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3"/>
  </p:handoutMasterIdLst>
  <p:sldIdLst>
    <p:sldId id="256" r:id="rId2"/>
    <p:sldId id="333" r:id="rId3"/>
    <p:sldId id="344" r:id="rId4"/>
    <p:sldId id="327" r:id="rId5"/>
    <p:sldId id="328" r:id="rId6"/>
    <p:sldId id="329" r:id="rId7"/>
    <p:sldId id="335" r:id="rId8"/>
    <p:sldId id="336" r:id="rId9"/>
    <p:sldId id="348" r:id="rId10"/>
    <p:sldId id="339" r:id="rId11"/>
    <p:sldId id="337" r:id="rId12"/>
    <p:sldId id="338" r:id="rId13"/>
    <p:sldId id="349" r:id="rId14"/>
    <p:sldId id="353" r:id="rId15"/>
    <p:sldId id="355" r:id="rId16"/>
    <p:sldId id="356" r:id="rId17"/>
    <p:sldId id="357" r:id="rId18"/>
    <p:sldId id="352" r:id="rId19"/>
    <p:sldId id="340" r:id="rId20"/>
    <p:sldId id="343" r:id="rId21"/>
    <p:sldId id="347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F3F3"/>
    <a:srgbClr val="28578B"/>
    <a:srgbClr val="3F4A83"/>
    <a:srgbClr val="E0EDF5"/>
    <a:srgbClr val="7088E3"/>
    <a:srgbClr val="7C8197"/>
    <a:srgbClr val="A7C9E4"/>
    <a:srgbClr val="C8D8F6"/>
    <a:srgbClr val="123B67"/>
    <a:srgbClr val="437D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ОО, участвующих в стажировочнх площадках</c:v>
                </c:pt>
              </c:strCache>
            </c:strRef>
          </c:tx>
          <c:explosion val="27"/>
          <c:dPt>
            <c:idx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DE-4A56-9748-275E851E0EC0}"/>
              </c:ext>
            </c:extLst>
          </c:dPt>
          <c:dPt>
            <c:idx val="1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DE-4A56-9748-275E851E0EC0}"/>
              </c:ext>
            </c:extLst>
          </c:dPt>
          <c:dLbls>
            <c:dLbl>
              <c:idx val="0"/>
              <c:layout>
                <c:manualLayout>
                  <c:x val="-0.21398509528899304"/>
                  <c:y val="-0.1541642579103557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DE-4A56-9748-275E851E0E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 ОО</c:v>
                </c:pt>
                <c:pt idx="1">
                  <c:v>Стажировочных площадок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0.73000000000000009</c:v>
                </c:pt>
                <c:pt idx="1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53-40FF-8749-A742F3B224C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0.14803085150082973"/>
          <c:y val="0.12385092654888866"/>
          <c:w val="0.50806863732284191"/>
          <c:h val="0.752298146902222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ОО, участвующих в стажировочнх площадках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explosion val="16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EB-41A5-BDA8-164A5AE216C0}"/>
              </c:ext>
            </c:extLst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EB-41A5-BDA8-164A5AE216C0}"/>
              </c:ext>
            </c:extLst>
          </c:dPt>
          <c:dLbls>
            <c:dLbl>
              <c:idx val="0"/>
              <c:layout>
                <c:manualLayout>
                  <c:x val="-0.1393003995592999"/>
                  <c:y val="-0.2640637982795298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EB-41A5-BDA8-164A5AE216C0}"/>
                </c:ext>
              </c:extLst>
            </c:dLbl>
            <c:dLbl>
              <c:idx val="1"/>
              <c:layout>
                <c:manualLayout>
                  <c:x val="6.8895582964795268E-2"/>
                  <c:y val="0.1575611799818361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EB-41A5-BDA8-164A5AE216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 ОО</c:v>
                </c:pt>
                <c:pt idx="1">
                  <c:v>Стажировочных площадок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0.10199999999999998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BEB-41A5-BDA8-164A5AE216C0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ОО, участвующих в стажировочнх площадках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explosion val="43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6A-402D-8F24-BB38CEF755C6}"/>
              </c:ext>
            </c:extLst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6A-402D-8F24-BB38CEF755C6}"/>
              </c:ext>
            </c:extLst>
          </c:dPt>
          <c:dLbls>
            <c:dLbl>
              <c:idx val="0"/>
              <c:layout>
                <c:manualLayout>
                  <c:x val="-0.10747083472362562"/>
                  <c:y val="-0.2149117032657051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C6A-402D-8F24-BB38CEF755C6}"/>
                </c:ext>
              </c:extLst>
            </c:dLbl>
            <c:dLbl>
              <c:idx val="1"/>
              <c:layout>
                <c:manualLayout>
                  <c:x val="6.4068013712122743E-2"/>
                  <c:y val="0.154975445851641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6A-402D-8F24-BB38CEF755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 ОО</c:v>
                </c:pt>
                <c:pt idx="1">
                  <c:v>Стажировочных площадок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0.92</c:v>
                </c:pt>
                <c:pt idx="1">
                  <c:v>8.4000000000000019E-2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6A-402D-8F24-BB38CEF755C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Количество </a:t>
            </a:r>
            <a:r>
              <a:rPr lang="ru-RU" sz="2000" dirty="0" err="1" smtClean="0"/>
              <a:t>стажировочных</a:t>
            </a:r>
            <a:r>
              <a:rPr lang="ru-RU" sz="2000" dirty="0" smtClean="0"/>
              <a:t> </a:t>
            </a:r>
            <a:r>
              <a:rPr lang="ru-RU" sz="2000" dirty="0"/>
              <a:t>площадок</a:t>
            </a:r>
          </a:p>
        </c:rich>
      </c:tx>
      <c:layout>
        <c:manualLayout>
          <c:xMode val="edge"/>
          <c:yMode val="edge"/>
          <c:x val="0.16156416463149267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стажировочных площадок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Великий Новгород</c:v>
                </c:pt>
                <c:pt idx="1">
                  <c:v>Чудовский район</c:v>
                </c:pt>
                <c:pt idx="2">
                  <c:v>Окуловский район</c:v>
                </c:pt>
                <c:pt idx="3">
                  <c:v>Парфинский район</c:v>
                </c:pt>
                <c:pt idx="4">
                  <c:v>Старорусский район</c:v>
                </c:pt>
                <c:pt idx="5">
                  <c:v>Боровичский район</c:v>
                </c:pt>
                <c:pt idx="6">
                  <c:v>Пестовский район</c:v>
                </c:pt>
                <c:pt idx="7">
                  <c:v>Валдайский район</c:v>
                </c:pt>
                <c:pt idx="8">
                  <c:v>Новгородский район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22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86-479F-9C20-392ADD0DE016}"/>
            </c:ext>
          </c:extLst>
        </c:ser>
        <c:dLbls/>
        <c:axId val="154641920"/>
        <c:axId val="154643456"/>
      </c:barChart>
      <c:catAx>
        <c:axId val="154641920"/>
        <c:scaling>
          <c:orientation val="minMax"/>
        </c:scaling>
        <c:axPos val="b"/>
        <c:numFmt formatCode="General" sourceLinked="0"/>
        <c:tickLblPos val="nextTo"/>
        <c:crossAx val="154643456"/>
        <c:crosses val="autoZero"/>
        <c:auto val="1"/>
        <c:lblAlgn val="ctr"/>
        <c:lblOffset val="100"/>
      </c:catAx>
      <c:valAx>
        <c:axId val="154643456"/>
        <c:scaling>
          <c:orientation val="minMax"/>
        </c:scaling>
        <c:axPos val="l"/>
        <c:majorGridlines/>
        <c:numFmt formatCode="General" sourceLinked="1"/>
        <c:tickLblPos val="nextTo"/>
        <c:crossAx val="15464192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Мероприятия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ДОО</c:v>
                </c:pt>
                <c:pt idx="1">
                  <c:v>ОО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73-4EBF-A7BF-1FB9C0140E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для слушателей курсов  РИПР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ДОО</c:v>
                </c:pt>
                <c:pt idx="1">
                  <c:v>ОО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73-4EBF-A7BF-1FB9C0140EC2}"/>
            </c:ext>
          </c:extLst>
        </c:ser>
        <c:dLbls/>
        <c:axId val="160467200"/>
        <c:axId val="163426304"/>
      </c:barChart>
      <c:catAx>
        <c:axId val="160467200"/>
        <c:scaling>
          <c:orientation val="minMax"/>
        </c:scaling>
        <c:axPos val="b"/>
        <c:numFmt formatCode="General" sourceLinked="1"/>
        <c:tickLblPos val="nextTo"/>
        <c:crossAx val="163426304"/>
        <c:crosses val="autoZero"/>
        <c:auto val="1"/>
        <c:lblAlgn val="ctr"/>
        <c:lblOffset val="100"/>
      </c:catAx>
      <c:valAx>
        <c:axId val="163426304"/>
        <c:scaling>
          <c:orientation val="minMax"/>
        </c:scaling>
        <c:axPos val="l"/>
        <c:majorGridlines/>
        <c:numFmt formatCode="General" sourceLinked="1"/>
        <c:tickLblPos val="nextTo"/>
        <c:crossAx val="16046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295007035323268"/>
          <c:y val="0.29574484294664072"/>
          <c:w val="0.36556329112139385"/>
          <c:h val="0.4085100958118158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28F70-C60D-4767-8E87-03E26C6F3322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0E4CBDB-BBCF-4FC3-B397-9766B657AF1E}">
      <dgm:prSet phldrT="[Текст]" custT="1"/>
      <dgm:spPr/>
      <dgm:t>
        <a:bodyPr/>
        <a:lstStyle/>
        <a:p>
          <a:r>
            <a:rPr lang="ru-RU" sz="1800" dirty="0" smtClean="0"/>
            <a:t>Консультирование </a:t>
          </a:r>
          <a:r>
            <a:rPr lang="ru-RU" sz="1800" dirty="0" smtClean="0"/>
            <a:t>педагогических работников и управленческих кадров по направлению </a:t>
          </a:r>
          <a:r>
            <a:rPr lang="ru-RU" sz="1800" dirty="0" smtClean="0"/>
            <a:t>деятельности </a:t>
          </a:r>
          <a:r>
            <a:rPr lang="ru-RU" sz="1800" dirty="0" err="1" smtClean="0"/>
            <a:t>стажировочной</a:t>
          </a:r>
          <a:r>
            <a:rPr lang="ru-RU" sz="1800" dirty="0" smtClean="0"/>
            <a:t> площадки</a:t>
          </a:r>
          <a:endParaRPr lang="ru-RU" sz="1800" dirty="0"/>
        </a:p>
      </dgm:t>
    </dgm:pt>
    <dgm:pt modelId="{2CEBFB75-D405-4452-9DA2-67256FE76246}" type="parTrans" cxnId="{4C54BCBF-2F15-4F96-A566-97797AA835B3}">
      <dgm:prSet/>
      <dgm:spPr/>
      <dgm:t>
        <a:bodyPr/>
        <a:lstStyle/>
        <a:p>
          <a:endParaRPr lang="ru-RU"/>
        </a:p>
      </dgm:t>
    </dgm:pt>
    <dgm:pt modelId="{CE857D8A-8CB0-4EBD-B200-C263A0658C63}" type="sibTrans" cxnId="{4C54BCBF-2F15-4F96-A566-97797AA835B3}">
      <dgm:prSet/>
      <dgm:spPr/>
      <dgm:t>
        <a:bodyPr/>
        <a:lstStyle/>
        <a:p>
          <a:endParaRPr lang="ru-RU"/>
        </a:p>
      </dgm:t>
    </dgm:pt>
    <dgm:pt modelId="{AE76CD21-6E5F-42E3-ADE3-EA1C0851485A}">
      <dgm:prSet custT="1"/>
      <dgm:spPr/>
      <dgm:t>
        <a:bodyPr/>
        <a:lstStyle/>
        <a:p>
          <a:r>
            <a:rPr lang="ru-RU" sz="1800" dirty="0" smtClean="0"/>
            <a:t>Обобщение </a:t>
          </a:r>
          <a:r>
            <a:rPr lang="ru-RU" sz="1800" dirty="0" smtClean="0"/>
            <a:t>и трансляция собственного позитивного опыта; </a:t>
          </a:r>
          <a:endParaRPr lang="ru-RU" sz="1800" dirty="0" smtClean="0"/>
        </a:p>
        <a:p>
          <a:r>
            <a:rPr lang="ru-RU" sz="1800" dirty="0" smtClean="0"/>
            <a:t>методическое </a:t>
          </a:r>
          <a:r>
            <a:rPr lang="ru-RU" sz="1800" dirty="0" smtClean="0"/>
            <a:t>сопровождение деятельности педагогических работников по учебным предметам или направлениям деятельности</a:t>
          </a:r>
          <a:endParaRPr lang="ru-RU" sz="1800" dirty="0"/>
        </a:p>
      </dgm:t>
    </dgm:pt>
    <dgm:pt modelId="{13F9C37C-39A2-43F3-888D-F2F1DF23E7CA}" type="parTrans" cxnId="{6429EFF9-48E2-44E8-97FA-1BE44A8E641A}">
      <dgm:prSet/>
      <dgm:spPr/>
      <dgm:t>
        <a:bodyPr/>
        <a:lstStyle/>
        <a:p>
          <a:endParaRPr lang="ru-RU"/>
        </a:p>
      </dgm:t>
    </dgm:pt>
    <dgm:pt modelId="{DB33449C-DFBC-4A18-A9B0-DE269A6AC40F}" type="sibTrans" cxnId="{6429EFF9-48E2-44E8-97FA-1BE44A8E641A}">
      <dgm:prSet/>
      <dgm:spPr/>
      <dgm:t>
        <a:bodyPr/>
        <a:lstStyle/>
        <a:p>
          <a:endParaRPr lang="ru-RU"/>
        </a:p>
      </dgm:t>
    </dgm:pt>
    <dgm:pt modelId="{AC8827B7-58A1-4519-AEB2-A44E429F67D3}" type="pres">
      <dgm:prSet presAssocID="{0D628F70-C60D-4767-8E87-03E26C6F3322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8282C1-B0A9-4030-9688-746C443AC74A}" type="pres">
      <dgm:prSet presAssocID="{30E4CBDB-BBCF-4FC3-B397-9766B657AF1E}" presName="composite" presStyleCnt="0"/>
      <dgm:spPr/>
    </dgm:pt>
    <dgm:pt modelId="{16AE6D99-4909-4B17-BD12-79D89AA78C29}" type="pres">
      <dgm:prSet presAssocID="{30E4CBDB-BBCF-4FC3-B397-9766B657AF1E}" presName="imgShp" presStyleLbl="fgImgPlace1" presStyleIdx="0" presStyleCnt="2" custScaleX="51060" custScaleY="39348" custLinFactNeighborX="62785" custLinFactNeighborY="13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9C5E414-33ED-470E-9B0E-BA11EBC9836B}" type="pres">
      <dgm:prSet presAssocID="{30E4CBDB-BBCF-4FC3-B397-9766B657AF1E}" presName="txShp" presStyleLbl="node1" presStyleIdx="0" presStyleCnt="2" custScaleX="147459" custScaleY="62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62117-9AD9-4DAF-9F4C-1E2098DEE4FE}" type="pres">
      <dgm:prSet presAssocID="{CE857D8A-8CB0-4EBD-B200-C263A0658C63}" presName="spacing" presStyleCnt="0"/>
      <dgm:spPr/>
    </dgm:pt>
    <dgm:pt modelId="{321E8815-3A98-4445-A3BB-8760E95093E0}" type="pres">
      <dgm:prSet presAssocID="{AE76CD21-6E5F-42E3-ADE3-EA1C0851485A}" presName="composite" presStyleCnt="0"/>
      <dgm:spPr/>
    </dgm:pt>
    <dgm:pt modelId="{8B83DE6E-6C47-43A3-87CE-C7F6238F0629}" type="pres">
      <dgm:prSet presAssocID="{AE76CD21-6E5F-42E3-ADE3-EA1C0851485A}" presName="imgShp" presStyleLbl="fgImgPlace1" presStyleIdx="1" presStyleCnt="2" custScaleX="55697" custScaleY="45663" custLinFactNeighborX="55112" custLinFactNeighborY="-13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19F96F-6349-4743-91D4-1D8D1EAFE4F6}" type="pres">
      <dgm:prSet presAssocID="{AE76CD21-6E5F-42E3-ADE3-EA1C0851485A}" presName="txShp" presStyleLbl="node1" presStyleIdx="1" presStyleCnt="2" custScaleX="143085" custScaleY="65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64D165-760B-421C-8602-930F4ACF750B}" type="presOf" srcId="{0D628F70-C60D-4767-8E87-03E26C6F3322}" destId="{AC8827B7-58A1-4519-AEB2-A44E429F67D3}" srcOrd="0" destOrd="0" presId="urn:microsoft.com/office/officeart/2005/8/layout/vList3#1"/>
    <dgm:cxn modelId="{F7FBC23D-C05A-42D6-AA7F-A8AA6B1DCD38}" type="presOf" srcId="{30E4CBDB-BBCF-4FC3-B397-9766B657AF1E}" destId="{39C5E414-33ED-470E-9B0E-BA11EBC9836B}" srcOrd="0" destOrd="0" presId="urn:microsoft.com/office/officeart/2005/8/layout/vList3#1"/>
    <dgm:cxn modelId="{D370DFDD-4877-4D4A-82B0-ADDB5C80B69E}" type="presOf" srcId="{AE76CD21-6E5F-42E3-ADE3-EA1C0851485A}" destId="{5519F96F-6349-4743-91D4-1D8D1EAFE4F6}" srcOrd="0" destOrd="0" presId="urn:microsoft.com/office/officeart/2005/8/layout/vList3#1"/>
    <dgm:cxn modelId="{6429EFF9-48E2-44E8-97FA-1BE44A8E641A}" srcId="{0D628F70-C60D-4767-8E87-03E26C6F3322}" destId="{AE76CD21-6E5F-42E3-ADE3-EA1C0851485A}" srcOrd="1" destOrd="0" parTransId="{13F9C37C-39A2-43F3-888D-F2F1DF23E7CA}" sibTransId="{DB33449C-DFBC-4A18-A9B0-DE269A6AC40F}"/>
    <dgm:cxn modelId="{4C54BCBF-2F15-4F96-A566-97797AA835B3}" srcId="{0D628F70-C60D-4767-8E87-03E26C6F3322}" destId="{30E4CBDB-BBCF-4FC3-B397-9766B657AF1E}" srcOrd="0" destOrd="0" parTransId="{2CEBFB75-D405-4452-9DA2-67256FE76246}" sibTransId="{CE857D8A-8CB0-4EBD-B200-C263A0658C63}"/>
    <dgm:cxn modelId="{B118894C-A603-4D82-8E3B-0D04A4506286}" type="presParOf" srcId="{AC8827B7-58A1-4519-AEB2-A44E429F67D3}" destId="{148282C1-B0A9-4030-9688-746C443AC74A}" srcOrd="0" destOrd="0" presId="urn:microsoft.com/office/officeart/2005/8/layout/vList3#1"/>
    <dgm:cxn modelId="{075259AB-D653-4101-9600-590FD227D94E}" type="presParOf" srcId="{148282C1-B0A9-4030-9688-746C443AC74A}" destId="{16AE6D99-4909-4B17-BD12-79D89AA78C29}" srcOrd="0" destOrd="0" presId="urn:microsoft.com/office/officeart/2005/8/layout/vList3#1"/>
    <dgm:cxn modelId="{DF6DE6DC-1BE9-4D36-BE3E-CF7A215BDF31}" type="presParOf" srcId="{148282C1-B0A9-4030-9688-746C443AC74A}" destId="{39C5E414-33ED-470E-9B0E-BA11EBC9836B}" srcOrd="1" destOrd="0" presId="urn:microsoft.com/office/officeart/2005/8/layout/vList3#1"/>
    <dgm:cxn modelId="{6236FC00-0274-482F-8145-C6F4D831FBEF}" type="presParOf" srcId="{AC8827B7-58A1-4519-AEB2-A44E429F67D3}" destId="{CFF62117-9AD9-4DAF-9F4C-1E2098DEE4FE}" srcOrd="1" destOrd="0" presId="urn:microsoft.com/office/officeart/2005/8/layout/vList3#1"/>
    <dgm:cxn modelId="{5F7A0C02-1878-4AC3-BD4C-0463DF859A4F}" type="presParOf" srcId="{AC8827B7-58A1-4519-AEB2-A44E429F67D3}" destId="{321E8815-3A98-4445-A3BB-8760E95093E0}" srcOrd="2" destOrd="0" presId="urn:microsoft.com/office/officeart/2005/8/layout/vList3#1"/>
    <dgm:cxn modelId="{40376248-94C3-4EB3-9E19-F1B3D28B72F3}" type="presParOf" srcId="{321E8815-3A98-4445-A3BB-8760E95093E0}" destId="{8B83DE6E-6C47-43A3-87CE-C7F6238F0629}" srcOrd="0" destOrd="0" presId="urn:microsoft.com/office/officeart/2005/8/layout/vList3#1"/>
    <dgm:cxn modelId="{99948D6D-8EFB-43A0-9C3C-A5140713C815}" type="presParOf" srcId="{321E8815-3A98-4445-A3BB-8760E95093E0}" destId="{5519F96F-6349-4743-91D4-1D8D1EAFE4F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5E414-33ED-470E-9B0E-BA11EBC9836B}">
      <dsp:nvSpPr>
        <dsp:cNvPr id="0" name=""/>
        <dsp:cNvSpPr/>
      </dsp:nvSpPr>
      <dsp:spPr>
        <a:xfrm>
          <a:off x="71482" y="307814"/>
          <a:ext cx="7227270" cy="15456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8580" rIns="1088773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консультирование педагогических работников и управленческих кадров по направлению инновационной деятельности </a:t>
          </a:r>
          <a:r>
            <a:rPr lang="ru-RU" sz="1800" kern="1200" dirty="0" err="1" smtClean="0"/>
            <a:t>стажировочной</a:t>
          </a:r>
          <a:r>
            <a:rPr lang="ru-RU" sz="1800" kern="1200" dirty="0" smtClean="0"/>
            <a:t> площадки</a:t>
          </a:r>
          <a:endParaRPr lang="ru-RU" sz="1800" kern="1200" dirty="0"/>
        </a:p>
      </dsp:txBody>
      <dsp:txXfrm>
        <a:off x="71482" y="307814"/>
        <a:ext cx="6840849" cy="1545686"/>
      </dsp:txXfrm>
    </dsp:sp>
    <dsp:sp modelId="{16AE6D99-4909-4B17-BD12-79D89AA78C29}">
      <dsp:nvSpPr>
        <dsp:cNvPr id="0" name=""/>
        <dsp:cNvSpPr/>
      </dsp:nvSpPr>
      <dsp:spPr>
        <a:xfrm>
          <a:off x="6109549" y="627689"/>
          <a:ext cx="1260686" cy="9715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9F96F-6349-4743-91D4-1D8D1EAFE4F6}">
      <dsp:nvSpPr>
        <dsp:cNvPr id="0" name=""/>
        <dsp:cNvSpPr/>
      </dsp:nvSpPr>
      <dsp:spPr>
        <a:xfrm>
          <a:off x="178672" y="2590523"/>
          <a:ext cx="7012891" cy="16254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8580" rIns="1088773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обобщение и трансляция собственного позитивного опыта; методическое сопровождение деятельности педагогических работников по учебным предметам или направлениям деятельности</a:t>
          </a:r>
          <a:endParaRPr lang="ru-RU" sz="1800" kern="1200" dirty="0"/>
        </a:p>
      </dsp:txBody>
      <dsp:txXfrm>
        <a:off x="178672" y="2590523"/>
        <a:ext cx="6606532" cy="1625435"/>
      </dsp:txXfrm>
    </dsp:sp>
    <dsp:sp modelId="{8B83DE6E-6C47-43A3-87CE-C7F6238F0629}">
      <dsp:nvSpPr>
        <dsp:cNvPr id="0" name=""/>
        <dsp:cNvSpPr/>
      </dsp:nvSpPr>
      <dsp:spPr>
        <a:xfrm>
          <a:off x="5995060" y="2806736"/>
          <a:ext cx="1375175" cy="11274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0.57948</cdr:x>
      <cdr:y>0</cdr:y>
    </cdr:from>
    <cdr:to>
      <cdr:x>0.82888</cdr:x>
      <cdr:y>0.22491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387633" y="0"/>
          <a:ext cx="1027596" cy="641931"/>
        </a:xfrm>
        <a:prstGeom xmlns:a="http://schemas.openxmlformats.org/drawingml/2006/main" prst="ellipse">
          <a:avLst/>
        </a:prstGeom>
        <a:solidFill xmlns:a="http://schemas.openxmlformats.org/drawingml/2006/main">
          <a:srgbClr val="3F4A83"/>
        </a:solidFill>
        <a:ln xmlns:a="http://schemas.openxmlformats.org/drawingml/2006/main" w="1016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15 школ</a:t>
          </a:r>
          <a:endParaRPr lang="ru-RU" sz="800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0.74332</cdr:x>
      <cdr:y>0.21607</cdr:y>
    </cdr:from>
    <cdr:to>
      <cdr:x>1</cdr:x>
      <cdr:y>0.56601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062689" y="616701"/>
          <a:ext cx="1057619" cy="998794"/>
        </a:xfrm>
        <a:prstGeom xmlns:a="http://schemas.openxmlformats.org/drawingml/2006/main" prst="ellipse">
          <a:avLst/>
        </a:prstGeom>
        <a:solidFill xmlns:a="http://schemas.openxmlformats.org/drawingml/2006/main">
          <a:srgbClr val="3F4A83"/>
        </a:solidFill>
        <a:ln xmlns:a="http://schemas.openxmlformats.org/drawingml/2006/main" w="1016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21 </a:t>
          </a:r>
          <a:r>
            <a:rPr lang="ru-RU" sz="6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дошкольная  организация </a:t>
          </a:r>
          <a:endParaRPr lang="ru-RU" sz="1200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0.55139</cdr:x>
      <cdr:y>0</cdr:y>
    </cdr:from>
    <cdr:to>
      <cdr:x>0.86329</cdr:x>
      <cdr:y>0.30229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859097" y="0"/>
          <a:ext cx="1051617" cy="688330"/>
        </a:xfrm>
        <a:prstGeom xmlns:a="http://schemas.openxmlformats.org/drawingml/2006/main" prst="ellipse">
          <a:avLst/>
        </a:prstGeom>
        <a:solidFill xmlns:a="http://schemas.openxmlformats.org/drawingml/2006/main">
          <a:srgbClr val="3F4A83"/>
        </a:solidFill>
        <a:ln xmlns:a="http://schemas.openxmlformats.org/drawingml/2006/main" w="1016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147 школ, из них </a:t>
          </a:r>
          <a:endParaRPr lang="ru-RU" sz="800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0.60811</cdr:x>
      <cdr:y>0.27014</cdr:y>
    </cdr:from>
    <cdr:to>
      <cdr:x>1</cdr:x>
      <cdr:y>0.72986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478796" y="615114"/>
          <a:ext cx="1597445" cy="1046824"/>
        </a:xfrm>
        <a:prstGeom xmlns:a="http://schemas.openxmlformats.org/drawingml/2006/main" prst="ellipse">
          <a:avLst/>
        </a:prstGeom>
        <a:solidFill xmlns:a="http://schemas.openxmlformats.org/drawingml/2006/main">
          <a:srgbClr val="3F4A83"/>
        </a:solidFill>
        <a:ln xmlns:a="http://schemas.openxmlformats.org/drawingml/2006/main" w="1016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15 </a:t>
          </a:r>
          <a:r>
            <a:rPr lang="ru-RU" sz="800" b="1" cap="none" spc="50" dirty="0" err="1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стажировочных</a:t>
          </a:r>
          <a:r>
            <a:rPr lang="ru-RU" sz="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 площадок</a:t>
          </a:r>
          <a:endParaRPr lang="ru-RU" sz="800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0.61478</cdr:x>
      <cdr:y>0</cdr:y>
    </cdr:from>
    <cdr:to>
      <cdr:x>0.86108</cdr:x>
      <cdr:y>0.30229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280493" y="0"/>
          <a:ext cx="913646" cy="719279"/>
        </a:xfrm>
        <a:prstGeom xmlns:a="http://schemas.openxmlformats.org/drawingml/2006/main" prst="ellipse">
          <a:avLst/>
        </a:prstGeom>
        <a:solidFill xmlns:a="http://schemas.openxmlformats.org/drawingml/2006/main">
          <a:srgbClr val="3F4A83"/>
        </a:solidFill>
        <a:ln xmlns:a="http://schemas.openxmlformats.org/drawingml/2006/main" w="1016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251 ДОО, из </a:t>
          </a:r>
          <a:r>
            <a:rPr lang="ru-RU" sz="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них</a:t>
          </a:r>
          <a:r>
            <a:rPr lang="ru-RU" sz="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 </a:t>
          </a:r>
          <a:endParaRPr lang="ru-RU" sz="800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chemeClr val="bg1"/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0.69616</cdr:x>
      <cdr:y>0.27776</cdr:y>
    </cdr:from>
    <cdr:to>
      <cdr:x>1</cdr:x>
      <cdr:y>0.60546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095741" y="660907"/>
          <a:ext cx="1351127" cy="779751"/>
        </a:xfrm>
        <a:prstGeom xmlns:a="http://schemas.openxmlformats.org/drawingml/2006/main" prst="ellipse">
          <a:avLst/>
        </a:prstGeom>
        <a:solidFill xmlns:a="http://schemas.openxmlformats.org/drawingml/2006/main">
          <a:srgbClr val="3F4A83"/>
        </a:solidFill>
        <a:ln xmlns:a="http://schemas.openxmlformats.org/drawingml/2006/main" w="1016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21 </a:t>
          </a:r>
          <a:r>
            <a:rPr lang="ru-RU" sz="600" b="1" cap="none" spc="50" dirty="0" err="1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Стажировочная</a:t>
          </a:r>
          <a:r>
            <a:rPr lang="ru-RU" sz="6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 площадка</a:t>
          </a:r>
          <a:endParaRPr lang="ru-RU" sz="1200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24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6489" y="222838"/>
            <a:ext cx="3260185" cy="323165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0139" y="1192337"/>
            <a:ext cx="6552141" cy="246221"/>
          </a:xfrm>
        </p:spPr>
        <p:txBody>
          <a:bodyPr lIns="0" tIns="0" rIns="0" bIns="0"/>
          <a:lstStyle>
            <a:lvl1pPr>
              <a:defRPr sz="1600" b="1" i="0">
                <a:solidFill>
                  <a:srgbClr val="3B3E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47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6489" y="222838"/>
            <a:ext cx="3260185" cy="323165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2105" y="1900076"/>
            <a:ext cx="35429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30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6489" y="222838"/>
            <a:ext cx="3260185" cy="323165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63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44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062875"/>
          </a:xfrm>
          <a:custGeom>
            <a:avLst/>
            <a:gdLst/>
            <a:ahLst/>
            <a:cxnLst/>
            <a:rect l="l" t="t" r="r" b="b"/>
            <a:pathLst>
              <a:path w="20104100" h="1757680">
                <a:moveTo>
                  <a:pt x="20104099" y="0"/>
                </a:moveTo>
                <a:lnTo>
                  <a:pt x="0" y="0"/>
                </a:lnTo>
                <a:lnTo>
                  <a:pt x="0" y="1757490"/>
                </a:lnTo>
                <a:lnTo>
                  <a:pt x="20104099" y="1757490"/>
                </a:lnTo>
                <a:lnTo>
                  <a:pt x="20104099" y="0"/>
                </a:lnTo>
                <a:close/>
              </a:path>
            </a:pathLst>
          </a:custGeom>
          <a:solidFill>
            <a:srgbClr val="3B3E54"/>
          </a:solidFill>
        </p:spPr>
        <p:txBody>
          <a:bodyPr wrap="square" lIns="0" tIns="0" rIns="0" bIns="0" rtlCol="0"/>
          <a:lstStyle/>
          <a:p>
            <a:pPr defTabSz="465247"/>
            <a:endParaRPr sz="9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6489" y="222838"/>
            <a:ext cx="3260185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0139" y="1192337"/>
            <a:ext cx="6552141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rgbClr val="3B3E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5247"/>
            <a:endParaRPr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5247"/>
            <a:fld id="{1D8BD707-D9CF-40AE-B4C6-C98DA3205C09}" type="datetimeFigureOut">
              <a:rPr lang="en-US" sz="900">
                <a:solidFill>
                  <a:prstClr val="black">
                    <a:tint val="75000"/>
                  </a:prstClr>
                </a:solidFill>
              </a:rPr>
              <a:pPr defTabSz="465247"/>
              <a:t>7/18/2023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0"/>
            <a:ext cx="21031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5247"/>
            <a:fld id="{B6F15528-21DE-4FAA-801E-634DDDAF4B2B}" type="slidenum">
              <a:rPr sz="900">
                <a:solidFill>
                  <a:prstClr val="black">
                    <a:tint val="75000"/>
                  </a:prstClr>
                </a:solidFill>
              </a:rPr>
              <a:pPr defTabSz="465247"/>
              <a:t>‹#›</a:t>
            </a:fld>
            <a:endParaRPr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6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32623">
        <a:defRPr>
          <a:latin typeface="+mn-lt"/>
          <a:ea typeface="+mn-ea"/>
          <a:cs typeface="+mn-cs"/>
        </a:defRPr>
      </a:lvl2pPr>
      <a:lvl3pPr marL="465247">
        <a:defRPr>
          <a:latin typeface="+mn-lt"/>
          <a:ea typeface="+mn-ea"/>
          <a:cs typeface="+mn-cs"/>
        </a:defRPr>
      </a:lvl3pPr>
      <a:lvl4pPr marL="697870">
        <a:defRPr>
          <a:latin typeface="+mn-lt"/>
          <a:ea typeface="+mn-ea"/>
          <a:cs typeface="+mn-cs"/>
        </a:defRPr>
      </a:lvl4pPr>
      <a:lvl5pPr marL="930493">
        <a:defRPr>
          <a:latin typeface="+mn-lt"/>
          <a:ea typeface="+mn-ea"/>
          <a:cs typeface="+mn-cs"/>
        </a:defRPr>
      </a:lvl5pPr>
      <a:lvl6pPr marL="1163117">
        <a:defRPr>
          <a:latin typeface="+mn-lt"/>
          <a:ea typeface="+mn-ea"/>
          <a:cs typeface="+mn-cs"/>
        </a:defRPr>
      </a:lvl6pPr>
      <a:lvl7pPr marL="1395740">
        <a:defRPr>
          <a:latin typeface="+mn-lt"/>
          <a:ea typeface="+mn-ea"/>
          <a:cs typeface="+mn-cs"/>
        </a:defRPr>
      </a:lvl7pPr>
      <a:lvl8pPr marL="1628364">
        <a:defRPr>
          <a:latin typeface="+mn-lt"/>
          <a:ea typeface="+mn-ea"/>
          <a:cs typeface="+mn-cs"/>
        </a:defRPr>
      </a:lvl8pPr>
      <a:lvl9pPr marL="186098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32623">
        <a:defRPr>
          <a:latin typeface="+mn-lt"/>
          <a:ea typeface="+mn-ea"/>
          <a:cs typeface="+mn-cs"/>
        </a:defRPr>
      </a:lvl2pPr>
      <a:lvl3pPr marL="465247">
        <a:defRPr>
          <a:latin typeface="+mn-lt"/>
          <a:ea typeface="+mn-ea"/>
          <a:cs typeface="+mn-cs"/>
        </a:defRPr>
      </a:lvl3pPr>
      <a:lvl4pPr marL="697870">
        <a:defRPr>
          <a:latin typeface="+mn-lt"/>
          <a:ea typeface="+mn-ea"/>
          <a:cs typeface="+mn-cs"/>
        </a:defRPr>
      </a:lvl4pPr>
      <a:lvl5pPr marL="930493">
        <a:defRPr>
          <a:latin typeface="+mn-lt"/>
          <a:ea typeface="+mn-ea"/>
          <a:cs typeface="+mn-cs"/>
        </a:defRPr>
      </a:lvl5pPr>
      <a:lvl6pPr marL="1163117">
        <a:defRPr>
          <a:latin typeface="+mn-lt"/>
          <a:ea typeface="+mn-ea"/>
          <a:cs typeface="+mn-cs"/>
        </a:defRPr>
      </a:lvl6pPr>
      <a:lvl7pPr marL="1395740">
        <a:defRPr>
          <a:latin typeface="+mn-lt"/>
          <a:ea typeface="+mn-ea"/>
          <a:cs typeface="+mn-cs"/>
        </a:defRPr>
      </a:lvl7pPr>
      <a:lvl8pPr marL="1628364">
        <a:defRPr>
          <a:latin typeface="+mn-lt"/>
          <a:ea typeface="+mn-ea"/>
          <a:cs typeface="+mn-cs"/>
        </a:defRPr>
      </a:lvl8pPr>
      <a:lvl9pPr marL="186098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7267901" y="5112537"/>
            <a:ext cx="1613336" cy="1583300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9169" y="1967293"/>
            <a:ext cx="8212016" cy="256351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Информационно-аналитический </a:t>
            </a:r>
            <a:r>
              <a:rPr lang="ru-RU" sz="2400" dirty="0" smtClean="0">
                <a:solidFill>
                  <a:schemeClr val="tx1"/>
                </a:solidFill>
              </a:rPr>
              <a:t>отчет 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Центра </a:t>
            </a:r>
            <a:r>
              <a:rPr lang="ru-RU" sz="2400" dirty="0">
                <a:solidFill>
                  <a:schemeClr val="tx1"/>
                </a:solidFill>
              </a:rPr>
              <a:t>непрерывного повышения </a:t>
            </a:r>
            <a:r>
              <a:rPr lang="ru-RU" sz="2400" dirty="0" smtClean="0">
                <a:solidFill>
                  <a:schemeClr val="tx1"/>
                </a:solidFill>
              </a:rPr>
              <a:t>педагогического </a:t>
            </a:r>
            <a:r>
              <a:rPr lang="ru-RU" sz="2400" dirty="0">
                <a:solidFill>
                  <a:schemeClr val="tx1"/>
                </a:solidFill>
              </a:rPr>
              <a:t>мастерства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ГОАУ ДПО «Региональный институт профессионального развития</a:t>
            </a:r>
            <a:r>
              <a:rPr lang="ru-RU" sz="2400" dirty="0" smtClean="0">
                <a:solidFill>
                  <a:schemeClr val="tx1"/>
                </a:solidFill>
              </a:rPr>
              <a:t>»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Новгородской </a:t>
            </a:r>
            <a:r>
              <a:rPr lang="ru-RU" sz="2400" dirty="0" smtClean="0">
                <a:solidFill>
                  <a:schemeClr val="tx1"/>
                </a:solidFill>
              </a:rPr>
              <a:t>области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по </a:t>
            </a:r>
            <a:r>
              <a:rPr lang="ru-RU" sz="2400" dirty="0" smtClean="0">
                <a:solidFill>
                  <a:schemeClr val="tx1"/>
                </a:solidFill>
              </a:rPr>
              <a:t>работе со </a:t>
            </a:r>
            <a:r>
              <a:rPr lang="ru-RU" sz="2400" dirty="0" err="1" smtClean="0">
                <a:solidFill>
                  <a:schemeClr val="tx1"/>
                </a:solidFill>
              </a:rPr>
              <a:t>стажировочными</a:t>
            </a:r>
            <a:r>
              <a:rPr lang="ru-RU" sz="2400" dirty="0" smtClean="0">
                <a:solidFill>
                  <a:schemeClr val="tx1"/>
                </a:solidFill>
              </a:rPr>
              <a:t> площадками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9177" y="325224"/>
            <a:ext cx="4572000" cy="1200329"/>
          </a:xfrm>
          <a:prstGeom prst="rect">
            <a:avLst/>
          </a:prstGeom>
          <a:solidFill>
            <a:srgbClr val="28578B"/>
          </a:solidFill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Филиал № 2 Центра непрерывного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повышения профессионального мастерства педагогических работников ГОАУ ДПО «РИПР»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8" name="object 12"/>
          <p:cNvGrpSpPr/>
          <p:nvPr/>
        </p:nvGrpSpPr>
        <p:grpSpPr>
          <a:xfrm>
            <a:off x="284204" y="334479"/>
            <a:ext cx="8597036" cy="514038"/>
            <a:chOff x="1075023" y="479945"/>
            <a:chExt cx="17872710" cy="859790"/>
          </a:xfrm>
        </p:grpSpPr>
        <p:sp>
          <p:nvSpPr>
            <p:cNvPr id="19" name="object 13"/>
            <p:cNvSpPr/>
            <p:nvPr/>
          </p:nvSpPr>
          <p:spPr>
            <a:xfrm>
              <a:off x="1075016" y="479949"/>
              <a:ext cx="17872710" cy="859790"/>
            </a:xfrm>
            <a:custGeom>
              <a:avLst/>
              <a:gdLst/>
              <a:ahLst/>
              <a:cxnLst/>
              <a:rect l="l" t="t" r="r" b="b"/>
              <a:pathLst>
                <a:path w="17872710" h="859790">
                  <a:moveTo>
                    <a:pt x="116243" y="228396"/>
                  </a:moveTo>
                  <a:lnTo>
                    <a:pt x="0" y="228396"/>
                  </a:lnTo>
                  <a:lnTo>
                    <a:pt x="0" y="646226"/>
                  </a:lnTo>
                  <a:lnTo>
                    <a:pt x="116243" y="646226"/>
                  </a:lnTo>
                  <a:lnTo>
                    <a:pt x="116243" y="228396"/>
                  </a:lnTo>
                  <a:close/>
                </a:path>
                <a:path w="17872710" h="859790">
                  <a:moveTo>
                    <a:pt x="541629" y="746556"/>
                  </a:moveTo>
                  <a:lnTo>
                    <a:pt x="439356" y="746556"/>
                  </a:lnTo>
                  <a:lnTo>
                    <a:pt x="439356" y="859586"/>
                  </a:lnTo>
                  <a:lnTo>
                    <a:pt x="541629" y="859586"/>
                  </a:lnTo>
                  <a:lnTo>
                    <a:pt x="541629" y="746556"/>
                  </a:lnTo>
                  <a:close/>
                </a:path>
                <a:path w="17872710" h="859790">
                  <a:moveTo>
                    <a:pt x="541629" y="646214"/>
                  </a:moveTo>
                  <a:lnTo>
                    <a:pt x="472681" y="646214"/>
                  </a:lnTo>
                  <a:lnTo>
                    <a:pt x="472681" y="228396"/>
                  </a:lnTo>
                  <a:lnTo>
                    <a:pt x="356438" y="228396"/>
                  </a:lnTo>
                  <a:lnTo>
                    <a:pt x="356438" y="646226"/>
                  </a:lnTo>
                  <a:lnTo>
                    <a:pt x="471893" y="646226"/>
                  </a:lnTo>
                  <a:lnTo>
                    <a:pt x="471893" y="746544"/>
                  </a:lnTo>
                  <a:lnTo>
                    <a:pt x="541629" y="746544"/>
                  </a:lnTo>
                  <a:lnTo>
                    <a:pt x="541629" y="646214"/>
                  </a:lnTo>
                  <a:close/>
                </a:path>
                <a:path w="17872710" h="859790">
                  <a:moveTo>
                    <a:pt x="739254" y="537006"/>
                  </a:moveTo>
                  <a:lnTo>
                    <a:pt x="623011" y="537006"/>
                  </a:lnTo>
                  <a:lnTo>
                    <a:pt x="623011" y="746556"/>
                  </a:lnTo>
                  <a:lnTo>
                    <a:pt x="739254" y="746556"/>
                  </a:lnTo>
                  <a:lnTo>
                    <a:pt x="739254" y="537006"/>
                  </a:lnTo>
                  <a:close/>
                </a:path>
                <a:path w="17872710" h="859790">
                  <a:moveTo>
                    <a:pt x="739254" y="228396"/>
                  </a:moveTo>
                  <a:lnTo>
                    <a:pt x="623011" y="228396"/>
                  </a:lnTo>
                  <a:lnTo>
                    <a:pt x="623011" y="436676"/>
                  </a:lnTo>
                  <a:lnTo>
                    <a:pt x="739254" y="436676"/>
                  </a:lnTo>
                  <a:lnTo>
                    <a:pt x="739254" y="228396"/>
                  </a:lnTo>
                  <a:close/>
                </a:path>
                <a:path w="17872710" h="859790">
                  <a:moveTo>
                    <a:pt x="1098791" y="537006"/>
                  </a:moveTo>
                  <a:lnTo>
                    <a:pt x="982560" y="537006"/>
                  </a:lnTo>
                  <a:lnTo>
                    <a:pt x="982560" y="746556"/>
                  </a:lnTo>
                  <a:lnTo>
                    <a:pt x="1098791" y="746556"/>
                  </a:lnTo>
                  <a:lnTo>
                    <a:pt x="1098791" y="537006"/>
                  </a:lnTo>
                  <a:close/>
                </a:path>
                <a:path w="17872710" h="859790">
                  <a:moveTo>
                    <a:pt x="1098791" y="228396"/>
                  </a:moveTo>
                  <a:lnTo>
                    <a:pt x="982560" y="228396"/>
                  </a:lnTo>
                  <a:lnTo>
                    <a:pt x="982560" y="436676"/>
                  </a:lnTo>
                  <a:lnTo>
                    <a:pt x="1098791" y="436676"/>
                  </a:lnTo>
                  <a:lnTo>
                    <a:pt x="1098791" y="228396"/>
                  </a:lnTo>
                  <a:close/>
                </a:path>
                <a:path w="17872710" h="859790">
                  <a:moveTo>
                    <a:pt x="1331277" y="327456"/>
                  </a:moveTo>
                  <a:lnTo>
                    <a:pt x="1215047" y="327456"/>
                  </a:lnTo>
                  <a:lnTo>
                    <a:pt x="1215047" y="746556"/>
                  </a:lnTo>
                  <a:lnTo>
                    <a:pt x="1331277" y="746556"/>
                  </a:lnTo>
                  <a:lnTo>
                    <a:pt x="1331277" y="327456"/>
                  </a:lnTo>
                  <a:close/>
                </a:path>
                <a:path w="17872710" h="859790">
                  <a:moveTo>
                    <a:pt x="1686941" y="327456"/>
                  </a:moveTo>
                  <a:lnTo>
                    <a:pt x="1571485" y="327456"/>
                  </a:lnTo>
                  <a:lnTo>
                    <a:pt x="1571485" y="746556"/>
                  </a:lnTo>
                  <a:lnTo>
                    <a:pt x="1686941" y="746556"/>
                  </a:lnTo>
                  <a:lnTo>
                    <a:pt x="1686941" y="327456"/>
                  </a:lnTo>
                  <a:close/>
                </a:path>
                <a:path w="17872710" h="859790">
                  <a:moveTo>
                    <a:pt x="2275090" y="228396"/>
                  </a:moveTo>
                  <a:lnTo>
                    <a:pt x="1803196" y="228396"/>
                  </a:lnTo>
                  <a:lnTo>
                    <a:pt x="1803196" y="327456"/>
                  </a:lnTo>
                  <a:lnTo>
                    <a:pt x="1803196" y="746556"/>
                  </a:lnTo>
                  <a:lnTo>
                    <a:pt x="1919439" y="746556"/>
                  </a:lnTo>
                  <a:lnTo>
                    <a:pt x="1919439" y="327456"/>
                  </a:lnTo>
                  <a:lnTo>
                    <a:pt x="2159622" y="327456"/>
                  </a:lnTo>
                  <a:lnTo>
                    <a:pt x="2159622" y="746556"/>
                  </a:lnTo>
                  <a:lnTo>
                    <a:pt x="2275090" y="746556"/>
                  </a:lnTo>
                  <a:lnTo>
                    <a:pt x="2275090" y="327456"/>
                  </a:lnTo>
                  <a:lnTo>
                    <a:pt x="2275090" y="228396"/>
                  </a:lnTo>
                  <a:close/>
                </a:path>
                <a:path w="17872710" h="859790">
                  <a:moveTo>
                    <a:pt x="2977921" y="227990"/>
                  </a:moveTo>
                  <a:lnTo>
                    <a:pt x="2870212" y="227990"/>
                  </a:lnTo>
                  <a:lnTo>
                    <a:pt x="2685008" y="497560"/>
                  </a:lnTo>
                  <a:lnTo>
                    <a:pt x="2499055" y="227990"/>
                  </a:lnTo>
                  <a:lnTo>
                    <a:pt x="2391333" y="227990"/>
                  </a:lnTo>
                  <a:lnTo>
                    <a:pt x="2391333" y="746391"/>
                  </a:lnTo>
                  <a:lnTo>
                    <a:pt x="2507577" y="746391"/>
                  </a:lnTo>
                  <a:lnTo>
                    <a:pt x="2507577" y="426466"/>
                  </a:lnTo>
                  <a:lnTo>
                    <a:pt x="2650921" y="635304"/>
                  </a:lnTo>
                  <a:lnTo>
                    <a:pt x="2718333" y="635304"/>
                  </a:lnTo>
                  <a:lnTo>
                    <a:pt x="2861691" y="427202"/>
                  </a:lnTo>
                  <a:lnTo>
                    <a:pt x="2861691" y="746391"/>
                  </a:lnTo>
                  <a:lnTo>
                    <a:pt x="2977921" y="746391"/>
                  </a:lnTo>
                  <a:lnTo>
                    <a:pt x="2977921" y="227990"/>
                  </a:lnTo>
                  <a:close/>
                </a:path>
                <a:path w="17872710" h="859790">
                  <a:moveTo>
                    <a:pt x="15776867" y="5422"/>
                  </a:moveTo>
                  <a:lnTo>
                    <a:pt x="15741650" y="5422"/>
                  </a:lnTo>
                  <a:lnTo>
                    <a:pt x="15741650" y="817994"/>
                  </a:lnTo>
                  <a:lnTo>
                    <a:pt x="15776867" y="817994"/>
                  </a:lnTo>
                  <a:lnTo>
                    <a:pt x="15776867" y="5422"/>
                  </a:lnTo>
                  <a:close/>
                </a:path>
                <a:path w="17872710" h="859790">
                  <a:moveTo>
                    <a:pt x="17092562" y="8077"/>
                  </a:moveTo>
                  <a:lnTo>
                    <a:pt x="17057345" y="8077"/>
                  </a:lnTo>
                  <a:lnTo>
                    <a:pt x="17057345" y="817994"/>
                  </a:lnTo>
                  <a:lnTo>
                    <a:pt x="17092562" y="817994"/>
                  </a:lnTo>
                  <a:lnTo>
                    <a:pt x="17092562" y="8077"/>
                  </a:lnTo>
                  <a:close/>
                </a:path>
                <a:path w="17872710" h="859790">
                  <a:moveTo>
                    <a:pt x="17408944" y="519645"/>
                  </a:moveTo>
                  <a:lnTo>
                    <a:pt x="17408627" y="519417"/>
                  </a:lnTo>
                  <a:lnTo>
                    <a:pt x="17405706" y="519645"/>
                  </a:lnTo>
                  <a:lnTo>
                    <a:pt x="17408944" y="519645"/>
                  </a:lnTo>
                  <a:close/>
                </a:path>
                <a:path w="17872710" h="859790">
                  <a:moveTo>
                    <a:pt x="17451997" y="309067"/>
                  </a:moveTo>
                  <a:lnTo>
                    <a:pt x="17405706" y="309067"/>
                  </a:lnTo>
                  <a:lnTo>
                    <a:pt x="17402175" y="317296"/>
                  </a:lnTo>
                  <a:lnTo>
                    <a:pt x="17394073" y="330022"/>
                  </a:lnTo>
                  <a:lnTo>
                    <a:pt x="17385107" y="343344"/>
                  </a:lnTo>
                  <a:lnTo>
                    <a:pt x="17378998" y="353415"/>
                  </a:lnTo>
                  <a:lnTo>
                    <a:pt x="17361383" y="418541"/>
                  </a:lnTo>
                  <a:lnTo>
                    <a:pt x="17369867" y="466280"/>
                  </a:lnTo>
                  <a:lnTo>
                    <a:pt x="17387507" y="497687"/>
                  </a:lnTo>
                  <a:lnTo>
                    <a:pt x="17397349" y="513842"/>
                  </a:lnTo>
                  <a:lnTo>
                    <a:pt x="17451223" y="513842"/>
                  </a:lnTo>
                  <a:lnTo>
                    <a:pt x="17441964" y="508000"/>
                  </a:lnTo>
                  <a:lnTo>
                    <a:pt x="17424273" y="488302"/>
                  </a:lnTo>
                  <a:lnTo>
                    <a:pt x="17410341" y="448995"/>
                  </a:lnTo>
                  <a:lnTo>
                    <a:pt x="17406506" y="418134"/>
                  </a:lnTo>
                  <a:lnTo>
                    <a:pt x="17409821" y="403504"/>
                  </a:lnTo>
                  <a:lnTo>
                    <a:pt x="17413999" y="390169"/>
                  </a:lnTo>
                  <a:lnTo>
                    <a:pt x="17415714" y="377329"/>
                  </a:lnTo>
                  <a:lnTo>
                    <a:pt x="17418431" y="369900"/>
                  </a:lnTo>
                  <a:lnTo>
                    <a:pt x="17420095" y="366649"/>
                  </a:lnTo>
                  <a:lnTo>
                    <a:pt x="17419663" y="362470"/>
                  </a:lnTo>
                  <a:lnTo>
                    <a:pt x="17419511" y="361073"/>
                  </a:lnTo>
                  <a:lnTo>
                    <a:pt x="17419270" y="358749"/>
                  </a:lnTo>
                  <a:lnTo>
                    <a:pt x="17409452" y="357124"/>
                  </a:lnTo>
                  <a:lnTo>
                    <a:pt x="17409249" y="358279"/>
                  </a:lnTo>
                  <a:lnTo>
                    <a:pt x="17400067" y="361073"/>
                  </a:lnTo>
                  <a:lnTo>
                    <a:pt x="17395686" y="359448"/>
                  </a:lnTo>
                  <a:lnTo>
                    <a:pt x="17383163" y="362470"/>
                  </a:lnTo>
                  <a:lnTo>
                    <a:pt x="17385259" y="358521"/>
                  </a:lnTo>
                  <a:lnTo>
                    <a:pt x="17386707" y="358051"/>
                  </a:lnTo>
                  <a:lnTo>
                    <a:pt x="17391723" y="356196"/>
                  </a:lnTo>
                  <a:lnTo>
                    <a:pt x="17414723" y="346468"/>
                  </a:lnTo>
                  <a:lnTo>
                    <a:pt x="17441406" y="322414"/>
                  </a:lnTo>
                  <a:lnTo>
                    <a:pt x="17451997" y="309067"/>
                  </a:lnTo>
                  <a:close/>
                </a:path>
                <a:path w="17872710" h="859790">
                  <a:moveTo>
                    <a:pt x="17695253" y="519645"/>
                  </a:moveTo>
                  <a:lnTo>
                    <a:pt x="17612957" y="519645"/>
                  </a:lnTo>
                  <a:lnTo>
                    <a:pt x="17602975" y="524649"/>
                  </a:lnTo>
                  <a:lnTo>
                    <a:pt x="17574387" y="531749"/>
                  </a:lnTo>
                  <a:lnTo>
                    <a:pt x="17544822" y="534543"/>
                  </a:lnTo>
                  <a:lnTo>
                    <a:pt x="17515675" y="534746"/>
                  </a:lnTo>
                  <a:lnTo>
                    <a:pt x="17490237" y="531368"/>
                  </a:lnTo>
                  <a:lnTo>
                    <a:pt x="17464812" y="522414"/>
                  </a:lnTo>
                  <a:lnTo>
                    <a:pt x="17460430" y="519645"/>
                  </a:lnTo>
                  <a:lnTo>
                    <a:pt x="17408944" y="519645"/>
                  </a:lnTo>
                  <a:lnTo>
                    <a:pt x="17413008" y="522668"/>
                  </a:lnTo>
                  <a:lnTo>
                    <a:pt x="17414253" y="523138"/>
                  </a:lnTo>
                  <a:lnTo>
                    <a:pt x="17420743" y="526402"/>
                  </a:lnTo>
                  <a:lnTo>
                    <a:pt x="17429798" y="531837"/>
                  </a:lnTo>
                  <a:lnTo>
                    <a:pt x="17445978" y="541934"/>
                  </a:lnTo>
                  <a:lnTo>
                    <a:pt x="17439043" y="541388"/>
                  </a:lnTo>
                  <a:lnTo>
                    <a:pt x="17428528" y="536867"/>
                  </a:lnTo>
                  <a:lnTo>
                    <a:pt x="17418127" y="530809"/>
                  </a:lnTo>
                  <a:lnTo>
                    <a:pt x="17411548" y="525691"/>
                  </a:lnTo>
                  <a:lnTo>
                    <a:pt x="17407370" y="522668"/>
                  </a:lnTo>
                  <a:lnTo>
                    <a:pt x="17405706" y="519645"/>
                  </a:lnTo>
                  <a:lnTo>
                    <a:pt x="17397349" y="513842"/>
                  </a:lnTo>
                  <a:lnTo>
                    <a:pt x="17377588" y="495985"/>
                  </a:lnTo>
                  <a:lnTo>
                    <a:pt x="17362348" y="466940"/>
                  </a:lnTo>
                  <a:lnTo>
                    <a:pt x="17353458" y="434771"/>
                  </a:lnTo>
                  <a:lnTo>
                    <a:pt x="17352696" y="407504"/>
                  </a:lnTo>
                  <a:lnTo>
                    <a:pt x="17359897" y="383501"/>
                  </a:lnTo>
                  <a:lnTo>
                    <a:pt x="17373181" y="352882"/>
                  </a:lnTo>
                  <a:lnTo>
                    <a:pt x="17389463" y="324967"/>
                  </a:lnTo>
                  <a:lnTo>
                    <a:pt x="17405706" y="309067"/>
                  </a:lnTo>
                  <a:lnTo>
                    <a:pt x="17408627" y="306044"/>
                  </a:lnTo>
                  <a:lnTo>
                    <a:pt x="17411332" y="303022"/>
                  </a:lnTo>
                  <a:lnTo>
                    <a:pt x="17414253" y="300240"/>
                  </a:lnTo>
                  <a:lnTo>
                    <a:pt x="17416971" y="297218"/>
                  </a:lnTo>
                  <a:lnTo>
                    <a:pt x="17424070" y="285381"/>
                  </a:lnTo>
                  <a:lnTo>
                    <a:pt x="17458081" y="251015"/>
                  </a:lnTo>
                  <a:lnTo>
                    <a:pt x="17453217" y="258127"/>
                  </a:lnTo>
                  <a:lnTo>
                    <a:pt x="17444022" y="269417"/>
                  </a:lnTo>
                  <a:lnTo>
                    <a:pt x="17434395" y="280276"/>
                  </a:lnTo>
                  <a:lnTo>
                    <a:pt x="17428236" y="286080"/>
                  </a:lnTo>
                  <a:lnTo>
                    <a:pt x="17416971" y="297218"/>
                  </a:lnTo>
                  <a:lnTo>
                    <a:pt x="17461383" y="297218"/>
                  </a:lnTo>
                  <a:lnTo>
                    <a:pt x="17462818" y="295402"/>
                  </a:lnTo>
                  <a:lnTo>
                    <a:pt x="17469523" y="277952"/>
                  </a:lnTo>
                  <a:lnTo>
                    <a:pt x="17469968" y="276796"/>
                  </a:lnTo>
                  <a:lnTo>
                    <a:pt x="17450981" y="277952"/>
                  </a:lnTo>
                  <a:lnTo>
                    <a:pt x="17459389" y="273761"/>
                  </a:lnTo>
                  <a:lnTo>
                    <a:pt x="17466691" y="270929"/>
                  </a:lnTo>
                  <a:lnTo>
                    <a:pt x="17474222" y="266788"/>
                  </a:lnTo>
                  <a:lnTo>
                    <a:pt x="17483328" y="258686"/>
                  </a:lnTo>
                  <a:lnTo>
                    <a:pt x="17488840" y="251625"/>
                  </a:lnTo>
                  <a:lnTo>
                    <a:pt x="17489208" y="251015"/>
                  </a:lnTo>
                  <a:lnTo>
                    <a:pt x="17494835" y="241757"/>
                  </a:lnTo>
                  <a:lnTo>
                    <a:pt x="17499610" y="231419"/>
                  </a:lnTo>
                  <a:lnTo>
                    <a:pt x="17501477" y="222923"/>
                  </a:lnTo>
                  <a:lnTo>
                    <a:pt x="17501870" y="219671"/>
                  </a:lnTo>
                  <a:lnTo>
                    <a:pt x="17501896" y="219443"/>
                  </a:lnTo>
                  <a:lnTo>
                    <a:pt x="17498772" y="219671"/>
                  </a:lnTo>
                  <a:lnTo>
                    <a:pt x="17521098" y="170916"/>
                  </a:lnTo>
                  <a:lnTo>
                    <a:pt x="17512551" y="172199"/>
                  </a:lnTo>
                  <a:lnTo>
                    <a:pt x="17504169" y="182270"/>
                  </a:lnTo>
                  <a:lnTo>
                    <a:pt x="17496066" y="195757"/>
                  </a:lnTo>
                  <a:lnTo>
                    <a:pt x="17488332" y="207365"/>
                  </a:lnTo>
                  <a:lnTo>
                    <a:pt x="17465332" y="230530"/>
                  </a:lnTo>
                  <a:lnTo>
                    <a:pt x="17407725" y="280695"/>
                  </a:lnTo>
                  <a:lnTo>
                    <a:pt x="17381081" y="306743"/>
                  </a:lnTo>
                  <a:lnTo>
                    <a:pt x="17352214" y="340093"/>
                  </a:lnTo>
                  <a:lnTo>
                    <a:pt x="17328579" y="375221"/>
                  </a:lnTo>
                  <a:lnTo>
                    <a:pt x="17315168" y="412457"/>
                  </a:lnTo>
                  <a:lnTo>
                    <a:pt x="17317009" y="452208"/>
                  </a:lnTo>
                  <a:lnTo>
                    <a:pt x="17339133" y="494804"/>
                  </a:lnTo>
                  <a:lnTo>
                    <a:pt x="17370273" y="522859"/>
                  </a:lnTo>
                  <a:lnTo>
                    <a:pt x="17409986" y="541947"/>
                  </a:lnTo>
                  <a:lnTo>
                    <a:pt x="17454436" y="553529"/>
                  </a:lnTo>
                  <a:lnTo>
                    <a:pt x="17499711" y="559079"/>
                  </a:lnTo>
                  <a:lnTo>
                    <a:pt x="17541964" y="560057"/>
                  </a:lnTo>
                  <a:lnTo>
                    <a:pt x="17573689" y="558152"/>
                  </a:lnTo>
                  <a:lnTo>
                    <a:pt x="17601857" y="555840"/>
                  </a:lnTo>
                  <a:lnTo>
                    <a:pt x="17629239" y="550875"/>
                  </a:lnTo>
                  <a:lnTo>
                    <a:pt x="17655845" y="541934"/>
                  </a:lnTo>
                  <a:lnTo>
                    <a:pt x="17658614" y="541007"/>
                  </a:lnTo>
                  <a:lnTo>
                    <a:pt x="17670984" y="534746"/>
                  </a:lnTo>
                  <a:lnTo>
                    <a:pt x="17678858" y="530745"/>
                  </a:lnTo>
                  <a:lnTo>
                    <a:pt x="17695253" y="519645"/>
                  </a:lnTo>
                  <a:close/>
                </a:path>
                <a:path w="17872710" h="859790">
                  <a:moveTo>
                    <a:pt x="17730191" y="475310"/>
                  </a:moveTo>
                  <a:lnTo>
                    <a:pt x="17683290" y="479450"/>
                  </a:lnTo>
                  <a:lnTo>
                    <a:pt x="17639259" y="503085"/>
                  </a:lnTo>
                  <a:lnTo>
                    <a:pt x="17629188" y="511530"/>
                  </a:lnTo>
                  <a:lnTo>
                    <a:pt x="17624552" y="513842"/>
                  </a:lnTo>
                  <a:lnTo>
                    <a:pt x="17703407" y="513842"/>
                  </a:lnTo>
                  <a:lnTo>
                    <a:pt x="17722025" y="495503"/>
                  </a:lnTo>
                  <a:lnTo>
                    <a:pt x="17730191" y="475310"/>
                  </a:lnTo>
                  <a:close/>
                </a:path>
                <a:path w="17872710" h="859790">
                  <a:moveTo>
                    <a:pt x="17783607" y="480644"/>
                  </a:moveTo>
                  <a:lnTo>
                    <a:pt x="17780889" y="478091"/>
                  </a:lnTo>
                  <a:lnTo>
                    <a:pt x="17760557" y="475322"/>
                  </a:lnTo>
                  <a:lnTo>
                    <a:pt x="17752124" y="474726"/>
                  </a:lnTo>
                  <a:lnTo>
                    <a:pt x="17746714" y="480568"/>
                  </a:lnTo>
                  <a:lnTo>
                    <a:pt x="17735398" y="497128"/>
                  </a:lnTo>
                  <a:lnTo>
                    <a:pt x="17726914" y="507199"/>
                  </a:lnTo>
                  <a:lnTo>
                    <a:pt x="17667085" y="549135"/>
                  </a:lnTo>
                  <a:lnTo>
                    <a:pt x="17624794" y="561314"/>
                  </a:lnTo>
                  <a:lnTo>
                    <a:pt x="17575619" y="568007"/>
                  </a:lnTo>
                  <a:lnTo>
                    <a:pt x="17523181" y="569480"/>
                  </a:lnTo>
                  <a:lnTo>
                    <a:pt x="17471098" y="565962"/>
                  </a:lnTo>
                  <a:lnTo>
                    <a:pt x="17422991" y="557669"/>
                  </a:lnTo>
                  <a:lnTo>
                    <a:pt x="17382452" y="544868"/>
                  </a:lnTo>
                  <a:lnTo>
                    <a:pt x="17320540" y="492569"/>
                  </a:lnTo>
                  <a:lnTo>
                    <a:pt x="17301680" y="454380"/>
                  </a:lnTo>
                  <a:lnTo>
                    <a:pt x="17297591" y="414451"/>
                  </a:lnTo>
                  <a:lnTo>
                    <a:pt x="17309364" y="374040"/>
                  </a:lnTo>
                  <a:lnTo>
                    <a:pt x="17338091" y="334378"/>
                  </a:lnTo>
                  <a:lnTo>
                    <a:pt x="17373029" y="298602"/>
                  </a:lnTo>
                  <a:lnTo>
                    <a:pt x="17408906" y="262915"/>
                  </a:lnTo>
                  <a:lnTo>
                    <a:pt x="17445228" y="227672"/>
                  </a:lnTo>
                  <a:lnTo>
                    <a:pt x="17481449" y="193205"/>
                  </a:lnTo>
                  <a:lnTo>
                    <a:pt x="17497311" y="176199"/>
                  </a:lnTo>
                  <a:lnTo>
                    <a:pt x="17510532" y="153530"/>
                  </a:lnTo>
                  <a:lnTo>
                    <a:pt x="17522152" y="128295"/>
                  </a:lnTo>
                  <a:lnTo>
                    <a:pt x="17527156" y="110083"/>
                  </a:lnTo>
                  <a:lnTo>
                    <a:pt x="17562411" y="182994"/>
                  </a:lnTo>
                  <a:lnTo>
                    <a:pt x="17583912" y="173697"/>
                  </a:lnTo>
                  <a:lnTo>
                    <a:pt x="17577473" y="160655"/>
                  </a:lnTo>
                  <a:lnTo>
                    <a:pt x="17563872" y="134061"/>
                  </a:lnTo>
                  <a:lnTo>
                    <a:pt x="17554232" y="110083"/>
                  </a:lnTo>
                  <a:lnTo>
                    <a:pt x="17550283" y="100241"/>
                  </a:lnTo>
                  <a:lnTo>
                    <a:pt x="17543844" y="65506"/>
                  </a:lnTo>
                  <a:lnTo>
                    <a:pt x="17547641" y="54940"/>
                  </a:lnTo>
                  <a:lnTo>
                    <a:pt x="17553191" y="46926"/>
                  </a:lnTo>
                  <a:lnTo>
                    <a:pt x="17555299" y="43878"/>
                  </a:lnTo>
                  <a:lnTo>
                    <a:pt x="17560252" y="30861"/>
                  </a:lnTo>
                  <a:lnTo>
                    <a:pt x="17555947" y="14427"/>
                  </a:lnTo>
                  <a:lnTo>
                    <a:pt x="17552962" y="11480"/>
                  </a:lnTo>
                  <a:lnTo>
                    <a:pt x="17546079" y="4699"/>
                  </a:lnTo>
                  <a:lnTo>
                    <a:pt x="17544682" y="4216"/>
                  </a:lnTo>
                  <a:lnTo>
                    <a:pt x="17544682" y="39039"/>
                  </a:lnTo>
                  <a:lnTo>
                    <a:pt x="17542180" y="42989"/>
                  </a:lnTo>
                  <a:lnTo>
                    <a:pt x="17539462" y="46240"/>
                  </a:lnTo>
                  <a:lnTo>
                    <a:pt x="17534662" y="46926"/>
                  </a:lnTo>
                  <a:lnTo>
                    <a:pt x="17534116" y="44615"/>
                  </a:lnTo>
                  <a:lnTo>
                    <a:pt x="17533811" y="43319"/>
                  </a:lnTo>
                  <a:lnTo>
                    <a:pt x="17532998" y="44615"/>
                  </a:lnTo>
                  <a:lnTo>
                    <a:pt x="17533620" y="42519"/>
                  </a:lnTo>
                  <a:lnTo>
                    <a:pt x="17533811" y="43319"/>
                  </a:lnTo>
                  <a:lnTo>
                    <a:pt x="17534319" y="42519"/>
                  </a:lnTo>
                  <a:lnTo>
                    <a:pt x="17535500" y="40665"/>
                  </a:lnTo>
                  <a:lnTo>
                    <a:pt x="17538624" y="37185"/>
                  </a:lnTo>
                  <a:lnTo>
                    <a:pt x="17535703" y="29756"/>
                  </a:lnTo>
                  <a:lnTo>
                    <a:pt x="17533404" y="24879"/>
                  </a:lnTo>
                  <a:lnTo>
                    <a:pt x="17528718" y="18618"/>
                  </a:lnTo>
                  <a:lnTo>
                    <a:pt x="17527740" y="18478"/>
                  </a:lnTo>
                  <a:lnTo>
                    <a:pt x="17524692" y="18021"/>
                  </a:lnTo>
                  <a:lnTo>
                    <a:pt x="17521378" y="18478"/>
                  </a:lnTo>
                  <a:lnTo>
                    <a:pt x="17518799" y="15354"/>
                  </a:lnTo>
                  <a:lnTo>
                    <a:pt x="17532007" y="11480"/>
                  </a:lnTo>
                  <a:lnTo>
                    <a:pt x="17540351" y="15697"/>
                  </a:lnTo>
                  <a:lnTo>
                    <a:pt x="17544390" y="25666"/>
                  </a:lnTo>
                  <a:lnTo>
                    <a:pt x="17544682" y="39039"/>
                  </a:lnTo>
                  <a:lnTo>
                    <a:pt x="17544682" y="4216"/>
                  </a:lnTo>
                  <a:lnTo>
                    <a:pt x="17532706" y="0"/>
                  </a:lnTo>
                  <a:lnTo>
                    <a:pt x="17518596" y="1003"/>
                  </a:lnTo>
                  <a:lnTo>
                    <a:pt x="17506493" y="8394"/>
                  </a:lnTo>
                  <a:lnTo>
                    <a:pt x="17497222" y="22517"/>
                  </a:lnTo>
                  <a:lnTo>
                    <a:pt x="17497336" y="34048"/>
                  </a:lnTo>
                  <a:lnTo>
                    <a:pt x="17503115" y="44691"/>
                  </a:lnTo>
                  <a:lnTo>
                    <a:pt x="17510875" y="56222"/>
                  </a:lnTo>
                  <a:lnTo>
                    <a:pt x="17512462" y="68135"/>
                  </a:lnTo>
                  <a:lnTo>
                    <a:pt x="17502112" y="116586"/>
                  </a:lnTo>
                  <a:lnTo>
                    <a:pt x="17477245" y="163957"/>
                  </a:lnTo>
                  <a:lnTo>
                    <a:pt x="17440339" y="201561"/>
                  </a:lnTo>
                  <a:lnTo>
                    <a:pt x="17404131" y="231089"/>
                  </a:lnTo>
                  <a:lnTo>
                    <a:pt x="17361980" y="269328"/>
                  </a:lnTo>
                  <a:lnTo>
                    <a:pt x="17322496" y="309803"/>
                  </a:lnTo>
                  <a:lnTo>
                    <a:pt x="17294276" y="345986"/>
                  </a:lnTo>
                  <a:lnTo>
                    <a:pt x="17271480" y="403910"/>
                  </a:lnTo>
                  <a:lnTo>
                    <a:pt x="17268686" y="435381"/>
                  </a:lnTo>
                  <a:lnTo>
                    <a:pt x="17273410" y="466013"/>
                  </a:lnTo>
                  <a:lnTo>
                    <a:pt x="17283773" y="492074"/>
                  </a:lnTo>
                  <a:lnTo>
                    <a:pt x="17297375" y="513930"/>
                  </a:lnTo>
                  <a:lnTo>
                    <a:pt x="17313758" y="533831"/>
                  </a:lnTo>
                  <a:lnTo>
                    <a:pt x="17332452" y="554012"/>
                  </a:lnTo>
                  <a:lnTo>
                    <a:pt x="17338929" y="561213"/>
                  </a:lnTo>
                  <a:lnTo>
                    <a:pt x="17359173" y="592785"/>
                  </a:lnTo>
                  <a:lnTo>
                    <a:pt x="17699927" y="593953"/>
                  </a:lnTo>
                  <a:lnTo>
                    <a:pt x="17697222" y="590931"/>
                  </a:lnTo>
                  <a:lnTo>
                    <a:pt x="17714011" y="569480"/>
                  </a:lnTo>
                  <a:lnTo>
                    <a:pt x="17783607" y="480644"/>
                  </a:lnTo>
                  <a:close/>
                </a:path>
                <a:path w="17872710" h="859790">
                  <a:moveTo>
                    <a:pt x="17824298" y="355498"/>
                  </a:moveTo>
                  <a:lnTo>
                    <a:pt x="17823676" y="349694"/>
                  </a:lnTo>
                  <a:lnTo>
                    <a:pt x="17822418" y="348297"/>
                  </a:lnTo>
                  <a:lnTo>
                    <a:pt x="17809477" y="329501"/>
                  </a:lnTo>
                  <a:lnTo>
                    <a:pt x="17767986" y="334899"/>
                  </a:lnTo>
                  <a:lnTo>
                    <a:pt x="17723854" y="344157"/>
                  </a:lnTo>
                  <a:lnTo>
                    <a:pt x="17680216" y="356755"/>
                  </a:lnTo>
                  <a:lnTo>
                    <a:pt x="17640250" y="372211"/>
                  </a:lnTo>
                  <a:lnTo>
                    <a:pt x="17627943" y="377329"/>
                  </a:lnTo>
                  <a:lnTo>
                    <a:pt x="17622927" y="377088"/>
                  </a:lnTo>
                  <a:lnTo>
                    <a:pt x="17622927" y="389166"/>
                  </a:lnTo>
                  <a:lnTo>
                    <a:pt x="17667732" y="374230"/>
                  </a:lnTo>
                  <a:lnTo>
                    <a:pt x="17715891" y="364210"/>
                  </a:lnTo>
                  <a:lnTo>
                    <a:pt x="17764837" y="359067"/>
                  </a:lnTo>
                  <a:lnTo>
                    <a:pt x="17811992" y="358749"/>
                  </a:lnTo>
                  <a:lnTo>
                    <a:pt x="17823460" y="360146"/>
                  </a:lnTo>
                  <a:lnTo>
                    <a:pt x="17824298" y="355498"/>
                  </a:lnTo>
                  <a:close/>
                </a:path>
                <a:path w="17872710" h="859790">
                  <a:moveTo>
                    <a:pt x="17825962" y="319506"/>
                  </a:moveTo>
                  <a:lnTo>
                    <a:pt x="17787570" y="272173"/>
                  </a:lnTo>
                  <a:lnTo>
                    <a:pt x="17760125" y="239750"/>
                  </a:lnTo>
                  <a:lnTo>
                    <a:pt x="17715954" y="189306"/>
                  </a:lnTo>
                  <a:lnTo>
                    <a:pt x="17671898" y="164909"/>
                  </a:lnTo>
                  <a:lnTo>
                    <a:pt x="17625022" y="171615"/>
                  </a:lnTo>
                  <a:lnTo>
                    <a:pt x="17576076" y="188683"/>
                  </a:lnTo>
                  <a:lnTo>
                    <a:pt x="17542612" y="207086"/>
                  </a:lnTo>
                  <a:lnTo>
                    <a:pt x="17527156" y="254038"/>
                  </a:lnTo>
                  <a:lnTo>
                    <a:pt x="17527156" y="392188"/>
                  </a:lnTo>
                  <a:lnTo>
                    <a:pt x="17527778" y="438619"/>
                  </a:lnTo>
                  <a:lnTo>
                    <a:pt x="17541748" y="426974"/>
                  </a:lnTo>
                  <a:lnTo>
                    <a:pt x="17557877" y="415112"/>
                  </a:lnTo>
                  <a:lnTo>
                    <a:pt x="17590173" y="393344"/>
                  </a:lnTo>
                  <a:lnTo>
                    <a:pt x="17661268" y="357555"/>
                  </a:lnTo>
                  <a:lnTo>
                    <a:pt x="17701730" y="342569"/>
                  </a:lnTo>
                  <a:lnTo>
                    <a:pt x="17758334" y="328815"/>
                  </a:lnTo>
                  <a:lnTo>
                    <a:pt x="17815471" y="320090"/>
                  </a:lnTo>
                  <a:lnTo>
                    <a:pt x="17825962" y="319506"/>
                  </a:lnTo>
                  <a:close/>
                </a:path>
                <a:path w="17872710" h="859790">
                  <a:moveTo>
                    <a:pt x="17839106" y="413219"/>
                  </a:moveTo>
                  <a:lnTo>
                    <a:pt x="17834521" y="374307"/>
                  </a:lnTo>
                  <a:lnTo>
                    <a:pt x="17810366" y="366649"/>
                  </a:lnTo>
                  <a:lnTo>
                    <a:pt x="17779645" y="367334"/>
                  </a:lnTo>
                  <a:lnTo>
                    <a:pt x="17724273" y="371843"/>
                  </a:lnTo>
                  <a:lnTo>
                    <a:pt x="17670920" y="381736"/>
                  </a:lnTo>
                  <a:lnTo>
                    <a:pt x="17625772" y="395465"/>
                  </a:lnTo>
                  <a:lnTo>
                    <a:pt x="17582655" y="414934"/>
                  </a:lnTo>
                  <a:lnTo>
                    <a:pt x="17546790" y="434594"/>
                  </a:lnTo>
                  <a:lnTo>
                    <a:pt x="17526369" y="462508"/>
                  </a:lnTo>
                  <a:lnTo>
                    <a:pt x="17527359" y="482041"/>
                  </a:lnTo>
                  <a:lnTo>
                    <a:pt x="17569892" y="459879"/>
                  </a:lnTo>
                  <a:lnTo>
                    <a:pt x="17612767" y="442480"/>
                  </a:lnTo>
                  <a:lnTo>
                    <a:pt x="17656645" y="429945"/>
                  </a:lnTo>
                  <a:lnTo>
                    <a:pt x="17702175" y="422363"/>
                  </a:lnTo>
                  <a:lnTo>
                    <a:pt x="17750016" y="419811"/>
                  </a:lnTo>
                  <a:lnTo>
                    <a:pt x="17778426" y="420497"/>
                  </a:lnTo>
                  <a:lnTo>
                    <a:pt x="17807394" y="422630"/>
                  </a:lnTo>
                  <a:lnTo>
                    <a:pt x="17829480" y="425335"/>
                  </a:lnTo>
                  <a:lnTo>
                    <a:pt x="17837239" y="427710"/>
                  </a:lnTo>
                  <a:lnTo>
                    <a:pt x="17839106" y="413219"/>
                  </a:lnTo>
                  <a:close/>
                </a:path>
                <a:path w="17872710" h="859790">
                  <a:moveTo>
                    <a:pt x="17872558" y="459765"/>
                  </a:moveTo>
                  <a:lnTo>
                    <a:pt x="17867440" y="444741"/>
                  </a:lnTo>
                  <a:lnTo>
                    <a:pt x="17859109" y="429856"/>
                  </a:lnTo>
                  <a:lnTo>
                    <a:pt x="17853724" y="420738"/>
                  </a:lnTo>
                  <a:lnTo>
                    <a:pt x="17850028" y="414121"/>
                  </a:lnTo>
                  <a:lnTo>
                    <a:pt x="17846129" y="410641"/>
                  </a:lnTo>
                  <a:lnTo>
                    <a:pt x="17843361" y="412381"/>
                  </a:lnTo>
                  <a:lnTo>
                    <a:pt x="17843081" y="421436"/>
                  </a:lnTo>
                  <a:lnTo>
                    <a:pt x="17844847" y="429514"/>
                  </a:lnTo>
                  <a:lnTo>
                    <a:pt x="17845812" y="435051"/>
                  </a:lnTo>
                  <a:lnTo>
                    <a:pt x="17842281" y="437146"/>
                  </a:lnTo>
                  <a:lnTo>
                    <a:pt x="17830559" y="434898"/>
                  </a:lnTo>
                  <a:lnTo>
                    <a:pt x="17817186" y="432689"/>
                  </a:lnTo>
                  <a:lnTo>
                    <a:pt x="17801654" y="430961"/>
                  </a:lnTo>
                  <a:lnTo>
                    <a:pt x="17784725" y="429742"/>
                  </a:lnTo>
                  <a:lnTo>
                    <a:pt x="17767123" y="429107"/>
                  </a:lnTo>
                  <a:lnTo>
                    <a:pt x="17751057" y="429158"/>
                  </a:lnTo>
                  <a:lnTo>
                    <a:pt x="17707648" y="430720"/>
                  </a:lnTo>
                  <a:lnTo>
                    <a:pt x="17669777" y="435292"/>
                  </a:lnTo>
                  <a:lnTo>
                    <a:pt x="17628464" y="444804"/>
                  </a:lnTo>
                  <a:lnTo>
                    <a:pt x="17587926" y="458190"/>
                  </a:lnTo>
                  <a:lnTo>
                    <a:pt x="17552404" y="474370"/>
                  </a:lnTo>
                  <a:lnTo>
                    <a:pt x="17526242" y="503542"/>
                  </a:lnTo>
                  <a:lnTo>
                    <a:pt x="17526966" y="512127"/>
                  </a:lnTo>
                  <a:lnTo>
                    <a:pt x="17528007" y="513842"/>
                  </a:lnTo>
                  <a:lnTo>
                    <a:pt x="17451223" y="513842"/>
                  </a:lnTo>
                  <a:lnTo>
                    <a:pt x="17460430" y="519645"/>
                  </a:lnTo>
                  <a:lnTo>
                    <a:pt x="17612957" y="519645"/>
                  </a:lnTo>
                  <a:lnTo>
                    <a:pt x="17624552" y="513842"/>
                  </a:lnTo>
                  <a:lnTo>
                    <a:pt x="17539259" y="513842"/>
                  </a:lnTo>
                  <a:lnTo>
                    <a:pt x="17543323" y="511848"/>
                  </a:lnTo>
                  <a:lnTo>
                    <a:pt x="17586630" y="491147"/>
                  </a:lnTo>
                  <a:lnTo>
                    <a:pt x="17651578" y="473900"/>
                  </a:lnTo>
                  <a:lnTo>
                    <a:pt x="17703978" y="467423"/>
                  </a:lnTo>
                  <a:lnTo>
                    <a:pt x="17751870" y="466229"/>
                  </a:lnTo>
                  <a:lnTo>
                    <a:pt x="17776724" y="466255"/>
                  </a:lnTo>
                  <a:lnTo>
                    <a:pt x="17795875" y="467309"/>
                  </a:lnTo>
                  <a:lnTo>
                    <a:pt x="17826203" y="469328"/>
                  </a:lnTo>
                  <a:lnTo>
                    <a:pt x="17854689" y="470560"/>
                  </a:lnTo>
                  <a:lnTo>
                    <a:pt x="17868329" y="469265"/>
                  </a:lnTo>
                  <a:lnTo>
                    <a:pt x="17872558" y="459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20" name="object 14"/>
            <p:cNvSpPr/>
            <p:nvPr/>
          </p:nvSpPr>
          <p:spPr>
            <a:xfrm>
              <a:off x="1075016" y="497805"/>
              <a:ext cx="2275205" cy="728980"/>
            </a:xfrm>
            <a:custGeom>
              <a:avLst/>
              <a:gdLst/>
              <a:ahLst/>
              <a:cxnLst/>
              <a:rect l="l" t="t" r="r" b="b"/>
              <a:pathLst>
                <a:path w="2275204" h="728980">
                  <a:moveTo>
                    <a:pt x="471893" y="627227"/>
                  </a:moveTo>
                  <a:lnTo>
                    <a:pt x="0" y="627227"/>
                  </a:lnTo>
                  <a:lnTo>
                    <a:pt x="0" y="728522"/>
                  </a:lnTo>
                  <a:lnTo>
                    <a:pt x="471893" y="728522"/>
                  </a:lnTo>
                  <a:lnTo>
                    <a:pt x="471893" y="627227"/>
                  </a:lnTo>
                  <a:close/>
                </a:path>
                <a:path w="2275204" h="728980">
                  <a:moveTo>
                    <a:pt x="1098791" y="418960"/>
                  </a:moveTo>
                  <a:lnTo>
                    <a:pt x="623011" y="418960"/>
                  </a:lnTo>
                  <a:lnTo>
                    <a:pt x="623011" y="519684"/>
                  </a:lnTo>
                  <a:lnTo>
                    <a:pt x="1098791" y="519684"/>
                  </a:lnTo>
                  <a:lnTo>
                    <a:pt x="1098791" y="418960"/>
                  </a:lnTo>
                  <a:close/>
                </a:path>
                <a:path w="2275204" h="728980">
                  <a:moveTo>
                    <a:pt x="1686941" y="210134"/>
                  </a:moveTo>
                  <a:lnTo>
                    <a:pt x="1215047" y="210134"/>
                  </a:lnTo>
                  <a:lnTo>
                    <a:pt x="1215047" y="310108"/>
                  </a:lnTo>
                  <a:lnTo>
                    <a:pt x="1686941" y="310108"/>
                  </a:lnTo>
                  <a:lnTo>
                    <a:pt x="1686941" y="210134"/>
                  </a:lnTo>
                  <a:close/>
                </a:path>
                <a:path w="2275204" h="728980">
                  <a:moveTo>
                    <a:pt x="2275090" y="0"/>
                  </a:moveTo>
                  <a:lnTo>
                    <a:pt x="1803196" y="0"/>
                  </a:lnTo>
                  <a:lnTo>
                    <a:pt x="1803196" y="101282"/>
                  </a:lnTo>
                  <a:lnTo>
                    <a:pt x="2275090" y="101282"/>
                  </a:lnTo>
                  <a:lnTo>
                    <a:pt x="2275090" y="0"/>
                  </a:lnTo>
                  <a:close/>
                </a:path>
              </a:pathLst>
            </a:custGeom>
            <a:solidFill>
              <a:srgbClr val="F86C61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grpSp>
        <p:nvGrpSpPr>
          <p:cNvPr id="21" name="object 3"/>
          <p:cNvGrpSpPr/>
          <p:nvPr/>
        </p:nvGrpSpPr>
        <p:grpSpPr>
          <a:xfrm>
            <a:off x="7093966" y="432542"/>
            <a:ext cx="1275002" cy="368603"/>
            <a:chOff x="14587521" y="466881"/>
            <a:chExt cx="3364229" cy="837565"/>
          </a:xfrm>
        </p:grpSpPr>
        <p:sp>
          <p:nvSpPr>
            <p:cNvPr id="22" name="object 4"/>
            <p:cNvSpPr/>
            <p:nvPr/>
          </p:nvSpPr>
          <p:spPr>
            <a:xfrm>
              <a:off x="14587521" y="523722"/>
              <a:ext cx="362585" cy="622300"/>
            </a:xfrm>
            <a:custGeom>
              <a:avLst/>
              <a:gdLst/>
              <a:ahLst/>
              <a:cxnLst/>
              <a:rect l="l" t="t" r="r" b="b"/>
              <a:pathLst>
                <a:path w="362584" h="622300">
                  <a:moveTo>
                    <a:pt x="333363" y="572769"/>
                  </a:moveTo>
                  <a:lnTo>
                    <a:pt x="341626" y="618489"/>
                  </a:lnTo>
                  <a:lnTo>
                    <a:pt x="345468" y="622299"/>
                  </a:lnTo>
                  <a:lnTo>
                    <a:pt x="347836" y="622299"/>
                  </a:lnTo>
                  <a:lnTo>
                    <a:pt x="350120" y="618489"/>
                  </a:lnTo>
                  <a:lnTo>
                    <a:pt x="344814" y="618489"/>
                  </a:lnTo>
                  <a:lnTo>
                    <a:pt x="342332" y="613409"/>
                  </a:lnTo>
                  <a:lnTo>
                    <a:pt x="340163" y="605789"/>
                  </a:lnTo>
                  <a:lnTo>
                    <a:pt x="339113" y="601979"/>
                  </a:lnTo>
                  <a:lnTo>
                    <a:pt x="339284" y="598169"/>
                  </a:lnTo>
                  <a:lnTo>
                    <a:pt x="338781" y="598169"/>
                  </a:lnTo>
                  <a:lnTo>
                    <a:pt x="337149" y="588009"/>
                  </a:lnTo>
                  <a:lnTo>
                    <a:pt x="338825" y="584199"/>
                  </a:lnTo>
                  <a:lnTo>
                    <a:pt x="336692" y="584199"/>
                  </a:lnTo>
                  <a:lnTo>
                    <a:pt x="335992" y="579119"/>
                  </a:lnTo>
                  <a:lnTo>
                    <a:pt x="335486" y="574039"/>
                  </a:lnTo>
                  <a:lnTo>
                    <a:pt x="333363" y="572769"/>
                  </a:lnTo>
                  <a:close/>
                </a:path>
                <a:path w="362584" h="622300">
                  <a:moveTo>
                    <a:pt x="352409" y="585469"/>
                  </a:moveTo>
                  <a:lnTo>
                    <a:pt x="350104" y="585469"/>
                  </a:lnTo>
                  <a:lnTo>
                    <a:pt x="353816" y="593089"/>
                  </a:lnTo>
                  <a:lnTo>
                    <a:pt x="353689" y="596899"/>
                  </a:lnTo>
                  <a:lnTo>
                    <a:pt x="346803" y="618489"/>
                  </a:lnTo>
                  <a:lnTo>
                    <a:pt x="350120" y="618489"/>
                  </a:lnTo>
                  <a:lnTo>
                    <a:pt x="353737" y="609599"/>
                  </a:lnTo>
                  <a:lnTo>
                    <a:pt x="353978" y="608329"/>
                  </a:lnTo>
                  <a:lnTo>
                    <a:pt x="356245" y="603249"/>
                  </a:lnTo>
                  <a:lnTo>
                    <a:pt x="357717" y="598169"/>
                  </a:lnTo>
                  <a:lnTo>
                    <a:pt x="354836" y="598169"/>
                  </a:lnTo>
                  <a:lnTo>
                    <a:pt x="352409" y="585469"/>
                  </a:lnTo>
                  <a:close/>
                </a:path>
                <a:path w="362584" h="622300">
                  <a:moveTo>
                    <a:pt x="304883" y="563879"/>
                  </a:moveTo>
                  <a:lnTo>
                    <a:pt x="302765" y="563879"/>
                  </a:lnTo>
                  <a:lnTo>
                    <a:pt x="302906" y="567689"/>
                  </a:lnTo>
                  <a:lnTo>
                    <a:pt x="303576" y="576579"/>
                  </a:lnTo>
                  <a:lnTo>
                    <a:pt x="305618" y="591819"/>
                  </a:lnTo>
                  <a:lnTo>
                    <a:pt x="308425" y="607059"/>
                  </a:lnTo>
                  <a:lnTo>
                    <a:pt x="311391" y="615949"/>
                  </a:lnTo>
                  <a:lnTo>
                    <a:pt x="317038" y="615949"/>
                  </a:lnTo>
                  <a:lnTo>
                    <a:pt x="318385" y="613409"/>
                  </a:lnTo>
                  <a:lnTo>
                    <a:pt x="311524" y="613409"/>
                  </a:lnTo>
                  <a:lnTo>
                    <a:pt x="309295" y="596899"/>
                  </a:lnTo>
                  <a:lnTo>
                    <a:pt x="308975" y="595629"/>
                  </a:lnTo>
                  <a:lnTo>
                    <a:pt x="309706" y="590549"/>
                  </a:lnTo>
                  <a:lnTo>
                    <a:pt x="308376" y="590549"/>
                  </a:lnTo>
                  <a:lnTo>
                    <a:pt x="307949" y="588009"/>
                  </a:lnTo>
                  <a:lnTo>
                    <a:pt x="308173" y="585469"/>
                  </a:lnTo>
                  <a:lnTo>
                    <a:pt x="307717" y="581659"/>
                  </a:lnTo>
                  <a:lnTo>
                    <a:pt x="308030" y="577849"/>
                  </a:lnTo>
                  <a:lnTo>
                    <a:pt x="306520" y="577849"/>
                  </a:lnTo>
                  <a:lnTo>
                    <a:pt x="306186" y="575309"/>
                  </a:lnTo>
                  <a:lnTo>
                    <a:pt x="305347" y="571499"/>
                  </a:lnTo>
                  <a:lnTo>
                    <a:pt x="305027" y="567689"/>
                  </a:lnTo>
                  <a:lnTo>
                    <a:pt x="304912" y="565149"/>
                  </a:lnTo>
                  <a:lnTo>
                    <a:pt x="304883" y="563879"/>
                  </a:lnTo>
                  <a:close/>
                </a:path>
                <a:path w="362584" h="622300">
                  <a:moveTo>
                    <a:pt x="320944" y="568959"/>
                  </a:moveTo>
                  <a:lnTo>
                    <a:pt x="323512" y="575309"/>
                  </a:lnTo>
                  <a:lnTo>
                    <a:pt x="322637" y="590549"/>
                  </a:lnTo>
                  <a:lnTo>
                    <a:pt x="322180" y="595629"/>
                  </a:lnTo>
                  <a:lnTo>
                    <a:pt x="322013" y="596899"/>
                  </a:lnTo>
                  <a:lnTo>
                    <a:pt x="320458" y="600709"/>
                  </a:lnTo>
                  <a:lnTo>
                    <a:pt x="319884" y="603249"/>
                  </a:lnTo>
                  <a:lnTo>
                    <a:pt x="316229" y="612139"/>
                  </a:lnTo>
                  <a:lnTo>
                    <a:pt x="311524" y="613409"/>
                  </a:lnTo>
                  <a:lnTo>
                    <a:pt x="318385" y="613409"/>
                  </a:lnTo>
                  <a:lnTo>
                    <a:pt x="319731" y="610869"/>
                  </a:lnTo>
                  <a:lnTo>
                    <a:pt x="322470" y="603249"/>
                  </a:lnTo>
                  <a:lnTo>
                    <a:pt x="322662" y="601979"/>
                  </a:lnTo>
                  <a:lnTo>
                    <a:pt x="325409" y="595629"/>
                  </a:lnTo>
                  <a:lnTo>
                    <a:pt x="328052" y="588009"/>
                  </a:lnTo>
                  <a:lnTo>
                    <a:pt x="324438" y="588009"/>
                  </a:lnTo>
                  <a:lnTo>
                    <a:pt x="324929" y="581659"/>
                  </a:lnTo>
                  <a:lnTo>
                    <a:pt x="324418" y="576579"/>
                  </a:lnTo>
                  <a:lnTo>
                    <a:pt x="320944" y="568959"/>
                  </a:lnTo>
                  <a:close/>
                </a:path>
                <a:path w="362584" h="622300">
                  <a:moveTo>
                    <a:pt x="345671" y="576579"/>
                  </a:moveTo>
                  <a:lnTo>
                    <a:pt x="343549" y="576579"/>
                  </a:lnTo>
                  <a:lnTo>
                    <a:pt x="344170" y="588009"/>
                  </a:lnTo>
                  <a:lnTo>
                    <a:pt x="344950" y="599439"/>
                  </a:lnTo>
                  <a:lnTo>
                    <a:pt x="345892" y="608329"/>
                  </a:lnTo>
                  <a:lnTo>
                    <a:pt x="346999" y="613409"/>
                  </a:lnTo>
                  <a:lnTo>
                    <a:pt x="346764" y="608329"/>
                  </a:lnTo>
                  <a:lnTo>
                    <a:pt x="345671" y="576579"/>
                  </a:lnTo>
                  <a:close/>
                </a:path>
                <a:path w="362584" h="622300">
                  <a:moveTo>
                    <a:pt x="313205" y="566419"/>
                  </a:moveTo>
                  <a:lnTo>
                    <a:pt x="314185" y="591819"/>
                  </a:lnTo>
                  <a:lnTo>
                    <a:pt x="314299" y="595629"/>
                  </a:lnTo>
                  <a:lnTo>
                    <a:pt x="314425" y="605789"/>
                  </a:lnTo>
                  <a:lnTo>
                    <a:pt x="314955" y="600709"/>
                  </a:lnTo>
                  <a:lnTo>
                    <a:pt x="315151" y="593089"/>
                  </a:lnTo>
                  <a:lnTo>
                    <a:pt x="315026" y="567689"/>
                  </a:lnTo>
                  <a:lnTo>
                    <a:pt x="313205" y="566419"/>
                  </a:lnTo>
                  <a:close/>
                </a:path>
                <a:path w="362584" h="622300">
                  <a:moveTo>
                    <a:pt x="276181" y="552449"/>
                  </a:moveTo>
                  <a:lnTo>
                    <a:pt x="274061" y="552449"/>
                  </a:lnTo>
                  <a:lnTo>
                    <a:pt x="274027" y="553719"/>
                  </a:lnTo>
                  <a:lnTo>
                    <a:pt x="273926" y="567689"/>
                  </a:lnTo>
                  <a:lnTo>
                    <a:pt x="274619" y="580389"/>
                  </a:lnTo>
                  <a:lnTo>
                    <a:pt x="275550" y="594359"/>
                  </a:lnTo>
                  <a:lnTo>
                    <a:pt x="276137" y="600709"/>
                  </a:lnTo>
                  <a:lnTo>
                    <a:pt x="277841" y="601979"/>
                  </a:lnTo>
                  <a:lnTo>
                    <a:pt x="279242" y="601979"/>
                  </a:lnTo>
                  <a:lnTo>
                    <a:pt x="284893" y="600709"/>
                  </a:lnTo>
                  <a:lnTo>
                    <a:pt x="285540" y="599439"/>
                  </a:lnTo>
                  <a:lnTo>
                    <a:pt x="282250" y="599439"/>
                  </a:lnTo>
                  <a:lnTo>
                    <a:pt x="279245" y="598169"/>
                  </a:lnTo>
                  <a:lnTo>
                    <a:pt x="278529" y="590549"/>
                  </a:lnTo>
                  <a:lnTo>
                    <a:pt x="277844" y="586739"/>
                  </a:lnTo>
                  <a:lnTo>
                    <a:pt x="277182" y="581659"/>
                  </a:lnTo>
                  <a:lnTo>
                    <a:pt x="276535" y="574039"/>
                  </a:lnTo>
                  <a:lnTo>
                    <a:pt x="276485" y="572769"/>
                  </a:lnTo>
                  <a:lnTo>
                    <a:pt x="277531" y="568959"/>
                  </a:lnTo>
                  <a:lnTo>
                    <a:pt x="276270" y="568959"/>
                  </a:lnTo>
                  <a:lnTo>
                    <a:pt x="276166" y="565149"/>
                  </a:lnTo>
                  <a:lnTo>
                    <a:pt x="276181" y="552449"/>
                  </a:lnTo>
                  <a:close/>
                </a:path>
                <a:path w="362584" h="622300">
                  <a:moveTo>
                    <a:pt x="296114" y="561339"/>
                  </a:moveTo>
                  <a:lnTo>
                    <a:pt x="297147" y="565149"/>
                  </a:lnTo>
                  <a:lnTo>
                    <a:pt x="297789" y="570229"/>
                  </a:lnTo>
                  <a:lnTo>
                    <a:pt x="296495" y="571499"/>
                  </a:lnTo>
                  <a:lnTo>
                    <a:pt x="295746" y="571499"/>
                  </a:lnTo>
                  <a:lnTo>
                    <a:pt x="293493" y="577849"/>
                  </a:lnTo>
                  <a:lnTo>
                    <a:pt x="291982" y="581659"/>
                  </a:lnTo>
                  <a:lnTo>
                    <a:pt x="288759" y="588009"/>
                  </a:lnTo>
                  <a:lnTo>
                    <a:pt x="287917" y="589279"/>
                  </a:lnTo>
                  <a:lnTo>
                    <a:pt x="282250" y="599439"/>
                  </a:lnTo>
                  <a:lnTo>
                    <a:pt x="285540" y="599439"/>
                  </a:lnTo>
                  <a:lnTo>
                    <a:pt x="290718" y="589279"/>
                  </a:lnTo>
                  <a:lnTo>
                    <a:pt x="290945" y="589279"/>
                  </a:lnTo>
                  <a:lnTo>
                    <a:pt x="294139" y="584199"/>
                  </a:lnTo>
                  <a:lnTo>
                    <a:pt x="297301" y="577849"/>
                  </a:lnTo>
                  <a:lnTo>
                    <a:pt x="300240" y="570229"/>
                  </a:lnTo>
                  <a:lnTo>
                    <a:pt x="302260" y="565149"/>
                  </a:lnTo>
                  <a:lnTo>
                    <a:pt x="299017" y="565149"/>
                  </a:lnTo>
                  <a:lnTo>
                    <a:pt x="297895" y="562609"/>
                  </a:lnTo>
                  <a:lnTo>
                    <a:pt x="296114" y="561339"/>
                  </a:lnTo>
                  <a:close/>
                </a:path>
                <a:path w="362584" h="622300">
                  <a:moveTo>
                    <a:pt x="340239" y="581659"/>
                  </a:moveTo>
                  <a:lnTo>
                    <a:pt x="338781" y="598169"/>
                  </a:lnTo>
                  <a:lnTo>
                    <a:pt x="339284" y="598169"/>
                  </a:lnTo>
                  <a:lnTo>
                    <a:pt x="340408" y="582929"/>
                  </a:lnTo>
                  <a:lnTo>
                    <a:pt x="340239" y="581659"/>
                  </a:lnTo>
                  <a:close/>
                </a:path>
                <a:path w="362584" h="622300">
                  <a:moveTo>
                    <a:pt x="353139" y="579119"/>
                  </a:moveTo>
                  <a:lnTo>
                    <a:pt x="353826" y="581659"/>
                  </a:lnTo>
                  <a:lnTo>
                    <a:pt x="354798" y="584199"/>
                  </a:lnTo>
                  <a:lnTo>
                    <a:pt x="355261" y="588009"/>
                  </a:lnTo>
                  <a:lnTo>
                    <a:pt x="357156" y="596899"/>
                  </a:lnTo>
                  <a:lnTo>
                    <a:pt x="354836" y="598169"/>
                  </a:lnTo>
                  <a:lnTo>
                    <a:pt x="357717" y="598169"/>
                  </a:lnTo>
                  <a:lnTo>
                    <a:pt x="358453" y="595629"/>
                  </a:lnTo>
                  <a:lnTo>
                    <a:pt x="360039" y="590549"/>
                  </a:lnTo>
                  <a:lnTo>
                    <a:pt x="357022" y="590549"/>
                  </a:lnTo>
                  <a:lnTo>
                    <a:pt x="354082" y="580389"/>
                  </a:lnTo>
                  <a:lnTo>
                    <a:pt x="353139" y="579119"/>
                  </a:lnTo>
                  <a:close/>
                </a:path>
                <a:path w="362584" h="622300">
                  <a:moveTo>
                    <a:pt x="286523" y="481329"/>
                  </a:moveTo>
                  <a:lnTo>
                    <a:pt x="284198" y="481329"/>
                  </a:lnTo>
                  <a:lnTo>
                    <a:pt x="284475" y="488949"/>
                  </a:lnTo>
                  <a:lnTo>
                    <a:pt x="285027" y="496569"/>
                  </a:lnTo>
                  <a:lnTo>
                    <a:pt x="285938" y="502919"/>
                  </a:lnTo>
                  <a:lnTo>
                    <a:pt x="287298" y="506729"/>
                  </a:lnTo>
                  <a:lnTo>
                    <a:pt x="286103" y="515619"/>
                  </a:lnTo>
                  <a:lnTo>
                    <a:pt x="285149" y="524509"/>
                  </a:lnTo>
                  <a:lnTo>
                    <a:pt x="284454" y="533399"/>
                  </a:lnTo>
                  <a:lnTo>
                    <a:pt x="284107" y="539749"/>
                  </a:lnTo>
                  <a:lnTo>
                    <a:pt x="282943" y="570229"/>
                  </a:lnTo>
                  <a:lnTo>
                    <a:pt x="282317" y="582929"/>
                  </a:lnTo>
                  <a:lnTo>
                    <a:pt x="281683" y="591819"/>
                  </a:lnTo>
                  <a:lnTo>
                    <a:pt x="282960" y="584199"/>
                  </a:lnTo>
                  <a:lnTo>
                    <a:pt x="284173" y="572769"/>
                  </a:lnTo>
                  <a:lnTo>
                    <a:pt x="285301" y="557529"/>
                  </a:lnTo>
                  <a:lnTo>
                    <a:pt x="286326" y="541019"/>
                  </a:lnTo>
                  <a:lnTo>
                    <a:pt x="287573" y="525779"/>
                  </a:lnTo>
                  <a:lnTo>
                    <a:pt x="288499" y="516889"/>
                  </a:lnTo>
                  <a:lnTo>
                    <a:pt x="289597" y="507999"/>
                  </a:lnTo>
                  <a:lnTo>
                    <a:pt x="291754" y="507999"/>
                  </a:lnTo>
                  <a:lnTo>
                    <a:pt x="294110" y="505459"/>
                  </a:lnTo>
                  <a:lnTo>
                    <a:pt x="293199" y="505459"/>
                  </a:lnTo>
                  <a:lnTo>
                    <a:pt x="289107" y="504189"/>
                  </a:lnTo>
                  <a:lnTo>
                    <a:pt x="288298" y="501649"/>
                  </a:lnTo>
                  <a:lnTo>
                    <a:pt x="288068" y="496119"/>
                  </a:lnTo>
                  <a:lnTo>
                    <a:pt x="288181" y="492759"/>
                  </a:lnTo>
                  <a:lnTo>
                    <a:pt x="286715" y="492759"/>
                  </a:lnTo>
                  <a:lnTo>
                    <a:pt x="286523" y="481329"/>
                  </a:lnTo>
                  <a:close/>
                </a:path>
                <a:path w="362584" h="622300">
                  <a:moveTo>
                    <a:pt x="311201" y="577849"/>
                  </a:moveTo>
                  <a:lnTo>
                    <a:pt x="308376" y="590549"/>
                  </a:lnTo>
                  <a:lnTo>
                    <a:pt x="309706" y="590549"/>
                  </a:lnTo>
                  <a:lnTo>
                    <a:pt x="311350" y="579119"/>
                  </a:lnTo>
                  <a:lnTo>
                    <a:pt x="311201" y="577849"/>
                  </a:lnTo>
                  <a:close/>
                </a:path>
                <a:path w="362584" h="622300">
                  <a:moveTo>
                    <a:pt x="356196" y="580389"/>
                  </a:moveTo>
                  <a:lnTo>
                    <a:pt x="357458" y="584199"/>
                  </a:lnTo>
                  <a:lnTo>
                    <a:pt x="358613" y="588009"/>
                  </a:lnTo>
                  <a:lnTo>
                    <a:pt x="357022" y="590549"/>
                  </a:lnTo>
                  <a:lnTo>
                    <a:pt x="360039" y="590549"/>
                  </a:lnTo>
                  <a:lnTo>
                    <a:pt x="360436" y="589279"/>
                  </a:lnTo>
                  <a:lnTo>
                    <a:pt x="361711" y="584199"/>
                  </a:lnTo>
                  <a:lnTo>
                    <a:pt x="358672" y="584199"/>
                  </a:lnTo>
                  <a:lnTo>
                    <a:pt x="357584" y="581659"/>
                  </a:lnTo>
                  <a:lnTo>
                    <a:pt x="356196" y="580389"/>
                  </a:lnTo>
                  <a:close/>
                </a:path>
                <a:path w="362584" h="622300">
                  <a:moveTo>
                    <a:pt x="329340" y="571499"/>
                  </a:moveTo>
                  <a:lnTo>
                    <a:pt x="328793" y="577849"/>
                  </a:lnTo>
                  <a:lnTo>
                    <a:pt x="327147" y="585469"/>
                  </a:lnTo>
                  <a:lnTo>
                    <a:pt x="324438" y="588009"/>
                  </a:lnTo>
                  <a:lnTo>
                    <a:pt x="328052" y="588009"/>
                  </a:lnTo>
                  <a:lnTo>
                    <a:pt x="330347" y="580389"/>
                  </a:lnTo>
                  <a:lnTo>
                    <a:pt x="332049" y="572769"/>
                  </a:lnTo>
                  <a:lnTo>
                    <a:pt x="329340" y="571499"/>
                  </a:lnTo>
                  <a:close/>
                </a:path>
                <a:path w="362584" h="622300">
                  <a:moveTo>
                    <a:pt x="254095" y="514349"/>
                  </a:moveTo>
                  <a:lnTo>
                    <a:pt x="251844" y="514349"/>
                  </a:lnTo>
                  <a:lnTo>
                    <a:pt x="250634" y="524509"/>
                  </a:lnTo>
                  <a:lnTo>
                    <a:pt x="249667" y="537209"/>
                  </a:lnTo>
                  <a:lnTo>
                    <a:pt x="249295" y="544829"/>
                  </a:lnTo>
                  <a:lnTo>
                    <a:pt x="249224" y="572769"/>
                  </a:lnTo>
                  <a:lnTo>
                    <a:pt x="249338" y="580389"/>
                  </a:lnTo>
                  <a:lnTo>
                    <a:pt x="249454" y="584199"/>
                  </a:lnTo>
                  <a:lnTo>
                    <a:pt x="250918" y="585469"/>
                  </a:lnTo>
                  <a:lnTo>
                    <a:pt x="257474" y="585469"/>
                  </a:lnTo>
                  <a:lnTo>
                    <a:pt x="258764" y="582929"/>
                  </a:lnTo>
                  <a:lnTo>
                    <a:pt x="252447" y="582929"/>
                  </a:lnTo>
                  <a:lnTo>
                    <a:pt x="251816" y="580389"/>
                  </a:lnTo>
                  <a:lnTo>
                    <a:pt x="251472" y="572769"/>
                  </a:lnTo>
                  <a:lnTo>
                    <a:pt x="251180" y="565149"/>
                  </a:lnTo>
                  <a:lnTo>
                    <a:pt x="252054" y="561339"/>
                  </a:lnTo>
                  <a:lnTo>
                    <a:pt x="251516" y="561339"/>
                  </a:lnTo>
                  <a:lnTo>
                    <a:pt x="251395" y="552449"/>
                  </a:lnTo>
                  <a:lnTo>
                    <a:pt x="252880" y="547369"/>
                  </a:lnTo>
                  <a:lnTo>
                    <a:pt x="251429" y="547369"/>
                  </a:lnTo>
                  <a:lnTo>
                    <a:pt x="251525" y="543559"/>
                  </a:lnTo>
                  <a:lnTo>
                    <a:pt x="251663" y="539749"/>
                  </a:lnTo>
                  <a:lnTo>
                    <a:pt x="252211" y="530859"/>
                  </a:lnTo>
                  <a:lnTo>
                    <a:pt x="253484" y="519429"/>
                  </a:lnTo>
                  <a:lnTo>
                    <a:pt x="254095" y="514349"/>
                  </a:lnTo>
                  <a:close/>
                </a:path>
                <a:path w="362584" h="622300">
                  <a:moveTo>
                    <a:pt x="339044" y="575309"/>
                  </a:moveTo>
                  <a:lnTo>
                    <a:pt x="336692" y="584199"/>
                  </a:lnTo>
                  <a:lnTo>
                    <a:pt x="338825" y="584199"/>
                  </a:lnTo>
                  <a:lnTo>
                    <a:pt x="339942" y="581659"/>
                  </a:lnTo>
                  <a:lnTo>
                    <a:pt x="339044" y="575309"/>
                  </a:lnTo>
                  <a:close/>
                </a:path>
                <a:path w="362584" h="622300">
                  <a:moveTo>
                    <a:pt x="359868" y="581659"/>
                  </a:moveTo>
                  <a:lnTo>
                    <a:pt x="359580" y="582929"/>
                  </a:lnTo>
                  <a:lnTo>
                    <a:pt x="359184" y="584199"/>
                  </a:lnTo>
                  <a:lnTo>
                    <a:pt x="361711" y="584199"/>
                  </a:lnTo>
                  <a:lnTo>
                    <a:pt x="362030" y="582929"/>
                  </a:lnTo>
                  <a:lnTo>
                    <a:pt x="359868" y="581659"/>
                  </a:lnTo>
                  <a:close/>
                </a:path>
                <a:path w="362584" h="622300">
                  <a:moveTo>
                    <a:pt x="263345" y="539749"/>
                  </a:moveTo>
                  <a:lnTo>
                    <a:pt x="265592" y="558799"/>
                  </a:lnTo>
                  <a:lnTo>
                    <a:pt x="264927" y="562609"/>
                  </a:lnTo>
                  <a:lnTo>
                    <a:pt x="263881" y="567689"/>
                  </a:lnTo>
                  <a:lnTo>
                    <a:pt x="263608" y="567689"/>
                  </a:lnTo>
                  <a:lnTo>
                    <a:pt x="261466" y="572769"/>
                  </a:lnTo>
                  <a:lnTo>
                    <a:pt x="260629" y="574039"/>
                  </a:lnTo>
                  <a:lnTo>
                    <a:pt x="255108" y="582929"/>
                  </a:lnTo>
                  <a:lnTo>
                    <a:pt x="258764" y="582929"/>
                  </a:lnTo>
                  <a:lnTo>
                    <a:pt x="263276" y="574039"/>
                  </a:lnTo>
                  <a:lnTo>
                    <a:pt x="263495" y="574039"/>
                  </a:lnTo>
                  <a:lnTo>
                    <a:pt x="267097" y="567689"/>
                  </a:lnTo>
                  <a:lnTo>
                    <a:pt x="269067" y="563879"/>
                  </a:lnTo>
                  <a:lnTo>
                    <a:pt x="265936" y="563879"/>
                  </a:lnTo>
                  <a:lnTo>
                    <a:pt x="265628" y="541019"/>
                  </a:lnTo>
                  <a:lnTo>
                    <a:pt x="263345" y="539749"/>
                  </a:lnTo>
                  <a:close/>
                </a:path>
                <a:path w="362584" h="622300">
                  <a:moveTo>
                    <a:pt x="308481" y="567689"/>
                  </a:moveTo>
                  <a:lnTo>
                    <a:pt x="306520" y="577849"/>
                  </a:lnTo>
                  <a:lnTo>
                    <a:pt x="308030" y="577849"/>
                  </a:lnTo>
                  <a:lnTo>
                    <a:pt x="308551" y="571499"/>
                  </a:lnTo>
                  <a:lnTo>
                    <a:pt x="308481" y="567689"/>
                  </a:lnTo>
                  <a:close/>
                </a:path>
                <a:path w="362584" h="622300">
                  <a:moveTo>
                    <a:pt x="267551" y="476249"/>
                  </a:moveTo>
                  <a:lnTo>
                    <a:pt x="267425" y="485139"/>
                  </a:lnTo>
                  <a:lnTo>
                    <a:pt x="267060" y="485139"/>
                  </a:lnTo>
                  <a:lnTo>
                    <a:pt x="266172" y="486409"/>
                  </a:lnTo>
                  <a:lnTo>
                    <a:pt x="261520" y="492759"/>
                  </a:lnTo>
                  <a:lnTo>
                    <a:pt x="263850" y="492759"/>
                  </a:lnTo>
                  <a:lnTo>
                    <a:pt x="262432" y="501649"/>
                  </a:lnTo>
                  <a:lnTo>
                    <a:pt x="261231" y="510539"/>
                  </a:lnTo>
                  <a:lnTo>
                    <a:pt x="260274" y="518159"/>
                  </a:lnTo>
                  <a:lnTo>
                    <a:pt x="255940" y="567689"/>
                  </a:lnTo>
                  <a:lnTo>
                    <a:pt x="254959" y="576579"/>
                  </a:lnTo>
                  <a:lnTo>
                    <a:pt x="256450" y="568959"/>
                  </a:lnTo>
                  <a:lnTo>
                    <a:pt x="258132" y="557529"/>
                  </a:lnTo>
                  <a:lnTo>
                    <a:pt x="259887" y="542289"/>
                  </a:lnTo>
                  <a:lnTo>
                    <a:pt x="261593" y="525779"/>
                  </a:lnTo>
                  <a:lnTo>
                    <a:pt x="262475" y="518159"/>
                  </a:lnTo>
                  <a:lnTo>
                    <a:pt x="263630" y="509269"/>
                  </a:lnTo>
                  <a:lnTo>
                    <a:pt x="265079" y="499995"/>
                  </a:lnTo>
                  <a:lnTo>
                    <a:pt x="266667" y="490219"/>
                  </a:lnTo>
                  <a:lnTo>
                    <a:pt x="268098" y="487679"/>
                  </a:lnTo>
                  <a:lnTo>
                    <a:pt x="268381" y="487679"/>
                  </a:lnTo>
                  <a:lnTo>
                    <a:pt x="271405" y="483869"/>
                  </a:lnTo>
                  <a:lnTo>
                    <a:pt x="268582" y="483869"/>
                  </a:lnTo>
                  <a:lnTo>
                    <a:pt x="268809" y="478789"/>
                  </a:lnTo>
                  <a:lnTo>
                    <a:pt x="267551" y="476249"/>
                  </a:lnTo>
                  <a:close/>
                </a:path>
                <a:path w="362584" h="622300">
                  <a:moveTo>
                    <a:pt x="293437" y="560069"/>
                  </a:moveTo>
                  <a:lnTo>
                    <a:pt x="293676" y="562609"/>
                  </a:lnTo>
                  <a:lnTo>
                    <a:pt x="294609" y="565149"/>
                  </a:lnTo>
                  <a:lnTo>
                    <a:pt x="294970" y="572769"/>
                  </a:lnTo>
                  <a:lnTo>
                    <a:pt x="295746" y="571499"/>
                  </a:lnTo>
                  <a:lnTo>
                    <a:pt x="296495" y="571499"/>
                  </a:lnTo>
                  <a:lnTo>
                    <a:pt x="294413" y="561339"/>
                  </a:lnTo>
                  <a:lnTo>
                    <a:pt x="294078" y="561339"/>
                  </a:lnTo>
                  <a:lnTo>
                    <a:pt x="293437" y="560069"/>
                  </a:lnTo>
                  <a:close/>
                </a:path>
                <a:path w="362584" h="622300">
                  <a:moveTo>
                    <a:pt x="279901" y="558799"/>
                  </a:moveTo>
                  <a:lnTo>
                    <a:pt x="276270" y="568959"/>
                  </a:lnTo>
                  <a:lnTo>
                    <a:pt x="277531" y="568959"/>
                  </a:lnTo>
                  <a:lnTo>
                    <a:pt x="279971" y="560069"/>
                  </a:lnTo>
                  <a:lnTo>
                    <a:pt x="279901" y="558799"/>
                  </a:lnTo>
                  <a:close/>
                </a:path>
                <a:path w="362584" h="622300">
                  <a:moveTo>
                    <a:pt x="300704" y="562609"/>
                  </a:moveTo>
                  <a:lnTo>
                    <a:pt x="300251" y="563879"/>
                  </a:lnTo>
                  <a:lnTo>
                    <a:pt x="299684" y="565149"/>
                  </a:lnTo>
                  <a:lnTo>
                    <a:pt x="302260" y="565149"/>
                  </a:lnTo>
                  <a:lnTo>
                    <a:pt x="302765" y="563879"/>
                  </a:lnTo>
                  <a:lnTo>
                    <a:pt x="304883" y="563879"/>
                  </a:lnTo>
                  <a:lnTo>
                    <a:pt x="300704" y="562609"/>
                  </a:lnTo>
                  <a:close/>
                </a:path>
                <a:path w="362584" h="622300">
                  <a:moveTo>
                    <a:pt x="267195" y="541019"/>
                  </a:moveTo>
                  <a:lnTo>
                    <a:pt x="265791" y="541019"/>
                  </a:lnTo>
                  <a:lnTo>
                    <a:pt x="267791" y="549909"/>
                  </a:lnTo>
                  <a:lnTo>
                    <a:pt x="267944" y="554989"/>
                  </a:lnTo>
                  <a:lnTo>
                    <a:pt x="268387" y="562609"/>
                  </a:lnTo>
                  <a:lnTo>
                    <a:pt x="265936" y="563879"/>
                  </a:lnTo>
                  <a:lnTo>
                    <a:pt x="269067" y="563879"/>
                  </a:lnTo>
                  <a:lnTo>
                    <a:pt x="271037" y="560069"/>
                  </a:lnTo>
                  <a:lnTo>
                    <a:pt x="272549" y="556259"/>
                  </a:lnTo>
                  <a:lnTo>
                    <a:pt x="269190" y="556259"/>
                  </a:lnTo>
                  <a:lnTo>
                    <a:pt x="267195" y="541019"/>
                  </a:lnTo>
                  <a:close/>
                </a:path>
                <a:path w="362584" h="622300">
                  <a:moveTo>
                    <a:pt x="255233" y="546099"/>
                  </a:moveTo>
                  <a:lnTo>
                    <a:pt x="251516" y="561339"/>
                  </a:lnTo>
                  <a:lnTo>
                    <a:pt x="252054" y="561339"/>
                  </a:lnTo>
                  <a:lnTo>
                    <a:pt x="255261" y="547369"/>
                  </a:lnTo>
                  <a:lnTo>
                    <a:pt x="255233" y="546099"/>
                  </a:lnTo>
                  <a:close/>
                </a:path>
                <a:path w="362584" h="622300">
                  <a:moveTo>
                    <a:pt x="268935" y="539749"/>
                  </a:moveTo>
                  <a:lnTo>
                    <a:pt x="268061" y="542289"/>
                  </a:lnTo>
                  <a:lnTo>
                    <a:pt x="272571" y="553719"/>
                  </a:lnTo>
                  <a:lnTo>
                    <a:pt x="269190" y="556259"/>
                  </a:lnTo>
                  <a:lnTo>
                    <a:pt x="272549" y="556259"/>
                  </a:lnTo>
                  <a:lnTo>
                    <a:pt x="274061" y="552449"/>
                  </a:lnTo>
                  <a:lnTo>
                    <a:pt x="276181" y="552449"/>
                  </a:lnTo>
                  <a:lnTo>
                    <a:pt x="276331" y="549909"/>
                  </a:lnTo>
                  <a:lnTo>
                    <a:pt x="271744" y="549909"/>
                  </a:lnTo>
                  <a:lnTo>
                    <a:pt x="269817" y="541019"/>
                  </a:lnTo>
                  <a:lnTo>
                    <a:pt x="268935" y="539749"/>
                  </a:lnTo>
                  <a:close/>
                </a:path>
                <a:path w="362584" h="622300">
                  <a:moveTo>
                    <a:pt x="224599" y="520699"/>
                  </a:moveTo>
                  <a:lnTo>
                    <a:pt x="222088" y="520699"/>
                  </a:lnTo>
                  <a:lnTo>
                    <a:pt x="220672" y="527049"/>
                  </a:lnTo>
                  <a:lnTo>
                    <a:pt x="219626" y="530859"/>
                  </a:lnTo>
                  <a:lnTo>
                    <a:pt x="219497" y="532129"/>
                  </a:lnTo>
                  <a:lnTo>
                    <a:pt x="219441" y="534669"/>
                  </a:lnTo>
                  <a:lnTo>
                    <a:pt x="219515" y="535939"/>
                  </a:lnTo>
                  <a:lnTo>
                    <a:pt x="219579" y="538479"/>
                  </a:lnTo>
                  <a:lnTo>
                    <a:pt x="219528" y="541019"/>
                  </a:lnTo>
                  <a:lnTo>
                    <a:pt x="219651" y="551179"/>
                  </a:lnTo>
                  <a:lnTo>
                    <a:pt x="219902" y="551179"/>
                  </a:lnTo>
                  <a:lnTo>
                    <a:pt x="220979" y="553719"/>
                  </a:lnTo>
                  <a:lnTo>
                    <a:pt x="226777" y="549909"/>
                  </a:lnTo>
                  <a:lnTo>
                    <a:pt x="224280" y="549909"/>
                  </a:lnTo>
                  <a:lnTo>
                    <a:pt x="222390" y="548639"/>
                  </a:lnTo>
                  <a:lnTo>
                    <a:pt x="222961" y="547369"/>
                  </a:lnTo>
                  <a:lnTo>
                    <a:pt x="223459" y="546099"/>
                  </a:lnTo>
                  <a:lnTo>
                    <a:pt x="222558" y="546099"/>
                  </a:lnTo>
                  <a:lnTo>
                    <a:pt x="221570" y="537209"/>
                  </a:lnTo>
                  <a:lnTo>
                    <a:pt x="220529" y="537209"/>
                  </a:lnTo>
                  <a:lnTo>
                    <a:pt x="223788" y="523239"/>
                  </a:lnTo>
                  <a:lnTo>
                    <a:pt x="225509" y="521969"/>
                  </a:lnTo>
                  <a:lnTo>
                    <a:pt x="224311" y="521969"/>
                  </a:lnTo>
                  <a:lnTo>
                    <a:pt x="224599" y="520699"/>
                  </a:lnTo>
                  <a:close/>
                </a:path>
                <a:path w="362584" h="622300">
                  <a:moveTo>
                    <a:pt x="232683" y="538479"/>
                  </a:moveTo>
                  <a:lnTo>
                    <a:pt x="231856" y="539749"/>
                  </a:lnTo>
                  <a:lnTo>
                    <a:pt x="231122" y="542289"/>
                  </a:lnTo>
                  <a:lnTo>
                    <a:pt x="227495" y="546099"/>
                  </a:lnTo>
                  <a:lnTo>
                    <a:pt x="224280" y="549909"/>
                  </a:lnTo>
                  <a:lnTo>
                    <a:pt x="226777" y="549909"/>
                  </a:lnTo>
                  <a:lnTo>
                    <a:pt x="230747" y="548639"/>
                  </a:lnTo>
                  <a:lnTo>
                    <a:pt x="234631" y="546099"/>
                  </a:lnTo>
                  <a:lnTo>
                    <a:pt x="236297" y="544829"/>
                  </a:lnTo>
                  <a:lnTo>
                    <a:pt x="230928" y="544829"/>
                  </a:lnTo>
                  <a:lnTo>
                    <a:pt x="231577" y="542289"/>
                  </a:lnTo>
                  <a:lnTo>
                    <a:pt x="232066" y="541019"/>
                  </a:lnTo>
                  <a:lnTo>
                    <a:pt x="232683" y="538479"/>
                  </a:lnTo>
                  <a:close/>
                </a:path>
                <a:path w="362584" h="622300">
                  <a:moveTo>
                    <a:pt x="267333" y="523239"/>
                  </a:moveTo>
                  <a:lnTo>
                    <a:pt x="266856" y="523239"/>
                  </a:lnTo>
                  <a:lnTo>
                    <a:pt x="273995" y="535939"/>
                  </a:lnTo>
                  <a:lnTo>
                    <a:pt x="274622" y="537209"/>
                  </a:lnTo>
                  <a:lnTo>
                    <a:pt x="275591" y="539749"/>
                  </a:lnTo>
                  <a:lnTo>
                    <a:pt x="274149" y="549909"/>
                  </a:lnTo>
                  <a:lnTo>
                    <a:pt x="276331" y="549909"/>
                  </a:lnTo>
                  <a:lnTo>
                    <a:pt x="276482" y="547369"/>
                  </a:lnTo>
                  <a:lnTo>
                    <a:pt x="277888" y="544829"/>
                  </a:lnTo>
                  <a:lnTo>
                    <a:pt x="276611" y="544829"/>
                  </a:lnTo>
                  <a:lnTo>
                    <a:pt x="276887" y="539749"/>
                  </a:lnTo>
                  <a:lnTo>
                    <a:pt x="277728" y="535939"/>
                  </a:lnTo>
                  <a:lnTo>
                    <a:pt x="275105" y="535939"/>
                  </a:lnTo>
                  <a:lnTo>
                    <a:pt x="268207" y="524509"/>
                  </a:lnTo>
                  <a:lnTo>
                    <a:pt x="267333" y="523239"/>
                  </a:lnTo>
                  <a:close/>
                </a:path>
                <a:path w="362584" h="622300">
                  <a:moveTo>
                    <a:pt x="255115" y="538479"/>
                  </a:moveTo>
                  <a:lnTo>
                    <a:pt x="251429" y="547369"/>
                  </a:lnTo>
                  <a:lnTo>
                    <a:pt x="252880" y="547369"/>
                  </a:lnTo>
                  <a:lnTo>
                    <a:pt x="255108" y="539749"/>
                  </a:lnTo>
                  <a:lnTo>
                    <a:pt x="255115" y="538479"/>
                  </a:lnTo>
                  <a:close/>
                </a:path>
                <a:path w="362584" h="622300">
                  <a:moveTo>
                    <a:pt x="224507" y="543559"/>
                  </a:moveTo>
                  <a:lnTo>
                    <a:pt x="224010" y="543559"/>
                  </a:lnTo>
                  <a:lnTo>
                    <a:pt x="223063" y="546099"/>
                  </a:lnTo>
                  <a:lnTo>
                    <a:pt x="223459" y="546099"/>
                  </a:lnTo>
                  <a:lnTo>
                    <a:pt x="223957" y="544829"/>
                  </a:lnTo>
                  <a:lnTo>
                    <a:pt x="224507" y="543559"/>
                  </a:lnTo>
                  <a:close/>
                </a:path>
                <a:path w="362584" h="622300">
                  <a:moveTo>
                    <a:pt x="234206" y="537209"/>
                  </a:moveTo>
                  <a:lnTo>
                    <a:pt x="233682" y="538479"/>
                  </a:lnTo>
                  <a:lnTo>
                    <a:pt x="232597" y="544829"/>
                  </a:lnTo>
                  <a:lnTo>
                    <a:pt x="236297" y="544829"/>
                  </a:lnTo>
                  <a:lnTo>
                    <a:pt x="237963" y="543559"/>
                  </a:lnTo>
                  <a:lnTo>
                    <a:pt x="233134" y="543559"/>
                  </a:lnTo>
                  <a:lnTo>
                    <a:pt x="233388" y="542289"/>
                  </a:lnTo>
                  <a:lnTo>
                    <a:pt x="233980" y="539749"/>
                  </a:lnTo>
                  <a:lnTo>
                    <a:pt x="234206" y="537209"/>
                  </a:lnTo>
                  <a:close/>
                </a:path>
                <a:path w="362584" h="622300">
                  <a:moveTo>
                    <a:pt x="282156" y="535939"/>
                  </a:moveTo>
                  <a:lnTo>
                    <a:pt x="276611" y="544829"/>
                  </a:lnTo>
                  <a:lnTo>
                    <a:pt x="277888" y="544829"/>
                  </a:lnTo>
                  <a:lnTo>
                    <a:pt x="282107" y="537209"/>
                  </a:lnTo>
                  <a:lnTo>
                    <a:pt x="282156" y="535939"/>
                  </a:lnTo>
                  <a:close/>
                </a:path>
                <a:path w="362584" h="622300">
                  <a:moveTo>
                    <a:pt x="238138" y="538479"/>
                  </a:moveTo>
                  <a:lnTo>
                    <a:pt x="237418" y="539749"/>
                  </a:lnTo>
                  <a:lnTo>
                    <a:pt x="234830" y="543559"/>
                  </a:lnTo>
                  <a:lnTo>
                    <a:pt x="237963" y="543559"/>
                  </a:lnTo>
                  <a:lnTo>
                    <a:pt x="241295" y="541019"/>
                  </a:lnTo>
                  <a:lnTo>
                    <a:pt x="237827" y="541019"/>
                  </a:lnTo>
                  <a:lnTo>
                    <a:pt x="237827" y="539749"/>
                  </a:lnTo>
                  <a:lnTo>
                    <a:pt x="237958" y="539749"/>
                  </a:lnTo>
                  <a:lnTo>
                    <a:pt x="238138" y="538479"/>
                  </a:lnTo>
                  <a:close/>
                </a:path>
                <a:path w="362584" h="622300">
                  <a:moveTo>
                    <a:pt x="249313" y="504189"/>
                  </a:moveTo>
                  <a:lnTo>
                    <a:pt x="249056" y="505459"/>
                  </a:lnTo>
                  <a:lnTo>
                    <a:pt x="250877" y="507999"/>
                  </a:lnTo>
                  <a:lnTo>
                    <a:pt x="249712" y="511809"/>
                  </a:lnTo>
                  <a:lnTo>
                    <a:pt x="248800" y="514349"/>
                  </a:lnTo>
                  <a:lnTo>
                    <a:pt x="248441" y="518159"/>
                  </a:lnTo>
                  <a:lnTo>
                    <a:pt x="247354" y="520699"/>
                  </a:lnTo>
                  <a:lnTo>
                    <a:pt x="246764" y="525779"/>
                  </a:lnTo>
                  <a:lnTo>
                    <a:pt x="242445" y="537209"/>
                  </a:lnTo>
                  <a:lnTo>
                    <a:pt x="237827" y="541019"/>
                  </a:lnTo>
                  <a:lnTo>
                    <a:pt x="241295" y="541019"/>
                  </a:lnTo>
                  <a:lnTo>
                    <a:pt x="246986" y="535939"/>
                  </a:lnTo>
                  <a:lnTo>
                    <a:pt x="249603" y="521969"/>
                  </a:lnTo>
                  <a:lnTo>
                    <a:pt x="251844" y="514349"/>
                  </a:lnTo>
                  <a:lnTo>
                    <a:pt x="254095" y="514349"/>
                  </a:lnTo>
                  <a:lnTo>
                    <a:pt x="255010" y="506729"/>
                  </a:lnTo>
                  <a:lnTo>
                    <a:pt x="250529" y="506729"/>
                  </a:lnTo>
                  <a:lnTo>
                    <a:pt x="249313" y="504189"/>
                  </a:lnTo>
                  <a:close/>
                </a:path>
                <a:path w="362584" h="622300">
                  <a:moveTo>
                    <a:pt x="222376" y="536387"/>
                  </a:moveTo>
                  <a:lnTo>
                    <a:pt x="222162" y="538479"/>
                  </a:lnTo>
                  <a:lnTo>
                    <a:pt x="223788" y="537209"/>
                  </a:lnTo>
                  <a:lnTo>
                    <a:pt x="223932" y="537122"/>
                  </a:lnTo>
                  <a:lnTo>
                    <a:pt x="222376" y="536387"/>
                  </a:lnTo>
                  <a:close/>
                </a:path>
                <a:path w="362584" h="622300">
                  <a:moveTo>
                    <a:pt x="227505" y="533399"/>
                  </a:moveTo>
                  <a:lnTo>
                    <a:pt x="225892" y="535939"/>
                  </a:lnTo>
                  <a:lnTo>
                    <a:pt x="223932" y="537122"/>
                  </a:lnTo>
                  <a:lnTo>
                    <a:pt x="226804" y="538479"/>
                  </a:lnTo>
                  <a:lnTo>
                    <a:pt x="227505" y="533399"/>
                  </a:lnTo>
                  <a:close/>
                </a:path>
                <a:path w="362584" h="622300">
                  <a:moveTo>
                    <a:pt x="221498" y="536560"/>
                  </a:moveTo>
                  <a:lnTo>
                    <a:pt x="220529" y="537209"/>
                  </a:lnTo>
                  <a:lnTo>
                    <a:pt x="221570" y="537209"/>
                  </a:lnTo>
                  <a:lnTo>
                    <a:pt x="221498" y="536560"/>
                  </a:lnTo>
                  <a:close/>
                </a:path>
                <a:path w="362584" h="622300">
                  <a:moveTo>
                    <a:pt x="246051" y="485139"/>
                  </a:moveTo>
                  <a:lnTo>
                    <a:pt x="245687" y="485139"/>
                  </a:lnTo>
                  <a:lnTo>
                    <a:pt x="241724" y="499109"/>
                  </a:lnTo>
                  <a:lnTo>
                    <a:pt x="233195" y="527049"/>
                  </a:lnTo>
                  <a:lnTo>
                    <a:pt x="229318" y="537209"/>
                  </a:lnTo>
                  <a:lnTo>
                    <a:pt x="232433" y="532129"/>
                  </a:lnTo>
                  <a:lnTo>
                    <a:pt x="236649" y="518159"/>
                  </a:lnTo>
                  <a:lnTo>
                    <a:pt x="246051" y="485139"/>
                  </a:lnTo>
                  <a:close/>
                </a:path>
                <a:path w="362584" h="622300">
                  <a:moveTo>
                    <a:pt x="221429" y="535939"/>
                  </a:moveTo>
                  <a:lnTo>
                    <a:pt x="221498" y="536560"/>
                  </a:lnTo>
                  <a:lnTo>
                    <a:pt x="222012" y="536215"/>
                  </a:lnTo>
                  <a:lnTo>
                    <a:pt x="221429" y="535939"/>
                  </a:lnTo>
                  <a:close/>
                </a:path>
                <a:path w="362584" h="622300">
                  <a:moveTo>
                    <a:pt x="222422" y="535939"/>
                  </a:moveTo>
                  <a:lnTo>
                    <a:pt x="222012" y="536215"/>
                  </a:lnTo>
                  <a:lnTo>
                    <a:pt x="222376" y="536387"/>
                  </a:lnTo>
                  <a:lnTo>
                    <a:pt x="222422" y="535939"/>
                  </a:lnTo>
                  <a:close/>
                </a:path>
                <a:path w="362584" h="622300">
                  <a:moveTo>
                    <a:pt x="216537" y="477519"/>
                  </a:moveTo>
                  <a:lnTo>
                    <a:pt x="213675" y="477519"/>
                  </a:lnTo>
                  <a:lnTo>
                    <a:pt x="211215" y="482599"/>
                  </a:lnTo>
                  <a:lnTo>
                    <a:pt x="210966" y="482599"/>
                  </a:lnTo>
                  <a:lnTo>
                    <a:pt x="206211" y="491489"/>
                  </a:lnTo>
                  <a:lnTo>
                    <a:pt x="200548" y="501649"/>
                  </a:lnTo>
                  <a:lnTo>
                    <a:pt x="197256" y="510539"/>
                  </a:lnTo>
                  <a:lnTo>
                    <a:pt x="196762" y="511809"/>
                  </a:lnTo>
                  <a:lnTo>
                    <a:pt x="195588" y="514349"/>
                  </a:lnTo>
                  <a:lnTo>
                    <a:pt x="194851" y="516889"/>
                  </a:lnTo>
                  <a:lnTo>
                    <a:pt x="194419" y="520699"/>
                  </a:lnTo>
                  <a:lnTo>
                    <a:pt x="194282" y="520699"/>
                  </a:lnTo>
                  <a:lnTo>
                    <a:pt x="193658" y="524509"/>
                  </a:lnTo>
                  <a:lnTo>
                    <a:pt x="192793" y="529589"/>
                  </a:lnTo>
                  <a:lnTo>
                    <a:pt x="192195" y="533399"/>
                  </a:lnTo>
                  <a:lnTo>
                    <a:pt x="192161" y="534669"/>
                  </a:lnTo>
                  <a:lnTo>
                    <a:pt x="193104" y="535939"/>
                  </a:lnTo>
                  <a:lnTo>
                    <a:pt x="199059" y="534669"/>
                  </a:lnTo>
                  <a:lnTo>
                    <a:pt x="198042" y="534669"/>
                  </a:lnTo>
                  <a:lnTo>
                    <a:pt x="195349" y="532129"/>
                  </a:lnTo>
                  <a:lnTo>
                    <a:pt x="196063" y="530859"/>
                  </a:lnTo>
                  <a:lnTo>
                    <a:pt x="196816" y="529589"/>
                  </a:lnTo>
                  <a:lnTo>
                    <a:pt x="195867" y="529589"/>
                  </a:lnTo>
                  <a:lnTo>
                    <a:pt x="196403" y="519429"/>
                  </a:lnTo>
                  <a:lnTo>
                    <a:pt x="197763" y="519429"/>
                  </a:lnTo>
                  <a:lnTo>
                    <a:pt x="197909" y="515619"/>
                  </a:lnTo>
                  <a:lnTo>
                    <a:pt x="200406" y="509269"/>
                  </a:lnTo>
                  <a:lnTo>
                    <a:pt x="203614" y="501649"/>
                  </a:lnTo>
                  <a:lnTo>
                    <a:pt x="205940" y="497839"/>
                  </a:lnTo>
                  <a:lnTo>
                    <a:pt x="207576" y="495299"/>
                  </a:lnTo>
                  <a:lnTo>
                    <a:pt x="208817" y="491489"/>
                  </a:lnTo>
                  <a:lnTo>
                    <a:pt x="210458" y="490219"/>
                  </a:lnTo>
                  <a:lnTo>
                    <a:pt x="212895" y="486409"/>
                  </a:lnTo>
                  <a:lnTo>
                    <a:pt x="214013" y="481329"/>
                  </a:lnTo>
                  <a:lnTo>
                    <a:pt x="215412" y="481329"/>
                  </a:lnTo>
                  <a:lnTo>
                    <a:pt x="216537" y="477519"/>
                  </a:lnTo>
                  <a:close/>
                </a:path>
                <a:path w="362584" h="622300">
                  <a:moveTo>
                    <a:pt x="265976" y="515619"/>
                  </a:moveTo>
                  <a:lnTo>
                    <a:pt x="264705" y="515619"/>
                  </a:lnTo>
                  <a:lnTo>
                    <a:pt x="275968" y="535939"/>
                  </a:lnTo>
                  <a:lnTo>
                    <a:pt x="277728" y="535939"/>
                  </a:lnTo>
                  <a:lnTo>
                    <a:pt x="277809" y="534669"/>
                  </a:lnTo>
                  <a:lnTo>
                    <a:pt x="276165" y="534669"/>
                  </a:lnTo>
                  <a:lnTo>
                    <a:pt x="275015" y="532129"/>
                  </a:lnTo>
                  <a:lnTo>
                    <a:pt x="265976" y="515619"/>
                  </a:lnTo>
                  <a:close/>
                </a:path>
                <a:path w="362584" h="622300">
                  <a:moveTo>
                    <a:pt x="202224" y="527049"/>
                  </a:moveTo>
                  <a:lnTo>
                    <a:pt x="200386" y="528319"/>
                  </a:lnTo>
                  <a:lnTo>
                    <a:pt x="198042" y="534669"/>
                  </a:lnTo>
                  <a:lnTo>
                    <a:pt x="199059" y="534669"/>
                  </a:lnTo>
                  <a:lnTo>
                    <a:pt x="203343" y="533399"/>
                  </a:lnTo>
                  <a:lnTo>
                    <a:pt x="202070" y="533399"/>
                  </a:lnTo>
                  <a:lnTo>
                    <a:pt x="199556" y="530859"/>
                  </a:lnTo>
                  <a:lnTo>
                    <a:pt x="202224" y="527049"/>
                  </a:lnTo>
                  <a:close/>
                </a:path>
                <a:path w="362584" h="622300">
                  <a:moveTo>
                    <a:pt x="269005" y="514349"/>
                  </a:moveTo>
                  <a:lnTo>
                    <a:pt x="269256" y="515619"/>
                  </a:lnTo>
                  <a:lnTo>
                    <a:pt x="274999" y="521969"/>
                  </a:lnTo>
                  <a:lnTo>
                    <a:pt x="276291" y="523239"/>
                  </a:lnTo>
                  <a:lnTo>
                    <a:pt x="276793" y="524509"/>
                  </a:lnTo>
                  <a:lnTo>
                    <a:pt x="276387" y="527049"/>
                  </a:lnTo>
                  <a:lnTo>
                    <a:pt x="276606" y="528319"/>
                  </a:lnTo>
                  <a:lnTo>
                    <a:pt x="276245" y="534669"/>
                  </a:lnTo>
                  <a:lnTo>
                    <a:pt x="277809" y="534669"/>
                  </a:lnTo>
                  <a:lnTo>
                    <a:pt x="277971" y="532129"/>
                  </a:lnTo>
                  <a:lnTo>
                    <a:pt x="278001" y="525779"/>
                  </a:lnTo>
                  <a:lnTo>
                    <a:pt x="278371" y="521969"/>
                  </a:lnTo>
                  <a:lnTo>
                    <a:pt x="276465" y="521969"/>
                  </a:lnTo>
                  <a:lnTo>
                    <a:pt x="274267" y="519429"/>
                  </a:lnTo>
                  <a:lnTo>
                    <a:pt x="271205" y="516889"/>
                  </a:lnTo>
                  <a:lnTo>
                    <a:pt x="269005" y="514349"/>
                  </a:lnTo>
                  <a:close/>
                </a:path>
                <a:path w="362584" h="622300">
                  <a:moveTo>
                    <a:pt x="207109" y="524509"/>
                  </a:moveTo>
                  <a:lnTo>
                    <a:pt x="205845" y="525779"/>
                  </a:lnTo>
                  <a:lnTo>
                    <a:pt x="202070" y="533399"/>
                  </a:lnTo>
                  <a:lnTo>
                    <a:pt x="203343" y="533399"/>
                  </a:lnTo>
                  <a:lnTo>
                    <a:pt x="207628" y="532129"/>
                  </a:lnTo>
                  <a:lnTo>
                    <a:pt x="209521" y="530859"/>
                  </a:lnTo>
                  <a:lnTo>
                    <a:pt x="205895" y="530859"/>
                  </a:lnTo>
                  <a:lnTo>
                    <a:pt x="204320" y="529589"/>
                  </a:lnTo>
                  <a:lnTo>
                    <a:pt x="205299" y="528319"/>
                  </a:lnTo>
                  <a:lnTo>
                    <a:pt x="206160" y="525779"/>
                  </a:lnTo>
                  <a:lnTo>
                    <a:pt x="207109" y="524509"/>
                  </a:lnTo>
                  <a:close/>
                </a:path>
                <a:path w="362584" h="622300">
                  <a:moveTo>
                    <a:pt x="208769" y="523239"/>
                  </a:moveTo>
                  <a:lnTo>
                    <a:pt x="208012" y="524509"/>
                  </a:lnTo>
                  <a:lnTo>
                    <a:pt x="205895" y="530859"/>
                  </a:lnTo>
                  <a:lnTo>
                    <a:pt x="209521" y="530859"/>
                  </a:lnTo>
                  <a:lnTo>
                    <a:pt x="211804" y="529589"/>
                  </a:lnTo>
                  <a:lnTo>
                    <a:pt x="206700" y="529589"/>
                  </a:lnTo>
                  <a:lnTo>
                    <a:pt x="207256" y="527049"/>
                  </a:lnTo>
                  <a:lnTo>
                    <a:pt x="208236" y="525779"/>
                  </a:lnTo>
                  <a:lnTo>
                    <a:pt x="208769" y="523239"/>
                  </a:lnTo>
                  <a:close/>
                </a:path>
                <a:path w="362584" h="622300">
                  <a:moveTo>
                    <a:pt x="198269" y="527049"/>
                  </a:moveTo>
                  <a:lnTo>
                    <a:pt x="197739" y="527049"/>
                  </a:lnTo>
                  <a:lnTo>
                    <a:pt x="196406" y="529589"/>
                  </a:lnTo>
                  <a:lnTo>
                    <a:pt x="196816" y="529589"/>
                  </a:lnTo>
                  <a:lnTo>
                    <a:pt x="197569" y="528319"/>
                  </a:lnTo>
                  <a:lnTo>
                    <a:pt x="198269" y="527049"/>
                  </a:lnTo>
                  <a:close/>
                </a:path>
                <a:path w="362584" h="622300">
                  <a:moveTo>
                    <a:pt x="212525" y="524509"/>
                  </a:moveTo>
                  <a:lnTo>
                    <a:pt x="211663" y="525779"/>
                  </a:lnTo>
                  <a:lnTo>
                    <a:pt x="208423" y="529589"/>
                  </a:lnTo>
                  <a:lnTo>
                    <a:pt x="211804" y="529589"/>
                  </a:lnTo>
                  <a:lnTo>
                    <a:pt x="216372" y="527049"/>
                  </a:lnTo>
                  <a:lnTo>
                    <a:pt x="211919" y="527049"/>
                  </a:lnTo>
                  <a:lnTo>
                    <a:pt x="212525" y="524509"/>
                  </a:lnTo>
                  <a:close/>
                </a:path>
                <a:path w="362584" h="622300">
                  <a:moveTo>
                    <a:pt x="215341" y="523239"/>
                  </a:moveTo>
                  <a:lnTo>
                    <a:pt x="214895" y="523239"/>
                  </a:lnTo>
                  <a:lnTo>
                    <a:pt x="214235" y="524509"/>
                  </a:lnTo>
                  <a:lnTo>
                    <a:pt x="213112" y="525779"/>
                  </a:lnTo>
                  <a:lnTo>
                    <a:pt x="211919" y="527049"/>
                  </a:lnTo>
                  <a:lnTo>
                    <a:pt x="216372" y="527049"/>
                  </a:lnTo>
                  <a:lnTo>
                    <a:pt x="217444" y="525779"/>
                  </a:lnTo>
                  <a:lnTo>
                    <a:pt x="213247" y="525779"/>
                  </a:lnTo>
                  <a:lnTo>
                    <a:pt x="215341" y="523239"/>
                  </a:lnTo>
                  <a:close/>
                </a:path>
                <a:path w="362584" h="622300">
                  <a:moveTo>
                    <a:pt x="229264" y="492759"/>
                  </a:moveTo>
                  <a:lnTo>
                    <a:pt x="228747" y="495299"/>
                  </a:lnTo>
                  <a:lnTo>
                    <a:pt x="230187" y="497839"/>
                  </a:lnTo>
                  <a:lnTo>
                    <a:pt x="228351" y="501649"/>
                  </a:lnTo>
                  <a:lnTo>
                    <a:pt x="227037" y="502919"/>
                  </a:lnTo>
                  <a:lnTo>
                    <a:pt x="225960" y="507999"/>
                  </a:lnTo>
                  <a:lnTo>
                    <a:pt x="224568" y="509269"/>
                  </a:lnTo>
                  <a:lnTo>
                    <a:pt x="222273" y="513079"/>
                  </a:lnTo>
                  <a:lnTo>
                    <a:pt x="220850" y="519429"/>
                  </a:lnTo>
                  <a:lnTo>
                    <a:pt x="215158" y="524509"/>
                  </a:lnTo>
                  <a:lnTo>
                    <a:pt x="213247" y="525779"/>
                  </a:lnTo>
                  <a:lnTo>
                    <a:pt x="217444" y="525779"/>
                  </a:lnTo>
                  <a:lnTo>
                    <a:pt x="219589" y="523239"/>
                  </a:lnTo>
                  <a:lnTo>
                    <a:pt x="222088" y="520699"/>
                  </a:lnTo>
                  <a:lnTo>
                    <a:pt x="224599" y="520699"/>
                  </a:lnTo>
                  <a:lnTo>
                    <a:pt x="225462" y="516889"/>
                  </a:lnTo>
                  <a:lnTo>
                    <a:pt x="227095" y="512964"/>
                  </a:lnTo>
                  <a:lnTo>
                    <a:pt x="228260" y="509269"/>
                  </a:lnTo>
                  <a:lnTo>
                    <a:pt x="228989" y="506729"/>
                  </a:lnTo>
                  <a:lnTo>
                    <a:pt x="232006" y="500379"/>
                  </a:lnTo>
                  <a:lnTo>
                    <a:pt x="232249" y="496569"/>
                  </a:lnTo>
                  <a:lnTo>
                    <a:pt x="230045" y="496569"/>
                  </a:lnTo>
                  <a:lnTo>
                    <a:pt x="229264" y="492759"/>
                  </a:lnTo>
                  <a:close/>
                </a:path>
                <a:path w="362584" h="622300">
                  <a:moveTo>
                    <a:pt x="202791" y="518159"/>
                  </a:moveTo>
                  <a:lnTo>
                    <a:pt x="198533" y="521054"/>
                  </a:lnTo>
                  <a:lnTo>
                    <a:pt x="201398" y="523239"/>
                  </a:lnTo>
                  <a:lnTo>
                    <a:pt x="202791" y="518159"/>
                  </a:lnTo>
                  <a:close/>
                </a:path>
                <a:path w="362584" h="622300">
                  <a:moveTo>
                    <a:pt x="197933" y="520596"/>
                  </a:moveTo>
                  <a:lnTo>
                    <a:pt x="197187" y="521969"/>
                  </a:lnTo>
                  <a:lnTo>
                    <a:pt x="198533" y="521054"/>
                  </a:lnTo>
                  <a:lnTo>
                    <a:pt x="197933" y="520596"/>
                  </a:lnTo>
                  <a:close/>
                </a:path>
                <a:path w="362584" h="622300">
                  <a:moveTo>
                    <a:pt x="233409" y="466089"/>
                  </a:moveTo>
                  <a:lnTo>
                    <a:pt x="232697" y="466089"/>
                  </a:lnTo>
                  <a:lnTo>
                    <a:pt x="225967" y="480160"/>
                  </a:lnTo>
                  <a:lnTo>
                    <a:pt x="210606" y="510539"/>
                  </a:lnTo>
                  <a:lnTo>
                    <a:pt x="203981" y="521969"/>
                  </a:lnTo>
                  <a:lnTo>
                    <a:pt x="208018" y="516889"/>
                  </a:lnTo>
                  <a:lnTo>
                    <a:pt x="214367" y="505459"/>
                  </a:lnTo>
                  <a:lnTo>
                    <a:pt x="221895" y="488949"/>
                  </a:lnTo>
                  <a:lnTo>
                    <a:pt x="229471" y="473709"/>
                  </a:lnTo>
                  <a:lnTo>
                    <a:pt x="233409" y="466089"/>
                  </a:lnTo>
                  <a:close/>
                </a:path>
                <a:path w="362584" h="622300">
                  <a:moveTo>
                    <a:pt x="228670" y="519637"/>
                  </a:moveTo>
                  <a:lnTo>
                    <a:pt x="224311" y="521969"/>
                  </a:lnTo>
                  <a:lnTo>
                    <a:pt x="225509" y="521969"/>
                  </a:lnTo>
                  <a:lnTo>
                    <a:pt x="228670" y="519637"/>
                  </a:lnTo>
                  <a:close/>
                </a:path>
                <a:path w="362584" h="622300">
                  <a:moveTo>
                    <a:pt x="278439" y="521269"/>
                  </a:moveTo>
                  <a:lnTo>
                    <a:pt x="276465" y="521969"/>
                  </a:lnTo>
                  <a:lnTo>
                    <a:pt x="278371" y="521969"/>
                  </a:lnTo>
                  <a:lnTo>
                    <a:pt x="278439" y="521269"/>
                  </a:lnTo>
                  <a:close/>
                </a:path>
                <a:path w="362584" h="622300">
                  <a:moveTo>
                    <a:pt x="278588" y="519745"/>
                  </a:moveTo>
                  <a:lnTo>
                    <a:pt x="278439" y="521269"/>
                  </a:lnTo>
                  <a:lnTo>
                    <a:pt x="280044" y="520699"/>
                  </a:lnTo>
                  <a:lnTo>
                    <a:pt x="278588" y="519745"/>
                  </a:lnTo>
                  <a:close/>
                </a:path>
                <a:path w="362584" h="622300">
                  <a:moveTo>
                    <a:pt x="197725" y="520438"/>
                  </a:moveTo>
                  <a:lnTo>
                    <a:pt x="197715" y="520699"/>
                  </a:lnTo>
                  <a:lnTo>
                    <a:pt x="197880" y="520556"/>
                  </a:lnTo>
                  <a:lnTo>
                    <a:pt x="197725" y="520438"/>
                  </a:lnTo>
                  <a:close/>
                </a:path>
                <a:path w="362584" h="622300">
                  <a:moveTo>
                    <a:pt x="200777" y="518159"/>
                  </a:moveTo>
                  <a:lnTo>
                    <a:pt x="200637" y="518159"/>
                  </a:lnTo>
                  <a:lnTo>
                    <a:pt x="198016" y="520438"/>
                  </a:lnTo>
                  <a:lnTo>
                    <a:pt x="197933" y="520596"/>
                  </a:lnTo>
                  <a:lnTo>
                    <a:pt x="200777" y="518159"/>
                  </a:lnTo>
                  <a:close/>
                </a:path>
                <a:path w="362584" h="622300">
                  <a:moveTo>
                    <a:pt x="197763" y="519429"/>
                  </a:moveTo>
                  <a:lnTo>
                    <a:pt x="196403" y="519429"/>
                  </a:lnTo>
                  <a:lnTo>
                    <a:pt x="197725" y="520438"/>
                  </a:lnTo>
                  <a:lnTo>
                    <a:pt x="197763" y="519429"/>
                  </a:lnTo>
                  <a:close/>
                </a:path>
                <a:path w="362584" h="622300">
                  <a:moveTo>
                    <a:pt x="271224" y="513079"/>
                  </a:moveTo>
                  <a:lnTo>
                    <a:pt x="270356" y="514349"/>
                  </a:lnTo>
                  <a:lnTo>
                    <a:pt x="278588" y="519745"/>
                  </a:lnTo>
                  <a:lnTo>
                    <a:pt x="278866" y="516889"/>
                  </a:lnTo>
                  <a:lnTo>
                    <a:pt x="275870" y="516889"/>
                  </a:lnTo>
                  <a:lnTo>
                    <a:pt x="272615" y="514349"/>
                  </a:lnTo>
                  <a:lnTo>
                    <a:pt x="271224" y="513079"/>
                  </a:lnTo>
                  <a:close/>
                </a:path>
                <a:path w="362584" h="622300">
                  <a:moveTo>
                    <a:pt x="229058" y="519429"/>
                  </a:moveTo>
                  <a:lnTo>
                    <a:pt x="228670" y="519637"/>
                  </a:lnTo>
                  <a:lnTo>
                    <a:pt x="229058" y="519429"/>
                  </a:lnTo>
                  <a:close/>
                </a:path>
                <a:path w="362584" h="622300">
                  <a:moveTo>
                    <a:pt x="279213" y="513809"/>
                  </a:moveTo>
                  <a:lnTo>
                    <a:pt x="276713" y="516889"/>
                  </a:lnTo>
                  <a:lnTo>
                    <a:pt x="278866" y="516889"/>
                  </a:lnTo>
                  <a:lnTo>
                    <a:pt x="278989" y="515619"/>
                  </a:lnTo>
                  <a:lnTo>
                    <a:pt x="279213" y="513809"/>
                  </a:lnTo>
                  <a:close/>
                </a:path>
                <a:path w="362584" h="622300">
                  <a:moveTo>
                    <a:pt x="279318" y="512964"/>
                  </a:moveTo>
                  <a:lnTo>
                    <a:pt x="279213" y="513809"/>
                  </a:lnTo>
                  <a:lnTo>
                    <a:pt x="279805" y="513079"/>
                  </a:lnTo>
                  <a:lnTo>
                    <a:pt x="279318" y="512964"/>
                  </a:lnTo>
                  <a:close/>
                </a:path>
                <a:path w="362584" h="622300">
                  <a:moveTo>
                    <a:pt x="270569" y="507999"/>
                  </a:moveTo>
                  <a:lnTo>
                    <a:pt x="269064" y="510539"/>
                  </a:lnTo>
                  <a:lnTo>
                    <a:pt x="279318" y="512964"/>
                  </a:lnTo>
                  <a:lnTo>
                    <a:pt x="279460" y="511809"/>
                  </a:lnTo>
                  <a:lnTo>
                    <a:pt x="276672" y="511809"/>
                  </a:lnTo>
                  <a:lnTo>
                    <a:pt x="274923" y="510539"/>
                  </a:lnTo>
                  <a:lnTo>
                    <a:pt x="272319" y="509269"/>
                  </a:lnTo>
                  <a:lnTo>
                    <a:pt x="270569" y="507999"/>
                  </a:lnTo>
                  <a:close/>
                </a:path>
                <a:path w="362584" h="622300">
                  <a:moveTo>
                    <a:pt x="272773" y="491489"/>
                  </a:moveTo>
                  <a:lnTo>
                    <a:pt x="272185" y="491489"/>
                  </a:lnTo>
                  <a:lnTo>
                    <a:pt x="277476" y="495299"/>
                  </a:lnTo>
                  <a:lnTo>
                    <a:pt x="278152" y="495299"/>
                  </a:lnTo>
                  <a:lnTo>
                    <a:pt x="278614" y="496119"/>
                  </a:lnTo>
                  <a:lnTo>
                    <a:pt x="279240" y="496569"/>
                  </a:lnTo>
                  <a:lnTo>
                    <a:pt x="279105" y="496569"/>
                  </a:lnTo>
                  <a:lnTo>
                    <a:pt x="278840" y="499109"/>
                  </a:lnTo>
                  <a:lnTo>
                    <a:pt x="278481" y="501649"/>
                  </a:lnTo>
                  <a:lnTo>
                    <a:pt x="277525" y="511809"/>
                  </a:lnTo>
                  <a:lnTo>
                    <a:pt x="279460" y="511809"/>
                  </a:lnTo>
                  <a:lnTo>
                    <a:pt x="280403" y="504189"/>
                  </a:lnTo>
                  <a:lnTo>
                    <a:pt x="281788" y="494029"/>
                  </a:lnTo>
                  <a:lnTo>
                    <a:pt x="279178" y="494029"/>
                  </a:lnTo>
                  <a:lnTo>
                    <a:pt x="278145" y="492759"/>
                  </a:lnTo>
                  <a:lnTo>
                    <a:pt x="272773" y="491489"/>
                  </a:lnTo>
                  <a:close/>
                </a:path>
                <a:path w="362584" h="622300">
                  <a:moveTo>
                    <a:pt x="298625" y="509269"/>
                  </a:moveTo>
                  <a:lnTo>
                    <a:pt x="297394" y="509269"/>
                  </a:lnTo>
                  <a:lnTo>
                    <a:pt x="298406" y="510539"/>
                  </a:lnTo>
                  <a:lnTo>
                    <a:pt x="298625" y="509269"/>
                  </a:lnTo>
                  <a:close/>
                </a:path>
                <a:path w="362584" h="622300">
                  <a:moveTo>
                    <a:pt x="295741" y="505459"/>
                  </a:moveTo>
                  <a:lnTo>
                    <a:pt x="295978" y="506729"/>
                  </a:lnTo>
                  <a:lnTo>
                    <a:pt x="299272" y="507999"/>
                  </a:lnTo>
                  <a:lnTo>
                    <a:pt x="299721" y="506729"/>
                  </a:lnTo>
                  <a:lnTo>
                    <a:pt x="296346" y="506729"/>
                  </a:lnTo>
                  <a:lnTo>
                    <a:pt x="295741" y="505459"/>
                  </a:lnTo>
                  <a:close/>
                </a:path>
                <a:path w="362584" h="622300">
                  <a:moveTo>
                    <a:pt x="249991" y="491489"/>
                  </a:moveTo>
                  <a:lnTo>
                    <a:pt x="253132" y="496569"/>
                  </a:lnTo>
                  <a:lnTo>
                    <a:pt x="252216" y="501649"/>
                  </a:lnTo>
                  <a:lnTo>
                    <a:pt x="251176" y="505459"/>
                  </a:lnTo>
                  <a:lnTo>
                    <a:pt x="250529" y="506729"/>
                  </a:lnTo>
                  <a:lnTo>
                    <a:pt x="255010" y="506729"/>
                  </a:lnTo>
                  <a:lnTo>
                    <a:pt x="256828" y="495299"/>
                  </a:lnTo>
                  <a:lnTo>
                    <a:pt x="253267" y="495299"/>
                  </a:lnTo>
                  <a:lnTo>
                    <a:pt x="249991" y="491489"/>
                  </a:lnTo>
                  <a:close/>
                </a:path>
                <a:path w="362584" h="622300">
                  <a:moveTo>
                    <a:pt x="299451" y="476848"/>
                  </a:moveTo>
                  <a:lnTo>
                    <a:pt x="301056" y="485139"/>
                  </a:lnTo>
                  <a:lnTo>
                    <a:pt x="300073" y="488949"/>
                  </a:lnTo>
                  <a:lnTo>
                    <a:pt x="293199" y="505459"/>
                  </a:lnTo>
                  <a:lnTo>
                    <a:pt x="294110" y="505459"/>
                  </a:lnTo>
                  <a:lnTo>
                    <a:pt x="297015" y="501649"/>
                  </a:lnTo>
                  <a:lnTo>
                    <a:pt x="301131" y="501649"/>
                  </a:lnTo>
                  <a:lnTo>
                    <a:pt x="298708" y="500379"/>
                  </a:lnTo>
                  <a:lnTo>
                    <a:pt x="297791" y="500379"/>
                  </a:lnTo>
                  <a:lnTo>
                    <a:pt x="299572" y="496569"/>
                  </a:lnTo>
                  <a:lnTo>
                    <a:pt x="306720" y="496569"/>
                  </a:lnTo>
                  <a:lnTo>
                    <a:pt x="306618" y="495299"/>
                  </a:lnTo>
                  <a:lnTo>
                    <a:pt x="299826" y="495299"/>
                  </a:lnTo>
                  <a:lnTo>
                    <a:pt x="300823" y="494029"/>
                  </a:lnTo>
                  <a:lnTo>
                    <a:pt x="306801" y="494029"/>
                  </a:lnTo>
                  <a:lnTo>
                    <a:pt x="304963" y="492759"/>
                  </a:lnTo>
                  <a:lnTo>
                    <a:pt x="304252" y="492759"/>
                  </a:lnTo>
                  <a:lnTo>
                    <a:pt x="304972" y="491489"/>
                  </a:lnTo>
                  <a:lnTo>
                    <a:pt x="305879" y="491489"/>
                  </a:lnTo>
                  <a:lnTo>
                    <a:pt x="305971" y="487679"/>
                  </a:lnTo>
                  <a:lnTo>
                    <a:pt x="306348" y="483869"/>
                  </a:lnTo>
                  <a:lnTo>
                    <a:pt x="301562" y="483869"/>
                  </a:lnTo>
                  <a:lnTo>
                    <a:pt x="300811" y="481329"/>
                  </a:lnTo>
                  <a:lnTo>
                    <a:pt x="299826" y="477519"/>
                  </a:lnTo>
                  <a:lnTo>
                    <a:pt x="299451" y="476848"/>
                  </a:lnTo>
                  <a:close/>
                </a:path>
                <a:path w="362584" h="622300">
                  <a:moveTo>
                    <a:pt x="360531" y="504189"/>
                  </a:moveTo>
                  <a:lnTo>
                    <a:pt x="357644" y="504189"/>
                  </a:lnTo>
                  <a:lnTo>
                    <a:pt x="360053" y="505459"/>
                  </a:lnTo>
                  <a:lnTo>
                    <a:pt x="360531" y="504189"/>
                  </a:lnTo>
                  <a:close/>
                </a:path>
                <a:path w="362584" h="622300">
                  <a:moveTo>
                    <a:pt x="302640" y="501649"/>
                  </a:moveTo>
                  <a:lnTo>
                    <a:pt x="298137" y="501649"/>
                  </a:lnTo>
                  <a:lnTo>
                    <a:pt x="299867" y="502919"/>
                  </a:lnTo>
                  <a:lnTo>
                    <a:pt x="301283" y="504189"/>
                  </a:lnTo>
                  <a:lnTo>
                    <a:pt x="301717" y="502919"/>
                  </a:lnTo>
                  <a:lnTo>
                    <a:pt x="302173" y="502919"/>
                  </a:lnTo>
                  <a:lnTo>
                    <a:pt x="302640" y="501649"/>
                  </a:lnTo>
                  <a:close/>
                </a:path>
                <a:path w="362584" h="622300">
                  <a:moveTo>
                    <a:pt x="358410" y="501649"/>
                  </a:moveTo>
                  <a:lnTo>
                    <a:pt x="357914" y="504189"/>
                  </a:lnTo>
                  <a:lnTo>
                    <a:pt x="359765" y="504189"/>
                  </a:lnTo>
                  <a:lnTo>
                    <a:pt x="359056" y="502919"/>
                  </a:lnTo>
                  <a:lnTo>
                    <a:pt x="358410" y="501649"/>
                  </a:lnTo>
                  <a:close/>
                </a:path>
                <a:path w="362584" h="622300">
                  <a:moveTo>
                    <a:pt x="188860" y="471169"/>
                  </a:moveTo>
                  <a:lnTo>
                    <a:pt x="185080" y="471169"/>
                  </a:lnTo>
                  <a:lnTo>
                    <a:pt x="180867" y="480160"/>
                  </a:lnTo>
                  <a:lnTo>
                    <a:pt x="177031" y="488949"/>
                  </a:lnTo>
                  <a:lnTo>
                    <a:pt x="174130" y="494029"/>
                  </a:lnTo>
                  <a:lnTo>
                    <a:pt x="172896" y="497839"/>
                  </a:lnTo>
                  <a:lnTo>
                    <a:pt x="172736" y="497839"/>
                  </a:lnTo>
                  <a:lnTo>
                    <a:pt x="173401" y="500379"/>
                  </a:lnTo>
                  <a:lnTo>
                    <a:pt x="174349" y="500379"/>
                  </a:lnTo>
                  <a:lnTo>
                    <a:pt x="179356" y="502919"/>
                  </a:lnTo>
                  <a:lnTo>
                    <a:pt x="184657" y="499109"/>
                  </a:lnTo>
                  <a:lnTo>
                    <a:pt x="179150" y="499109"/>
                  </a:lnTo>
                  <a:lnTo>
                    <a:pt x="177115" y="497839"/>
                  </a:lnTo>
                  <a:lnTo>
                    <a:pt x="177463" y="495299"/>
                  </a:lnTo>
                  <a:lnTo>
                    <a:pt x="179847" y="488949"/>
                  </a:lnTo>
                  <a:lnTo>
                    <a:pt x="183551" y="481329"/>
                  </a:lnTo>
                  <a:lnTo>
                    <a:pt x="187642" y="476249"/>
                  </a:lnTo>
                  <a:lnTo>
                    <a:pt x="185764" y="476249"/>
                  </a:lnTo>
                  <a:lnTo>
                    <a:pt x="186998" y="473709"/>
                  </a:lnTo>
                  <a:lnTo>
                    <a:pt x="188860" y="471169"/>
                  </a:lnTo>
                  <a:close/>
                </a:path>
                <a:path w="362584" h="622300">
                  <a:moveTo>
                    <a:pt x="235641" y="499109"/>
                  </a:moveTo>
                  <a:lnTo>
                    <a:pt x="233050" y="499995"/>
                  </a:lnTo>
                  <a:lnTo>
                    <a:pt x="233872" y="501649"/>
                  </a:lnTo>
                  <a:lnTo>
                    <a:pt x="235641" y="499109"/>
                  </a:lnTo>
                  <a:close/>
                </a:path>
                <a:path w="362584" h="622300">
                  <a:moveTo>
                    <a:pt x="306874" y="496569"/>
                  </a:moveTo>
                  <a:lnTo>
                    <a:pt x="299572" y="496569"/>
                  </a:lnTo>
                  <a:lnTo>
                    <a:pt x="300688" y="497839"/>
                  </a:lnTo>
                  <a:lnTo>
                    <a:pt x="302896" y="499109"/>
                  </a:lnTo>
                  <a:lnTo>
                    <a:pt x="303632" y="501649"/>
                  </a:lnTo>
                  <a:lnTo>
                    <a:pt x="305061" y="499109"/>
                  </a:lnTo>
                  <a:lnTo>
                    <a:pt x="306037" y="499109"/>
                  </a:lnTo>
                  <a:lnTo>
                    <a:pt x="307064" y="497839"/>
                  </a:lnTo>
                  <a:lnTo>
                    <a:pt x="306874" y="496569"/>
                  </a:lnTo>
                  <a:close/>
                </a:path>
                <a:path w="362584" h="622300">
                  <a:moveTo>
                    <a:pt x="346711" y="438149"/>
                  </a:moveTo>
                  <a:lnTo>
                    <a:pt x="346181" y="438149"/>
                  </a:lnTo>
                  <a:lnTo>
                    <a:pt x="345365" y="439398"/>
                  </a:lnTo>
                  <a:lnTo>
                    <a:pt x="345157" y="440689"/>
                  </a:lnTo>
                  <a:lnTo>
                    <a:pt x="342838" y="440689"/>
                  </a:lnTo>
                  <a:lnTo>
                    <a:pt x="344768" y="452119"/>
                  </a:lnTo>
                  <a:lnTo>
                    <a:pt x="347411" y="453389"/>
                  </a:lnTo>
                  <a:lnTo>
                    <a:pt x="347840" y="454659"/>
                  </a:lnTo>
                  <a:lnTo>
                    <a:pt x="348343" y="454659"/>
                  </a:lnTo>
                  <a:lnTo>
                    <a:pt x="348415" y="459739"/>
                  </a:lnTo>
                  <a:lnTo>
                    <a:pt x="348536" y="463549"/>
                  </a:lnTo>
                  <a:lnTo>
                    <a:pt x="351699" y="500379"/>
                  </a:lnTo>
                  <a:lnTo>
                    <a:pt x="352351" y="501649"/>
                  </a:lnTo>
                  <a:lnTo>
                    <a:pt x="352112" y="494029"/>
                  </a:lnTo>
                  <a:lnTo>
                    <a:pt x="351692" y="485139"/>
                  </a:lnTo>
                  <a:lnTo>
                    <a:pt x="350393" y="464819"/>
                  </a:lnTo>
                  <a:lnTo>
                    <a:pt x="350279" y="462279"/>
                  </a:lnTo>
                  <a:lnTo>
                    <a:pt x="350189" y="453389"/>
                  </a:lnTo>
                  <a:lnTo>
                    <a:pt x="352934" y="450849"/>
                  </a:lnTo>
                  <a:lnTo>
                    <a:pt x="348039" y="450849"/>
                  </a:lnTo>
                  <a:lnTo>
                    <a:pt x="347136" y="448309"/>
                  </a:lnTo>
                  <a:lnTo>
                    <a:pt x="346824" y="447039"/>
                  </a:lnTo>
                  <a:lnTo>
                    <a:pt x="346489" y="444572"/>
                  </a:lnTo>
                  <a:lnTo>
                    <a:pt x="346309" y="440689"/>
                  </a:lnTo>
                  <a:lnTo>
                    <a:pt x="346575" y="439184"/>
                  </a:lnTo>
                  <a:lnTo>
                    <a:pt x="346711" y="438149"/>
                  </a:lnTo>
                  <a:close/>
                </a:path>
                <a:path w="362584" h="622300">
                  <a:moveTo>
                    <a:pt x="232022" y="500346"/>
                  </a:moveTo>
                  <a:close/>
                </a:path>
                <a:path w="362584" h="622300">
                  <a:moveTo>
                    <a:pt x="302912" y="416559"/>
                  </a:moveTo>
                  <a:lnTo>
                    <a:pt x="300908" y="416559"/>
                  </a:lnTo>
                  <a:lnTo>
                    <a:pt x="300576" y="417829"/>
                  </a:lnTo>
                  <a:lnTo>
                    <a:pt x="300402" y="419099"/>
                  </a:lnTo>
                  <a:lnTo>
                    <a:pt x="300304" y="420369"/>
                  </a:lnTo>
                  <a:lnTo>
                    <a:pt x="298181" y="430529"/>
                  </a:lnTo>
                  <a:lnTo>
                    <a:pt x="296355" y="440856"/>
                  </a:lnTo>
                  <a:lnTo>
                    <a:pt x="294973" y="449878"/>
                  </a:lnTo>
                  <a:lnTo>
                    <a:pt x="294166" y="457172"/>
                  </a:lnTo>
                  <a:lnTo>
                    <a:pt x="291564" y="492759"/>
                  </a:lnTo>
                  <a:lnTo>
                    <a:pt x="290856" y="500379"/>
                  </a:lnTo>
                  <a:lnTo>
                    <a:pt x="291952" y="494029"/>
                  </a:lnTo>
                  <a:lnTo>
                    <a:pt x="293176" y="483869"/>
                  </a:lnTo>
                  <a:lnTo>
                    <a:pt x="296312" y="452119"/>
                  </a:lnTo>
                  <a:lnTo>
                    <a:pt x="297217" y="445769"/>
                  </a:lnTo>
                  <a:lnTo>
                    <a:pt x="299641" y="431799"/>
                  </a:lnTo>
                  <a:lnTo>
                    <a:pt x="301855" y="431799"/>
                  </a:lnTo>
                  <a:lnTo>
                    <a:pt x="302098" y="426719"/>
                  </a:lnTo>
                  <a:lnTo>
                    <a:pt x="302185" y="424179"/>
                  </a:lnTo>
                  <a:lnTo>
                    <a:pt x="302691" y="421639"/>
                  </a:lnTo>
                  <a:lnTo>
                    <a:pt x="303441" y="420369"/>
                  </a:lnTo>
                  <a:lnTo>
                    <a:pt x="302590" y="420369"/>
                  </a:lnTo>
                  <a:lnTo>
                    <a:pt x="302912" y="416559"/>
                  </a:lnTo>
                  <a:close/>
                </a:path>
                <a:path w="362584" h="622300">
                  <a:moveTo>
                    <a:pt x="232610" y="499109"/>
                  </a:moveTo>
                  <a:lnTo>
                    <a:pt x="232022" y="500346"/>
                  </a:lnTo>
                  <a:lnTo>
                    <a:pt x="233050" y="499995"/>
                  </a:lnTo>
                  <a:lnTo>
                    <a:pt x="232610" y="499109"/>
                  </a:lnTo>
                  <a:close/>
                </a:path>
                <a:path w="362584" h="622300">
                  <a:moveTo>
                    <a:pt x="200747" y="474979"/>
                  </a:moveTo>
                  <a:lnTo>
                    <a:pt x="198596" y="482599"/>
                  </a:lnTo>
                  <a:lnTo>
                    <a:pt x="196362" y="485139"/>
                  </a:lnTo>
                  <a:lnTo>
                    <a:pt x="193313" y="488949"/>
                  </a:lnTo>
                  <a:lnTo>
                    <a:pt x="192711" y="490219"/>
                  </a:lnTo>
                  <a:lnTo>
                    <a:pt x="188772" y="492759"/>
                  </a:lnTo>
                  <a:lnTo>
                    <a:pt x="187298" y="494029"/>
                  </a:lnTo>
                  <a:lnTo>
                    <a:pt x="179150" y="499109"/>
                  </a:lnTo>
                  <a:lnTo>
                    <a:pt x="184657" y="499109"/>
                  </a:lnTo>
                  <a:lnTo>
                    <a:pt x="188192" y="496569"/>
                  </a:lnTo>
                  <a:lnTo>
                    <a:pt x="189508" y="496569"/>
                  </a:lnTo>
                  <a:lnTo>
                    <a:pt x="195564" y="492759"/>
                  </a:lnTo>
                  <a:lnTo>
                    <a:pt x="203315" y="486409"/>
                  </a:lnTo>
                  <a:lnTo>
                    <a:pt x="196767" y="486409"/>
                  </a:lnTo>
                  <a:lnTo>
                    <a:pt x="202605" y="476249"/>
                  </a:lnTo>
                  <a:lnTo>
                    <a:pt x="200747" y="474979"/>
                  </a:lnTo>
                  <a:close/>
                </a:path>
                <a:path w="362584" h="622300">
                  <a:moveTo>
                    <a:pt x="347831" y="495744"/>
                  </a:moveTo>
                  <a:lnTo>
                    <a:pt x="347399" y="496569"/>
                  </a:lnTo>
                  <a:lnTo>
                    <a:pt x="346922" y="497839"/>
                  </a:lnTo>
                  <a:lnTo>
                    <a:pt x="347889" y="499109"/>
                  </a:lnTo>
                  <a:lnTo>
                    <a:pt x="347831" y="495744"/>
                  </a:lnTo>
                  <a:close/>
                </a:path>
                <a:path w="362584" h="622300">
                  <a:moveTo>
                    <a:pt x="339558" y="478789"/>
                  </a:moveTo>
                  <a:lnTo>
                    <a:pt x="338445" y="478789"/>
                  </a:lnTo>
                  <a:lnTo>
                    <a:pt x="340991" y="485139"/>
                  </a:lnTo>
                  <a:lnTo>
                    <a:pt x="341440" y="488949"/>
                  </a:lnTo>
                  <a:lnTo>
                    <a:pt x="341057" y="491489"/>
                  </a:lnTo>
                  <a:lnTo>
                    <a:pt x="340498" y="494029"/>
                  </a:lnTo>
                  <a:lnTo>
                    <a:pt x="345598" y="497839"/>
                  </a:lnTo>
                  <a:lnTo>
                    <a:pt x="344780" y="492759"/>
                  </a:lnTo>
                  <a:lnTo>
                    <a:pt x="344117" y="488949"/>
                  </a:lnTo>
                  <a:lnTo>
                    <a:pt x="342365" y="488949"/>
                  </a:lnTo>
                  <a:lnTo>
                    <a:pt x="339558" y="478789"/>
                  </a:lnTo>
                  <a:close/>
                </a:path>
                <a:path w="362584" h="622300">
                  <a:moveTo>
                    <a:pt x="231989" y="481329"/>
                  </a:moveTo>
                  <a:lnTo>
                    <a:pt x="234341" y="486409"/>
                  </a:lnTo>
                  <a:lnTo>
                    <a:pt x="232597" y="491489"/>
                  </a:lnTo>
                  <a:lnTo>
                    <a:pt x="230791" y="495299"/>
                  </a:lnTo>
                  <a:lnTo>
                    <a:pt x="230045" y="496569"/>
                  </a:lnTo>
                  <a:lnTo>
                    <a:pt x="232249" y="496569"/>
                  </a:lnTo>
                  <a:lnTo>
                    <a:pt x="232357" y="495299"/>
                  </a:lnTo>
                  <a:lnTo>
                    <a:pt x="233739" y="495299"/>
                  </a:lnTo>
                  <a:lnTo>
                    <a:pt x="234060" y="490219"/>
                  </a:lnTo>
                  <a:lnTo>
                    <a:pt x="235210" y="490219"/>
                  </a:lnTo>
                  <a:lnTo>
                    <a:pt x="238097" y="486409"/>
                  </a:lnTo>
                  <a:lnTo>
                    <a:pt x="237006" y="486409"/>
                  </a:lnTo>
                  <a:lnTo>
                    <a:pt x="236831" y="485139"/>
                  </a:lnTo>
                  <a:lnTo>
                    <a:pt x="234597" y="485139"/>
                  </a:lnTo>
                  <a:lnTo>
                    <a:pt x="231989" y="481329"/>
                  </a:lnTo>
                  <a:close/>
                </a:path>
                <a:path w="362584" h="622300">
                  <a:moveTo>
                    <a:pt x="237269" y="494029"/>
                  </a:moveTo>
                  <a:lnTo>
                    <a:pt x="233739" y="495299"/>
                  </a:lnTo>
                  <a:lnTo>
                    <a:pt x="232357" y="495299"/>
                  </a:lnTo>
                  <a:lnTo>
                    <a:pt x="235434" y="496569"/>
                  </a:lnTo>
                  <a:lnTo>
                    <a:pt x="237269" y="494029"/>
                  </a:lnTo>
                  <a:close/>
                </a:path>
                <a:path w="362584" h="622300">
                  <a:moveTo>
                    <a:pt x="278840" y="496520"/>
                  </a:moveTo>
                  <a:lnTo>
                    <a:pt x="279105" y="496569"/>
                  </a:lnTo>
                  <a:lnTo>
                    <a:pt x="278840" y="496520"/>
                  </a:lnTo>
                  <a:close/>
                </a:path>
                <a:path w="362584" h="622300">
                  <a:moveTo>
                    <a:pt x="272381" y="494029"/>
                  </a:moveTo>
                  <a:lnTo>
                    <a:pt x="272347" y="495299"/>
                  </a:lnTo>
                  <a:lnTo>
                    <a:pt x="278840" y="496520"/>
                  </a:lnTo>
                  <a:lnTo>
                    <a:pt x="278614" y="496119"/>
                  </a:lnTo>
                  <a:lnTo>
                    <a:pt x="277476" y="495299"/>
                  </a:lnTo>
                  <a:lnTo>
                    <a:pt x="273097" y="495299"/>
                  </a:lnTo>
                  <a:lnTo>
                    <a:pt x="272381" y="494029"/>
                  </a:lnTo>
                  <a:close/>
                </a:path>
                <a:path w="362584" h="622300">
                  <a:moveTo>
                    <a:pt x="348064" y="495299"/>
                  </a:moveTo>
                  <a:lnTo>
                    <a:pt x="347823" y="495299"/>
                  </a:lnTo>
                  <a:lnTo>
                    <a:pt x="347831" y="495744"/>
                  </a:lnTo>
                  <a:lnTo>
                    <a:pt x="348064" y="495299"/>
                  </a:lnTo>
                  <a:close/>
                </a:path>
                <a:path w="362584" h="622300">
                  <a:moveTo>
                    <a:pt x="251695" y="491489"/>
                  </a:moveTo>
                  <a:lnTo>
                    <a:pt x="253267" y="495299"/>
                  </a:lnTo>
                  <a:lnTo>
                    <a:pt x="256828" y="495299"/>
                  </a:lnTo>
                  <a:lnTo>
                    <a:pt x="257232" y="492759"/>
                  </a:lnTo>
                  <a:lnTo>
                    <a:pt x="253262" y="492759"/>
                  </a:lnTo>
                  <a:lnTo>
                    <a:pt x="251695" y="491489"/>
                  </a:lnTo>
                  <a:close/>
                </a:path>
                <a:path w="362584" h="622300">
                  <a:moveTo>
                    <a:pt x="263850" y="492759"/>
                  </a:moveTo>
                  <a:lnTo>
                    <a:pt x="257232" y="492759"/>
                  </a:lnTo>
                  <a:lnTo>
                    <a:pt x="257371" y="494029"/>
                  </a:lnTo>
                  <a:lnTo>
                    <a:pt x="257581" y="494029"/>
                  </a:lnTo>
                  <a:lnTo>
                    <a:pt x="258338" y="495299"/>
                  </a:lnTo>
                  <a:lnTo>
                    <a:pt x="262435" y="495299"/>
                  </a:lnTo>
                  <a:lnTo>
                    <a:pt x="263850" y="492759"/>
                  </a:lnTo>
                  <a:close/>
                </a:path>
                <a:path w="362584" h="622300">
                  <a:moveTo>
                    <a:pt x="306801" y="494029"/>
                  </a:moveTo>
                  <a:lnTo>
                    <a:pt x="300823" y="494029"/>
                  </a:lnTo>
                  <a:lnTo>
                    <a:pt x="301017" y="495299"/>
                  </a:lnTo>
                  <a:lnTo>
                    <a:pt x="306618" y="495299"/>
                  </a:lnTo>
                  <a:lnTo>
                    <a:pt x="306801" y="494029"/>
                  </a:lnTo>
                  <a:close/>
                </a:path>
                <a:path w="362584" h="622300">
                  <a:moveTo>
                    <a:pt x="211032" y="450849"/>
                  </a:moveTo>
                  <a:lnTo>
                    <a:pt x="208094" y="450849"/>
                  </a:lnTo>
                  <a:lnTo>
                    <a:pt x="192365" y="476249"/>
                  </a:lnTo>
                  <a:lnTo>
                    <a:pt x="185764" y="486409"/>
                  </a:lnTo>
                  <a:lnTo>
                    <a:pt x="181169" y="494029"/>
                  </a:lnTo>
                  <a:lnTo>
                    <a:pt x="185645" y="487679"/>
                  </a:lnTo>
                  <a:lnTo>
                    <a:pt x="192566" y="478789"/>
                  </a:lnTo>
                  <a:lnTo>
                    <a:pt x="200896" y="466089"/>
                  </a:lnTo>
                  <a:lnTo>
                    <a:pt x="211032" y="450849"/>
                  </a:lnTo>
                  <a:close/>
                </a:path>
                <a:path w="362584" h="622300">
                  <a:moveTo>
                    <a:pt x="277072" y="461009"/>
                  </a:moveTo>
                  <a:lnTo>
                    <a:pt x="276037" y="461009"/>
                  </a:lnTo>
                  <a:lnTo>
                    <a:pt x="275995" y="468629"/>
                  </a:lnTo>
                  <a:lnTo>
                    <a:pt x="274785" y="474979"/>
                  </a:lnTo>
                  <a:lnTo>
                    <a:pt x="268978" y="482599"/>
                  </a:lnTo>
                  <a:lnTo>
                    <a:pt x="268582" y="483869"/>
                  </a:lnTo>
                  <a:lnTo>
                    <a:pt x="271405" y="483869"/>
                  </a:lnTo>
                  <a:lnTo>
                    <a:pt x="273075" y="486409"/>
                  </a:lnTo>
                  <a:lnTo>
                    <a:pt x="281853" y="491489"/>
                  </a:lnTo>
                  <a:lnTo>
                    <a:pt x="279178" y="494029"/>
                  </a:lnTo>
                  <a:lnTo>
                    <a:pt x="281788" y="494029"/>
                  </a:lnTo>
                  <a:lnTo>
                    <a:pt x="282134" y="491489"/>
                  </a:lnTo>
                  <a:lnTo>
                    <a:pt x="282392" y="490219"/>
                  </a:lnTo>
                  <a:lnTo>
                    <a:pt x="280452" y="490219"/>
                  </a:lnTo>
                  <a:lnTo>
                    <a:pt x="279400" y="488949"/>
                  </a:lnTo>
                  <a:lnTo>
                    <a:pt x="273190" y="485139"/>
                  </a:lnTo>
                  <a:lnTo>
                    <a:pt x="271663" y="483869"/>
                  </a:lnTo>
                  <a:lnTo>
                    <a:pt x="272917" y="482599"/>
                  </a:lnTo>
                  <a:lnTo>
                    <a:pt x="275036" y="482599"/>
                  </a:lnTo>
                  <a:lnTo>
                    <a:pt x="273611" y="481329"/>
                  </a:lnTo>
                  <a:lnTo>
                    <a:pt x="274594" y="480059"/>
                  </a:lnTo>
                  <a:lnTo>
                    <a:pt x="279004" y="480059"/>
                  </a:lnTo>
                  <a:lnTo>
                    <a:pt x="276044" y="477519"/>
                  </a:lnTo>
                  <a:lnTo>
                    <a:pt x="286459" y="477519"/>
                  </a:lnTo>
                  <a:lnTo>
                    <a:pt x="286549" y="476249"/>
                  </a:lnTo>
                  <a:lnTo>
                    <a:pt x="277303" y="476249"/>
                  </a:lnTo>
                  <a:lnTo>
                    <a:pt x="277705" y="474979"/>
                  </a:lnTo>
                  <a:lnTo>
                    <a:pt x="286640" y="474979"/>
                  </a:lnTo>
                  <a:lnTo>
                    <a:pt x="286731" y="473709"/>
                  </a:lnTo>
                  <a:lnTo>
                    <a:pt x="286970" y="472439"/>
                  </a:lnTo>
                  <a:lnTo>
                    <a:pt x="276242" y="472439"/>
                  </a:lnTo>
                  <a:lnTo>
                    <a:pt x="277072" y="461009"/>
                  </a:lnTo>
                  <a:close/>
                </a:path>
                <a:path w="362584" h="622300">
                  <a:moveTo>
                    <a:pt x="252598" y="488949"/>
                  </a:moveTo>
                  <a:lnTo>
                    <a:pt x="253262" y="492759"/>
                  </a:lnTo>
                  <a:lnTo>
                    <a:pt x="261520" y="492759"/>
                  </a:lnTo>
                  <a:lnTo>
                    <a:pt x="259690" y="491489"/>
                  </a:lnTo>
                  <a:lnTo>
                    <a:pt x="254355" y="491489"/>
                  </a:lnTo>
                  <a:lnTo>
                    <a:pt x="252598" y="488949"/>
                  </a:lnTo>
                  <a:close/>
                </a:path>
                <a:path w="362584" h="622300">
                  <a:moveTo>
                    <a:pt x="289237" y="485139"/>
                  </a:moveTo>
                  <a:lnTo>
                    <a:pt x="287508" y="487679"/>
                  </a:lnTo>
                  <a:lnTo>
                    <a:pt x="286715" y="492759"/>
                  </a:lnTo>
                  <a:lnTo>
                    <a:pt x="288181" y="492759"/>
                  </a:lnTo>
                  <a:lnTo>
                    <a:pt x="288547" y="486409"/>
                  </a:lnTo>
                  <a:lnTo>
                    <a:pt x="289273" y="486409"/>
                  </a:lnTo>
                  <a:lnTo>
                    <a:pt x="289237" y="485139"/>
                  </a:lnTo>
                  <a:close/>
                </a:path>
                <a:path w="362584" h="622300">
                  <a:moveTo>
                    <a:pt x="238676" y="488949"/>
                  </a:moveTo>
                  <a:lnTo>
                    <a:pt x="237596" y="490219"/>
                  </a:lnTo>
                  <a:lnTo>
                    <a:pt x="234060" y="490219"/>
                  </a:lnTo>
                  <a:lnTo>
                    <a:pt x="237304" y="491489"/>
                  </a:lnTo>
                  <a:lnTo>
                    <a:pt x="238676" y="488949"/>
                  </a:lnTo>
                  <a:close/>
                </a:path>
                <a:path w="362584" h="622300">
                  <a:moveTo>
                    <a:pt x="254262" y="485139"/>
                  </a:moveTo>
                  <a:lnTo>
                    <a:pt x="254355" y="491489"/>
                  </a:lnTo>
                  <a:lnTo>
                    <a:pt x="259690" y="491489"/>
                  </a:lnTo>
                  <a:lnTo>
                    <a:pt x="259286" y="486409"/>
                  </a:lnTo>
                  <a:lnTo>
                    <a:pt x="255174" y="486399"/>
                  </a:lnTo>
                  <a:lnTo>
                    <a:pt x="254262" y="485139"/>
                  </a:lnTo>
                  <a:close/>
                </a:path>
                <a:path w="362584" h="622300">
                  <a:moveTo>
                    <a:pt x="275036" y="482599"/>
                  </a:moveTo>
                  <a:lnTo>
                    <a:pt x="272917" y="482599"/>
                  </a:lnTo>
                  <a:lnTo>
                    <a:pt x="275061" y="485139"/>
                  </a:lnTo>
                  <a:lnTo>
                    <a:pt x="281641" y="490219"/>
                  </a:lnTo>
                  <a:lnTo>
                    <a:pt x="282392" y="490219"/>
                  </a:lnTo>
                  <a:lnTo>
                    <a:pt x="282908" y="487679"/>
                  </a:lnTo>
                  <a:lnTo>
                    <a:pt x="280886" y="487679"/>
                  </a:lnTo>
                  <a:lnTo>
                    <a:pt x="280103" y="486399"/>
                  </a:lnTo>
                  <a:lnTo>
                    <a:pt x="275036" y="482599"/>
                  </a:lnTo>
                  <a:close/>
                </a:path>
                <a:path w="362584" h="622300">
                  <a:moveTo>
                    <a:pt x="308243" y="486409"/>
                  </a:moveTo>
                  <a:lnTo>
                    <a:pt x="308024" y="487679"/>
                  </a:lnTo>
                  <a:lnTo>
                    <a:pt x="307514" y="490219"/>
                  </a:lnTo>
                  <a:lnTo>
                    <a:pt x="308262" y="490219"/>
                  </a:lnTo>
                  <a:lnTo>
                    <a:pt x="308243" y="486409"/>
                  </a:lnTo>
                  <a:close/>
                </a:path>
                <a:path w="362584" h="622300">
                  <a:moveTo>
                    <a:pt x="331184" y="435609"/>
                  </a:moveTo>
                  <a:lnTo>
                    <a:pt x="328980" y="435609"/>
                  </a:lnTo>
                  <a:lnTo>
                    <a:pt x="329650" y="442228"/>
                  </a:lnTo>
                  <a:lnTo>
                    <a:pt x="330547" y="448309"/>
                  </a:lnTo>
                  <a:lnTo>
                    <a:pt x="331914" y="450849"/>
                  </a:lnTo>
                  <a:lnTo>
                    <a:pt x="331872" y="452119"/>
                  </a:lnTo>
                  <a:lnTo>
                    <a:pt x="331777" y="463549"/>
                  </a:lnTo>
                  <a:lnTo>
                    <a:pt x="332197" y="473709"/>
                  </a:lnTo>
                  <a:lnTo>
                    <a:pt x="332307" y="480059"/>
                  </a:lnTo>
                  <a:lnTo>
                    <a:pt x="332526" y="488949"/>
                  </a:lnTo>
                  <a:lnTo>
                    <a:pt x="334015" y="490219"/>
                  </a:lnTo>
                  <a:lnTo>
                    <a:pt x="333888" y="480160"/>
                  </a:lnTo>
                  <a:lnTo>
                    <a:pt x="333448" y="462682"/>
                  </a:lnTo>
                  <a:lnTo>
                    <a:pt x="333575" y="455929"/>
                  </a:lnTo>
                  <a:lnTo>
                    <a:pt x="333660" y="453389"/>
                  </a:lnTo>
                  <a:lnTo>
                    <a:pt x="335784" y="453389"/>
                  </a:lnTo>
                  <a:lnTo>
                    <a:pt x="336255" y="452119"/>
                  </a:lnTo>
                  <a:lnTo>
                    <a:pt x="336550" y="452119"/>
                  </a:lnTo>
                  <a:lnTo>
                    <a:pt x="337907" y="450849"/>
                  </a:lnTo>
                  <a:lnTo>
                    <a:pt x="334255" y="450849"/>
                  </a:lnTo>
                  <a:lnTo>
                    <a:pt x="332684" y="445769"/>
                  </a:lnTo>
                  <a:lnTo>
                    <a:pt x="332402" y="443229"/>
                  </a:lnTo>
                  <a:lnTo>
                    <a:pt x="331435" y="438149"/>
                  </a:lnTo>
                  <a:lnTo>
                    <a:pt x="331184" y="435609"/>
                  </a:lnTo>
                  <a:close/>
                </a:path>
                <a:path w="362584" h="622300">
                  <a:moveTo>
                    <a:pt x="342985" y="480059"/>
                  </a:moveTo>
                  <a:lnTo>
                    <a:pt x="341764" y="480059"/>
                  </a:lnTo>
                  <a:lnTo>
                    <a:pt x="342217" y="485139"/>
                  </a:lnTo>
                  <a:lnTo>
                    <a:pt x="342812" y="487679"/>
                  </a:lnTo>
                  <a:lnTo>
                    <a:pt x="342691" y="488949"/>
                  </a:lnTo>
                  <a:lnTo>
                    <a:pt x="344117" y="488949"/>
                  </a:lnTo>
                  <a:lnTo>
                    <a:pt x="343675" y="486409"/>
                  </a:lnTo>
                  <a:lnTo>
                    <a:pt x="343557" y="485139"/>
                  </a:lnTo>
                  <a:lnTo>
                    <a:pt x="343626" y="481329"/>
                  </a:lnTo>
                  <a:lnTo>
                    <a:pt x="343120" y="481329"/>
                  </a:lnTo>
                  <a:lnTo>
                    <a:pt x="342985" y="480059"/>
                  </a:lnTo>
                  <a:close/>
                </a:path>
                <a:path w="362584" h="622300">
                  <a:moveTo>
                    <a:pt x="169405" y="455929"/>
                  </a:moveTo>
                  <a:lnTo>
                    <a:pt x="166197" y="455929"/>
                  </a:lnTo>
                  <a:lnTo>
                    <a:pt x="161498" y="464819"/>
                  </a:lnTo>
                  <a:lnTo>
                    <a:pt x="157108" y="472439"/>
                  </a:lnTo>
                  <a:lnTo>
                    <a:pt x="153822" y="478789"/>
                  </a:lnTo>
                  <a:lnTo>
                    <a:pt x="152433" y="482599"/>
                  </a:lnTo>
                  <a:lnTo>
                    <a:pt x="152250" y="482599"/>
                  </a:lnTo>
                  <a:lnTo>
                    <a:pt x="152840" y="483869"/>
                  </a:lnTo>
                  <a:lnTo>
                    <a:pt x="153747" y="485139"/>
                  </a:lnTo>
                  <a:lnTo>
                    <a:pt x="158680" y="487679"/>
                  </a:lnTo>
                  <a:lnTo>
                    <a:pt x="164696" y="483869"/>
                  </a:lnTo>
                  <a:lnTo>
                    <a:pt x="158594" y="483869"/>
                  </a:lnTo>
                  <a:lnTo>
                    <a:pt x="156635" y="482599"/>
                  </a:lnTo>
                  <a:lnTo>
                    <a:pt x="157067" y="480059"/>
                  </a:lnTo>
                  <a:lnTo>
                    <a:pt x="159682" y="474979"/>
                  </a:lnTo>
                  <a:lnTo>
                    <a:pt x="163687" y="466089"/>
                  </a:lnTo>
                  <a:lnTo>
                    <a:pt x="165989" y="463549"/>
                  </a:lnTo>
                  <a:lnTo>
                    <a:pt x="165056" y="463549"/>
                  </a:lnTo>
                  <a:lnTo>
                    <a:pt x="166391" y="461009"/>
                  </a:lnTo>
                  <a:lnTo>
                    <a:pt x="167642" y="458469"/>
                  </a:lnTo>
                  <a:lnTo>
                    <a:pt x="169405" y="455929"/>
                  </a:lnTo>
                  <a:close/>
                </a:path>
                <a:path w="362584" h="622300">
                  <a:moveTo>
                    <a:pt x="216744" y="485139"/>
                  </a:moveTo>
                  <a:lnTo>
                    <a:pt x="214011" y="486035"/>
                  </a:lnTo>
                  <a:lnTo>
                    <a:pt x="214569" y="487679"/>
                  </a:lnTo>
                  <a:lnTo>
                    <a:pt x="216744" y="485139"/>
                  </a:lnTo>
                  <a:close/>
                </a:path>
                <a:path w="362584" h="622300">
                  <a:moveTo>
                    <a:pt x="283759" y="420369"/>
                  </a:moveTo>
                  <a:lnTo>
                    <a:pt x="281707" y="420369"/>
                  </a:lnTo>
                  <a:lnTo>
                    <a:pt x="280757" y="424472"/>
                  </a:lnTo>
                  <a:lnTo>
                    <a:pt x="280040" y="427989"/>
                  </a:lnTo>
                  <a:lnTo>
                    <a:pt x="279651" y="431799"/>
                  </a:lnTo>
                  <a:lnTo>
                    <a:pt x="277368" y="436879"/>
                  </a:lnTo>
                  <a:lnTo>
                    <a:pt x="275441" y="443229"/>
                  </a:lnTo>
                  <a:lnTo>
                    <a:pt x="274125" y="447039"/>
                  </a:lnTo>
                  <a:lnTo>
                    <a:pt x="270513" y="459739"/>
                  </a:lnTo>
                  <a:lnTo>
                    <a:pt x="266913" y="471169"/>
                  </a:lnTo>
                  <a:lnTo>
                    <a:pt x="263968" y="481329"/>
                  </a:lnTo>
                  <a:lnTo>
                    <a:pt x="262322" y="487679"/>
                  </a:lnTo>
                  <a:lnTo>
                    <a:pt x="264572" y="482599"/>
                  </a:lnTo>
                  <a:lnTo>
                    <a:pt x="267798" y="472439"/>
                  </a:lnTo>
                  <a:lnTo>
                    <a:pt x="271570" y="461009"/>
                  </a:lnTo>
                  <a:lnTo>
                    <a:pt x="276563" y="444373"/>
                  </a:lnTo>
                  <a:lnTo>
                    <a:pt x="277905" y="440689"/>
                  </a:lnTo>
                  <a:lnTo>
                    <a:pt x="279512" y="436879"/>
                  </a:lnTo>
                  <a:lnTo>
                    <a:pt x="285512" y="436879"/>
                  </a:lnTo>
                  <a:lnTo>
                    <a:pt x="286208" y="435609"/>
                  </a:lnTo>
                  <a:lnTo>
                    <a:pt x="281816" y="435609"/>
                  </a:lnTo>
                  <a:lnTo>
                    <a:pt x="281759" y="430529"/>
                  </a:lnTo>
                  <a:lnTo>
                    <a:pt x="282639" y="427989"/>
                  </a:lnTo>
                  <a:lnTo>
                    <a:pt x="283149" y="422909"/>
                  </a:lnTo>
                  <a:lnTo>
                    <a:pt x="283759" y="420369"/>
                  </a:lnTo>
                  <a:close/>
                </a:path>
                <a:path w="362584" h="622300">
                  <a:moveTo>
                    <a:pt x="279004" y="480059"/>
                  </a:moveTo>
                  <a:lnTo>
                    <a:pt x="274594" y="480059"/>
                  </a:lnTo>
                  <a:lnTo>
                    <a:pt x="276437" y="482599"/>
                  </a:lnTo>
                  <a:lnTo>
                    <a:pt x="282312" y="486409"/>
                  </a:lnTo>
                  <a:lnTo>
                    <a:pt x="280886" y="487679"/>
                  </a:lnTo>
                  <a:lnTo>
                    <a:pt x="282908" y="487679"/>
                  </a:lnTo>
                  <a:lnTo>
                    <a:pt x="283682" y="483869"/>
                  </a:lnTo>
                  <a:lnTo>
                    <a:pt x="281048" y="483869"/>
                  </a:lnTo>
                  <a:lnTo>
                    <a:pt x="280481" y="482599"/>
                  </a:lnTo>
                  <a:lnTo>
                    <a:pt x="278428" y="481329"/>
                  </a:lnTo>
                  <a:lnTo>
                    <a:pt x="279004" y="480059"/>
                  </a:lnTo>
                  <a:close/>
                </a:path>
                <a:path w="362584" h="622300">
                  <a:moveTo>
                    <a:pt x="208649" y="462279"/>
                  </a:moveTo>
                  <a:lnTo>
                    <a:pt x="207401" y="462279"/>
                  </a:lnTo>
                  <a:lnTo>
                    <a:pt x="204192" y="477555"/>
                  </a:lnTo>
                  <a:lnTo>
                    <a:pt x="203607" y="478789"/>
                  </a:lnTo>
                  <a:lnTo>
                    <a:pt x="202709" y="480160"/>
                  </a:lnTo>
                  <a:lnTo>
                    <a:pt x="199277" y="486409"/>
                  </a:lnTo>
                  <a:lnTo>
                    <a:pt x="203327" y="486399"/>
                  </a:lnTo>
                  <a:lnTo>
                    <a:pt x="207907" y="482599"/>
                  </a:lnTo>
                  <a:lnTo>
                    <a:pt x="209349" y="481329"/>
                  </a:lnTo>
                  <a:lnTo>
                    <a:pt x="203534" y="481329"/>
                  </a:lnTo>
                  <a:lnTo>
                    <a:pt x="208649" y="462279"/>
                  </a:lnTo>
                  <a:close/>
                </a:path>
                <a:path w="362584" h="622300">
                  <a:moveTo>
                    <a:pt x="241426" y="480059"/>
                  </a:moveTo>
                  <a:lnTo>
                    <a:pt x="239142" y="480059"/>
                  </a:lnTo>
                  <a:lnTo>
                    <a:pt x="238483" y="483869"/>
                  </a:lnTo>
                  <a:lnTo>
                    <a:pt x="239478" y="485139"/>
                  </a:lnTo>
                  <a:lnTo>
                    <a:pt x="240001" y="486409"/>
                  </a:lnTo>
                  <a:lnTo>
                    <a:pt x="243807" y="486399"/>
                  </a:lnTo>
                  <a:lnTo>
                    <a:pt x="245687" y="485139"/>
                  </a:lnTo>
                  <a:lnTo>
                    <a:pt x="246051" y="485139"/>
                  </a:lnTo>
                  <a:lnTo>
                    <a:pt x="246413" y="483869"/>
                  </a:lnTo>
                  <a:lnTo>
                    <a:pt x="243259" y="483869"/>
                  </a:lnTo>
                  <a:lnTo>
                    <a:pt x="241478" y="482599"/>
                  </a:lnTo>
                  <a:lnTo>
                    <a:pt x="241426" y="480059"/>
                  </a:lnTo>
                  <a:close/>
                </a:path>
                <a:path w="362584" h="622300">
                  <a:moveTo>
                    <a:pt x="261203" y="471169"/>
                  </a:moveTo>
                  <a:lnTo>
                    <a:pt x="257999" y="471169"/>
                  </a:lnTo>
                  <a:lnTo>
                    <a:pt x="258461" y="472439"/>
                  </a:lnTo>
                  <a:lnTo>
                    <a:pt x="256855" y="472439"/>
                  </a:lnTo>
                  <a:lnTo>
                    <a:pt x="257622" y="476249"/>
                  </a:lnTo>
                  <a:lnTo>
                    <a:pt x="256759" y="480059"/>
                  </a:lnTo>
                  <a:lnTo>
                    <a:pt x="255816" y="485139"/>
                  </a:lnTo>
                  <a:lnTo>
                    <a:pt x="255181" y="486409"/>
                  </a:lnTo>
                  <a:lnTo>
                    <a:pt x="259286" y="486409"/>
                  </a:lnTo>
                  <a:lnTo>
                    <a:pt x="259184" y="485139"/>
                  </a:lnTo>
                  <a:lnTo>
                    <a:pt x="260057" y="482599"/>
                  </a:lnTo>
                  <a:lnTo>
                    <a:pt x="260569" y="474979"/>
                  </a:lnTo>
                  <a:lnTo>
                    <a:pt x="260944" y="472439"/>
                  </a:lnTo>
                  <a:lnTo>
                    <a:pt x="261203" y="471169"/>
                  </a:lnTo>
                  <a:close/>
                </a:path>
                <a:path w="362584" h="622300">
                  <a:moveTo>
                    <a:pt x="315801" y="434339"/>
                  </a:moveTo>
                  <a:lnTo>
                    <a:pt x="313691" y="434339"/>
                  </a:lnTo>
                  <a:lnTo>
                    <a:pt x="313785" y="438149"/>
                  </a:lnTo>
                  <a:lnTo>
                    <a:pt x="313892" y="439594"/>
                  </a:lnTo>
                  <a:lnTo>
                    <a:pt x="314013" y="440856"/>
                  </a:lnTo>
                  <a:lnTo>
                    <a:pt x="314838" y="444373"/>
                  </a:lnTo>
                  <a:lnTo>
                    <a:pt x="314859" y="444572"/>
                  </a:lnTo>
                  <a:lnTo>
                    <a:pt x="314132" y="450849"/>
                  </a:lnTo>
                  <a:lnTo>
                    <a:pt x="313654" y="455929"/>
                  </a:lnTo>
                  <a:lnTo>
                    <a:pt x="312953" y="486409"/>
                  </a:lnTo>
                  <a:lnTo>
                    <a:pt x="313970" y="486409"/>
                  </a:lnTo>
                  <a:lnTo>
                    <a:pt x="314423" y="478789"/>
                  </a:lnTo>
                  <a:lnTo>
                    <a:pt x="315352" y="457172"/>
                  </a:lnTo>
                  <a:lnTo>
                    <a:pt x="316302" y="448309"/>
                  </a:lnTo>
                  <a:lnTo>
                    <a:pt x="322095" y="448309"/>
                  </a:lnTo>
                  <a:lnTo>
                    <a:pt x="323062" y="447039"/>
                  </a:lnTo>
                  <a:lnTo>
                    <a:pt x="318608" y="447039"/>
                  </a:lnTo>
                  <a:lnTo>
                    <a:pt x="318261" y="445769"/>
                  </a:lnTo>
                  <a:lnTo>
                    <a:pt x="317672" y="444373"/>
                  </a:lnTo>
                  <a:lnTo>
                    <a:pt x="316702" y="441959"/>
                  </a:lnTo>
                  <a:lnTo>
                    <a:pt x="316327" y="439594"/>
                  </a:lnTo>
                  <a:lnTo>
                    <a:pt x="316212" y="438149"/>
                  </a:lnTo>
                  <a:lnTo>
                    <a:pt x="316850" y="435609"/>
                  </a:lnTo>
                  <a:lnTo>
                    <a:pt x="315756" y="435609"/>
                  </a:lnTo>
                  <a:lnTo>
                    <a:pt x="315801" y="434339"/>
                  </a:lnTo>
                  <a:close/>
                </a:path>
                <a:path w="362584" h="622300">
                  <a:moveTo>
                    <a:pt x="213707" y="485139"/>
                  </a:moveTo>
                  <a:lnTo>
                    <a:pt x="212901" y="486399"/>
                  </a:lnTo>
                  <a:lnTo>
                    <a:pt x="214011" y="486035"/>
                  </a:lnTo>
                  <a:lnTo>
                    <a:pt x="213707" y="485139"/>
                  </a:lnTo>
                  <a:close/>
                </a:path>
                <a:path w="362584" h="622300">
                  <a:moveTo>
                    <a:pt x="233799" y="481329"/>
                  </a:moveTo>
                  <a:lnTo>
                    <a:pt x="234597" y="485139"/>
                  </a:lnTo>
                  <a:lnTo>
                    <a:pt x="236831" y="485139"/>
                  </a:lnTo>
                  <a:lnTo>
                    <a:pt x="237821" y="482599"/>
                  </a:lnTo>
                  <a:lnTo>
                    <a:pt x="235049" y="482599"/>
                  </a:lnTo>
                  <a:lnTo>
                    <a:pt x="233799" y="481329"/>
                  </a:lnTo>
                  <a:close/>
                </a:path>
                <a:path w="362584" h="622300">
                  <a:moveTo>
                    <a:pt x="321832" y="472439"/>
                  </a:moveTo>
                  <a:lnTo>
                    <a:pt x="323251" y="480160"/>
                  </a:lnTo>
                  <a:lnTo>
                    <a:pt x="323385" y="480652"/>
                  </a:lnTo>
                  <a:lnTo>
                    <a:pt x="323462" y="482599"/>
                  </a:lnTo>
                  <a:lnTo>
                    <a:pt x="323382" y="483869"/>
                  </a:lnTo>
                  <a:lnTo>
                    <a:pt x="323123" y="485139"/>
                  </a:lnTo>
                  <a:lnTo>
                    <a:pt x="326091" y="485139"/>
                  </a:lnTo>
                  <a:lnTo>
                    <a:pt x="326354" y="483869"/>
                  </a:lnTo>
                  <a:lnTo>
                    <a:pt x="326921" y="482599"/>
                  </a:lnTo>
                  <a:lnTo>
                    <a:pt x="325892" y="482599"/>
                  </a:lnTo>
                  <a:lnTo>
                    <a:pt x="325828" y="481329"/>
                  </a:lnTo>
                  <a:lnTo>
                    <a:pt x="324086" y="481329"/>
                  </a:lnTo>
                  <a:lnTo>
                    <a:pt x="323985" y="478789"/>
                  </a:lnTo>
                  <a:lnTo>
                    <a:pt x="323293" y="474979"/>
                  </a:lnTo>
                  <a:lnTo>
                    <a:pt x="321832" y="472439"/>
                  </a:lnTo>
                  <a:close/>
                </a:path>
                <a:path w="362584" h="622300">
                  <a:moveTo>
                    <a:pt x="185496" y="452119"/>
                  </a:moveTo>
                  <a:lnTo>
                    <a:pt x="178700" y="467359"/>
                  </a:lnTo>
                  <a:lnTo>
                    <a:pt x="176357" y="469899"/>
                  </a:lnTo>
                  <a:lnTo>
                    <a:pt x="173170" y="473709"/>
                  </a:lnTo>
                  <a:lnTo>
                    <a:pt x="172527" y="474979"/>
                  </a:lnTo>
                  <a:lnTo>
                    <a:pt x="168437" y="477555"/>
                  </a:lnTo>
                  <a:lnTo>
                    <a:pt x="166961" y="478789"/>
                  </a:lnTo>
                  <a:lnTo>
                    <a:pt x="158594" y="483869"/>
                  </a:lnTo>
                  <a:lnTo>
                    <a:pt x="164696" y="483869"/>
                  </a:lnTo>
                  <a:lnTo>
                    <a:pt x="168707" y="481329"/>
                  </a:lnTo>
                  <a:lnTo>
                    <a:pt x="169069" y="481329"/>
                  </a:lnTo>
                  <a:lnTo>
                    <a:pt x="174377" y="478789"/>
                  </a:lnTo>
                  <a:lnTo>
                    <a:pt x="179900" y="474979"/>
                  </a:lnTo>
                  <a:lnTo>
                    <a:pt x="183353" y="472439"/>
                  </a:lnTo>
                  <a:lnTo>
                    <a:pt x="176704" y="472439"/>
                  </a:lnTo>
                  <a:lnTo>
                    <a:pt x="187295" y="453389"/>
                  </a:lnTo>
                  <a:lnTo>
                    <a:pt x="185496" y="452119"/>
                  </a:lnTo>
                  <a:close/>
                </a:path>
                <a:path w="362584" h="622300">
                  <a:moveTo>
                    <a:pt x="219148" y="481329"/>
                  </a:moveTo>
                  <a:lnTo>
                    <a:pt x="214013" y="481329"/>
                  </a:lnTo>
                  <a:lnTo>
                    <a:pt x="216866" y="483869"/>
                  </a:lnTo>
                  <a:lnTo>
                    <a:pt x="219148" y="481329"/>
                  </a:lnTo>
                  <a:close/>
                </a:path>
                <a:path w="362584" h="622300">
                  <a:moveTo>
                    <a:pt x="258452" y="453389"/>
                  </a:moveTo>
                  <a:lnTo>
                    <a:pt x="258832" y="455929"/>
                  </a:lnTo>
                  <a:lnTo>
                    <a:pt x="258690" y="464819"/>
                  </a:lnTo>
                  <a:lnTo>
                    <a:pt x="255254" y="471169"/>
                  </a:lnTo>
                  <a:lnTo>
                    <a:pt x="249807" y="477555"/>
                  </a:lnTo>
                  <a:lnTo>
                    <a:pt x="248905" y="478789"/>
                  </a:lnTo>
                  <a:lnTo>
                    <a:pt x="243259" y="483869"/>
                  </a:lnTo>
                  <a:lnTo>
                    <a:pt x="246413" y="483869"/>
                  </a:lnTo>
                  <a:lnTo>
                    <a:pt x="247778" y="482599"/>
                  </a:lnTo>
                  <a:lnTo>
                    <a:pt x="249315" y="481329"/>
                  </a:lnTo>
                  <a:lnTo>
                    <a:pt x="251062" y="480059"/>
                  </a:lnTo>
                  <a:lnTo>
                    <a:pt x="253509" y="477519"/>
                  </a:lnTo>
                  <a:lnTo>
                    <a:pt x="255305" y="474979"/>
                  </a:lnTo>
                  <a:lnTo>
                    <a:pt x="256855" y="472439"/>
                  </a:lnTo>
                  <a:lnTo>
                    <a:pt x="257819" y="472439"/>
                  </a:lnTo>
                  <a:lnTo>
                    <a:pt x="257492" y="471169"/>
                  </a:lnTo>
                  <a:lnTo>
                    <a:pt x="261203" y="471169"/>
                  </a:lnTo>
                  <a:lnTo>
                    <a:pt x="261463" y="469899"/>
                  </a:lnTo>
                  <a:lnTo>
                    <a:pt x="259257" y="469899"/>
                  </a:lnTo>
                  <a:lnTo>
                    <a:pt x="258884" y="468629"/>
                  </a:lnTo>
                  <a:lnTo>
                    <a:pt x="261722" y="468629"/>
                  </a:lnTo>
                  <a:lnTo>
                    <a:pt x="262787" y="464819"/>
                  </a:lnTo>
                  <a:lnTo>
                    <a:pt x="263226" y="463549"/>
                  </a:lnTo>
                  <a:lnTo>
                    <a:pt x="259131" y="463549"/>
                  </a:lnTo>
                  <a:lnTo>
                    <a:pt x="259085" y="457172"/>
                  </a:lnTo>
                  <a:lnTo>
                    <a:pt x="258452" y="453389"/>
                  </a:lnTo>
                  <a:close/>
                </a:path>
                <a:path w="362584" h="622300">
                  <a:moveTo>
                    <a:pt x="286459" y="477519"/>
                  </a:moveTo>
                  <a:lnTo>
                    <a:pt x="276583" y="477519"/>
                  </a:lnTo>
                  <a:lnTo>
                    <a:pt x="278010" y="478789"/>
                  </a:lnTo>
                  <a:lnTo>
                    <a:pt x="282735" y="482599"/>
                  </a:lnTo>
                  <a:lnTo>
                    <a:pt x="281048" y="483869"/>
                  </a:lnTo>
                  <a:lnTo>
                    <a:pt x="283682" y="483869"/>
                  </a:lnTo>
                  <a:lnTo>
                    <a:pt x="284198" y="481329"/>
                  </a:lnTo>
                  <a:lnTo>
                    <a:pt x="286523" y="481329"/>
                  </a:lnTo>
                  <a:lnTo>
                    <a:pt x="286459" y="477519"/>
                  </a:lnTo>
                  <a:close/>
                </a:path>
                <a:path w="362584" h="622300">
                  <a:moveTo>
                    <a:pt x="302240" y="459739"/>
                  </a:moveTo>
                  <a:lnTo>
                    <a:pt x="301959" y="459739"/>
                  </a:lnTo>
                  <a:lnTo>
                    <a:pt x="304631" y="466089"/>
                  </a:lnTo>
                  <a:lnTo>
                    <a:pt x="305105" y="467359"/>
                  </a:lnTo>
                  <a:lnTo>
                    <a:pt x="305828" y="469866"/>
                  </a:lnTo>
                  <a:lnTo>
                    <a:pt x="304835" y="480059"/>
                  </a:lnTo>
                  <a:lnTo>
                    <a:pt x="303995" y="480652"/>
                  </a:lnTo>
                  <a:lnTo>
                    <a:pt x="304234" y="481329"/>
                  </a:lnTo>
                  <a:lnTo>
                    <a:pt x="301562" y="483869"/>
                  </a:lnTo>
                  <a:lnTo>
                    <a:pt x="306348" y="483869"/>
                  </a:lnTo>
                  <a:lnTo>
                    <a:pt x="306474" y="482599"/>
                  </a:lnTo>
                  <a:lnTo>
                    <a:pt x="306538" y="480059"/>
                  </a:lnTo>
                  <a:lnTo>
                    <a:pt x="306942" y="477519"/>
                  </a:lnTo>
                  <a:lnTo>
                    <a:pt x="306428" y="477519"/>
                  </a:lnTo>
                  <a:lnTo>
                    <a:pt x="306498" y="469866"/>
                  </a:lnTo>
                  <a:lnTo>
                    <a:pt x="306646" y="468629"/>
                  </a:lnTo>
                  <a:lnTo>
                    <a:pt x="306767" y="467359"/>
                  </a:lnTo>
                  <a:lnTo>
                    <a:pt x="306853" y="466089"/>
                  </a:lnTo>
                  <a:lnTo>
                    <a:pt x="304789" y="466089"/>
                  </a:lnTo>
                  <a:lnTo>
                    <a:pt x="302896" y="461009"/>
                  </a:lnTo>
                  <a:lnTo>
                    <a:pt x="302240" y="459739"/>
                  </a:lnTo>
                  <a:close/>
                </a:path>
                <a:path w="362584" h="622300">
                  <a:moveTo>
                    <a:pt x="234972" y="478789"/>
                  </a:moveTo>
                  <a:lnTo>
                    <a:pt x="235049" y="482599"/>
                  </a:lnTo>
                  <a:lnTo>
                    <a:pt x="237821" y="482599"/>
                  </a:lnTo>
                  <a:lnTo>
                    <a:pt x="238316" y="481329"/>
                  </a:lnTo>
                  <a:lnTo>
                    <a:pt x="236353" y="481329"/>
                  </a:lnTo>
                  <a:lnTo>
                    <a:pt x="234972" y="478789"/>
                  </a:lnTo>
                  <a:close/>
                </a:path>
                <a:path w="362584" h="622300">
                  <a:moveTo>
                    <a:pt x="329651" y="476249"/>
                  </a:moveTo>
                  <a:lnTo>
                    <a:pt x="326735" y="480059"/>
                  </a:lnTo>
                  <a:lnTo>
                    <a:pt x="325892" y="482599"/>
                  </a:lnTo>
                  <a:lnTo>
                    <a:pt x="326921" y="482599"/>
                  </a:lnTo>
                  <a:lnTo>
                    <a:pt x="329191" y="477519"/>
                  </a:lnTo>
                  <a:lnTo>
                    <a:pt x="329759" y="477519"/>
                  </a:lnTo>
                  <a:lnTo>
                    <a:pt x="329651" y="476249"/>
                  </a:lnTo>
                  <a:close/>
                </a:path>
                <a:path w="362584" h="622300">
                  <a:moveTo>
                    <a:pt x="215999" y="453389"/>
                  </a:moveTo>
                  <a:lnTo>
                    <a:pt x="215476" y="453389"/>
                  </a:lnTo>
                  <a:lnTo>
                    <a:pt x="215773" y="461009"/>
                  </a:lnTo>
                  <a:lnTo>
                    <a:pt x="215874" y="467359"/>
                  </a:lnTo>
                  <a:lnTo>
                    <a:pt x="215680" y="469899"/>
                  </a:lnTo>
                  <a:lnTo>
                    <a:pt x="210104" y="478789"/>
                  </a:lnTo>
                  <a:lnTo>
                    <a:pt x="203534" y="481329"/>
                  </a:lnTo>
                  <a:lnTo>
                    <a:pt x="209349" y="481329"/>
                  </a:lnTo>
                  <a:lnTo>
                    <a:pt x="213675" y="477519"/>
                  </a:lnTo>
                  <a:lnTo>
                    <a:pt x="217712" y="477519"/>
                  </a:lnTo>
                  <a:lnTo>
                    <a:pt x="221164" y="473709"/>
                  </a:lnTo>
                  <a:lnTo>
                    <a:pt x="220092" y="473709"/>
                  </a:lnTo>
                  <a:lnTo>
                    <a:pt x="220120" y="472439"/>
                  </a:lnTo>
                  <a:lnTo>
                    <a:pt x="220593" y="472439"/>
                  </a:lnTo>
                  <a:lnTo>
                    <a:pt x="221208" y="471169"/>
                  </a:lnTo>
                  <a:lnTo>
                    <a:pt x="226938" y="471169"/>
                  </a:lnTo>
                  <a:lnTo>
                    <a:pt x="228299" y="469899"/>
                  </a:lnTo>
                  <a:lnTo>
                    <a:pt x="225208" y="469899"/>
                  </a:lnTo>
                  <a:lnTo>
                    <a:pt x="223544" y="468629"/>
                  </a:lnTo>
                  <a:lnTo>
                    <a:pt x="223655" y="467359"/>
                  </a:lnTo>
                  <a:lnTo>
                    <a:pt x="216699" y="467359"/>
                  </a:lnTo>
                  <a:lnTo>
                    <a:pt x="216103" y="454659"/>
                  </a:lnTo>
                  <a:lnTo>
                    <a:pt x="215999" y="453389"/>
                  </a:lnTo>
                  <a:close/>
                </a:path>
                <a:path w="362584" h="622300">
                  <a:moveTo>
                    <a:pt x="237226" y="476249"/>
                  </a:moveTo>
                  <a:lnTo>
                    <a:pt x="236353" y="481329"/>
                  </a:lnTo>
                  <a:lnTo>
                    <a:pt x="238316" y="481329"/>
                  </a:lnTo>
                  <a:lnTo>
                    <a:pt x="239077" y="480160"/>
                  </a:lnTo>
                  <a:lnTo>
                    <a:pt x="241426" y="480059"/>
                  </a:lnTo>
                  <a:lnTo>
                    <a:pt x="241400" y="478789"/>
                  </a:lnTo>
                  <a:lnTo>
                    <a:pt x="241683" y="477519"/>
                  </a:lnTo>
                  <a:lnTo>
                    <a:pt x="238001" y="477519"/>
                  </a:lnTo>
                  <a:lnTo>
                    <a:pt x="237226" y="476249"/>
                  </a:lnTo>
                  <a:close/>
                </a:path>
                <a:path w="362584" h="622300">
                  <a:moveTo>
                    <a:pt x="302899" y="477555"/>
                  </a:moveTo>
                  <a:lnTo>
                    <a:pt x="303061" y="478789"/>
                  </a:lnTo>
                  <a:lnTo>
                    <a:pt x="303033" y="481329"/>
                  </a:lnTo>
                  <a:lnTo>
                    <a:pt x="303995" y="480652"/>
                  </a:lnTo>
                  <a:lnTo>
                    <a:pt x="302899" y="477555"/>
                  </a:lnTo>
                  <a:close/>
                </a:path>
                <a:path w="362584" h="622300">
                  <a:moveTo>
                    <a:pt x="322095" y="448309"/>
                  </a:moveTo>
                  <a:lnTo>
                    <a:pt x="316740" y="448309"/>
                  </a:lnTo>
                  <a:lnTo>
                    <a:pt x="317241" y="449579"/>
                  </a:lnTo>
                  <a:lnTo>
                    <a:pt x="321694" y="449579"/>
                  </a:lnTo>
                  <a:lnTo>
                    <a:pt x="322600" y="450849"/>
                  </a:lnTo>
                  <a:lnTo>
                    <a:pt x="324867" y="453389"/>
                  </a:lnTo>
                  <a:lnTo>
                    <a:pt x="324475" y="459739"/>
                  </a:lnTo>
                  <a:lnTo>
                    <a:pt x="324411" y="477519"/>
                  </a:lnTo>
                  <a:lnTo>
                    <a:pt x="324418" y="481329"/>
                  </a:lnTo>
                  <a:lnTo>
                    <a:pt x="325828" y="481329"/>
                  </a:lnTo>
                  <a:lnTo>
                    <a:pt x="325571" y="476249"/>
                  </a:lnTo>
                  <a:lnTo>
                    <a:pt x="325692" y="462682"/>
                  </a:lnTo>
                  <a:lnTo>
                    <a:pt x="326165" y="453389"/>
                  </a:lnTo>
                  <a:lnTo>
                    <a:pt x="326277" y="452119"/>
                  </a:lnTo>
                  <a:lnTo>
                    <a:pt x="324957" y="452119"/>
                  </a:lnTo>
                  <a:lnTo>
                    <a:pt x="322095" y="448309"/>
                  </a:lnTo>
                  <a:close/>
                </a:path>
                <a:path w="362584" h="622300">
                  <a:moveTo>
                    <a:pt x="340939" y="477519"/>
                  </a:moveTo>
                  <a:lnTo>
                    <a:pt x="340655" y="477519"/>
                  </a:lnTo>
                  <a:lnTo>
                    <a:pt x="341241" y="480059"/>
                  </a:lnTo>
                  <a:lnTo>
                    <a:pt x="341852" y="481329"/>
                  </a:lnTo>
                  <a:lnTo>
                    <a:pt x="341764" y="480059"/>
                  </a:lnTo>
                  <a:lnTo>
                    <a:pt x="342985" y="480059"/>
                  </a:lnTo>
                  <a:lnTo>
                    <a:pt x="342850" y="478789"/>
                  </a:lnTo>
                  <a:lnTo>
                    <a:pt x="341714" y="478789"/>
                  </a:lnTo>
                  <a:lnTo>
                    <a:pt x="340939" y="477519"/>
                  </a:lnTo>
                  <a:close/>
                </a:path>
                <a:path w="362584" h="622300">
                  <a:moveTo>
                    <a:pt x="346703" y="474979"/>
                  </a:moveTo>
                  <a:lnTo>
                    <a:pt x="343845" y="478789"/>
                  </a:lnTo>
                  <a:lnTo>
                    <a:pt x="343120" y="481329"/>
                  </a:lnTo>
                  <a:lnTo>
                    <a:pt x="343626" y="481329"/>
                  </a:lnTo>
                  <a:lnTo>
                    <a:pt x="346277" y="476249"/>
                  </a:lnTo>
                  <a:lnTo>
                    <a:pt x="346850" y="476249"/>
                  </a:lnTo>
                  <a:lnTo>
                    <a:pt x="346703" y="474979"/>
                  </a:lnTo>
                  <a:close/>
                </a:path>
                <a:path w="362584" h="622300">
                  <a:moveTo>
                    <a:pt x="197059" y="422909"/>
                  </a:moveTo>
                  <a:lnTo>
                    <a:pt x="191371" y="426719"/>
                  </a:lnTo>
                  <a:lnTo>
                    <a:pt x="190148" y="427989"/>
                  </a:lnTo>
                  <a:lnTo>
                    <a:pt x="196232" y="427989"/>
                  </a:lnTo>
                  <a:lnTo>
                    <a:pt x="193690" y="430529"/>
                  </a:lnTo>
                  <a:lnTo>
                    <a:pt x="191396" y="434339"/>
                  </a:lnTo>
                  <a:lnTo>
                    <a:pt x="172379" y="462792"/>
                  </a:lnTo>
                  <a:lnTo>
                    <a:pt x="165711" y="472439"/>
                  </a:lnTo>
                  <a:lnTo>
                    <a:pt x="160839" y="478789"/>
                  </a:lnTo>
                  <a:lnTo>
                    <a:pt x="165521" y="473709"/>
                  </a:lnTo>
                  <a:lnTo>
                    <a:pt x="172812" y="463549"/>
                  </a:lnTo>
                  <a:lnTo>
                    <a:pt x="181609" y="452119"/>
                  </a:lnTo>
                  <a:lnTo>
                    <a:pt x="193786" y="434339"/>
                  </a:lnTo>
                  <a:lnTo>
                    <a:pt x="197537" y="429259"/>
                  </a:lnTo>
                  <a:lnTo>
                    <a:pt x="201705" y="424179"/>
                  </a:lnTo>
                  <a:lnTo>
                    <a:pt x="196516" y="424179"/>
                  </a:lnTo>
                  <a:lnTo>
                    <a:pt x="197059" y="422909"/>
                  </a:lnTo>
                  <a:close/>
                </a:path>
                <a:path w="362584" h="622300">
                  <a:moveTo>
                    <a:pt x="221301" y="476249"/>
                  </a:moveTo>
                  <a:lnTo>
                    <a:pt x="220076" y="477519"/>
                  </a:lnTo>
                  <a:lnTo>
                    <a:pt x="216537" y="477519"/>
                  </a:lnTo>
                  <a:lnTo>
                    <a:pt x="219459" y="478789"/>
                  </a:lnTo>
                  <a:lnTo>
                    <a:pt x="221301" y="476249"/>
                  </a:lnTo>
                  <a:close/>
                </a:path>
                <a:path w="362584" h="622300">
                  <a:moveTo>
                    <a:pt x="271799" y="412749"/>
                  </a:moveTo>
                  <a:lnTo>
                    <a:pt x="268296" y="412749"/>
                  </a:lnTo>
                  <a:lnTo>
                    <a:pt x="265122" y="420369"/>
                  </a:lnTo>
                  <a:lnTo>
                    <a:pt x="262235" y="426719"/>
                  </a:lnTo>
                  <a:lnTo>
                    <a:pt x="257723" y="438149"/>
                  </a:lnTo>
                  <a:lnTo>
                    <a:pt x="246629" y="472439"/>
                  </a:lnTo>
                  <a:lnTo>
                    <a:pt x="244271" y="478789"/>
                  </a:lnTo>
                  <a:lnTo>
                    <a:pt x="246740" y="473709"/>
                  </a:lnTo>
                  <a:lnTo>
                    <a:pt x="250675" y="462682"/>
                  </a:lnTo>
                  <a:lnTo>
                    <a:pt x="254608" y="452119"/>
                  </a:lnTo>
                  <a:lnTo>
                    <a:pt x="261204" y="433069"/>
                  </a:lnTo>
                  <a:lnTo>
                    <a:pt x="264595" y="425449"/>
                  </a:lnTo>
                  <a:lnTo>
                    <a:pt x="268381" y="416559"/>
                  </a:lnTo>
                  <a:lnTo>
                    <a:pt x="270855" y="416559"/>
                  </a:lnTo>
                  <a:lnTo>
                    <a:pt x="271799" y="412749"/>
                  </a:lnTo>
                  <a:close/>
                </a:path>
                <a:path w="362584" h="622300">
                  <a:moveTo>
                    <a:pt x="338991" y="462279"/>
                  </a:moveTo>
                  <a:lnTo>
                    <a:pt x="338578" y="462279"/>
                  </a:lnTo>
                  <a:lnTo>
                    <a:pt x="341390" y="466089"/>
                  </a:lnTo>
                  <a:lnTo>
                    <a:pt x="341714" y="478789"/>
                  </a:lnTo>
                  <a:lnTo>
                    <a:pt x="342850" y="478789"/>
                  </a:lnTo>
                  <a:lnTo>
                    <a:pt x="342444" y="474979"/>
                  </a:lnTo>
                  <a:lnTo>
                    <a:pt x="342094" y="467359"/>
                  </a:lnTo>
                  <a:lnTo>
                    <a:pt x="342042" y="464819"/>
                  </a:lnTo>
                  <a:lnTo>
                    <a:pt x="341351" y="464819"/>
                  </a:lnTo>
                  <a:lnTo>
                    <a:pt x="340116" y="463549"/>
                  </a:lnTo>
                  <a:lnTo>
                    <a:pt x="338991" y="462279"/>
                  </a:lnTo>
                  <a:close/>
                </a:path>
                <a:path w="362584" h="622300">
                  <a:moveTo>
                    <a:pt x="301312" y="472439"/>
                  </a:moveTo>
                  <a:lnTo>
                    <a:pt x="301988" y="474979"/>
                  </a:lnTo>
                  <a:lnTo>
                    <a:pt x="302899" y="477555"/>
                  </a:lnTo>
                  <a:lnTo>
                    <a:pt x="302560" y="474979"/>
                  </a:lnTo>
                  <a:lnTo>
                    <a:pt x="301312" y="472439"/>
                  </a:lnTo>
                  <a:close/>
                </a:path>
                <a:path w="362584" h="622300">
                  <a:moveTo>
                    <a:pt x="245667" y="454659"/>
                  </a:moveTo>
                  <a:lnTo>
                    <a:pt x="243142" y="454659"/>
                  </a:lnTo>
                  <a:lnTo>
                    <a:pt x="240413" y="466089"/>
                  </a:lnTo>
                  <a:lnTo>
                    <a:pt x="239579" y="471169"/>
                  </a:lnTo>
                  <a:lnTo>
                    <a:pt x="239855" y="472439"/>
                  </a:lnTo>
                  <a:lnTo>
                    <a:pt x="239064" y="474979"/>
                  </a:lnTo>
                  <a:lnTo>
                    <a:pt x="238644" y="476249"/>
                  </a:lnTo>
                  <a:lnTo>
                    <a:pt x="238273" y="476249"/>
                  </a:lnTo>
                  <a:lnTo>
                    <a:pt x="238001" y="477519"/>
                  </a:lnTo>
                  <a:lnTo>
                    <a:pt x="241683" y="477519"/>
                  </a:lnTo>
                  <a:lnTo>
                    <a:pt x="242816" y="472439"/>
                  </a:lnTo>
                  <a:lnTo>
                    <a:pt x="243694" y="469899"/>
                  </a:lnTo>
                  <a:lnTo>
                    <a:pt x="242175" y="469899"/>
                  </a:lnTo>
                  <a:lnTo>
                    <a:pt x="244866" y="457172"/>
                  </a:lnTo>
                  <a:lnTo>
                    <a:pt x="245667" y="454659"/>
                  </a:lnTo>
                  <a:close/>
                </a:path>
                <a:path w="362584" h="622300">
                  <a:moveTo>
                    <a:pt x="309534" y="473302"/>
                  </a:moveTo>
                  <a:lnTo>
                    <a:pt x="307489" y="474979"/>
                  </a:lnTo>
                  <a:lnTo>
                    <a:pt x="306428" y="477519"/>
                  </a:lnTo>
                  <a:lnTo>
                    <a:pt x="306942" y="477519"/>
                  </a:lnTo>
                  <a:lnTo>
                    <a:pt x="309534" y="473302"/>
                  </a:lnTo>
                  <a:close/>
                </a:path>
                <a:path w="362584" h="622300">
                  <a:moveTo>
                    <a:pt x="298409" y="474979"/>
                  </a:moveTo>
                  <a:lnTo>
                    <a:pt x="299451" y="476848"/>
                  </a:lnTo>
                  <a:lnTo>
                    <a:pt x="299336" y="476249"/>
                  </a:lnTo>
                  <a:lnTo>
                    <a:pt x="298409" y="474979"/>
                  </a:lnTo>
                  <a:close/>
                </a:path>
                <a:path w="362584" h="622300">
                  <a:moveTo>
                    <a:pt x="189316" y="474171"/>
                  </a:moveTo>
                  <a:lnTo>
                    <a:pt x="185764" y="476249"/>
                  </a:lnTo>
                  <a:lnTo>
                    <a:pt x="187642" y="476249"/>
                  </a:lnTo>
                  <a:lnTo>
                    <a:pt x="189316" y="474171"/>
                  </a:lnTo>
                  <a:close/>
                </a:path>
                <a:path w="362584" h="622300">
                  <a:moveTo>
                    <a:pt x="286640" y="474979"/>
                  </a:moveTo>
                  <a:lnTo>
                    <a:pt x="278105" y="474979"/>
                  </a:lnTo>
                  <a:lnTo>
                    <a:pt x="277743" y="476249"/>
                  </a:lnTo>
                  <a:lnTo>
                    <a:pt x="286549" y="476249"/>
                  </a:lnTo>
                  <a:lnTo>
                    <a:pt x="286640" y="474979"/>
                  </a:lnTo>
                  <a:close/>
                </a:path>
                <a:path w="362584" h="622300">
                  <a:moveTo>
                    <a:pt x="190103" y="473709"/>
                  </a:moveTo>
                  <a:lnTo>
                    <a:pt x="189687" y="473709"/>
                  </a:lnTo>
                  <a:lnTo>
                    <a:pt x="189316" y="474171"/>
                  </a:lnTo>
                  <a:lnTo>
                    <a:pt x="190103" y="473709"/>
                  </a:lnTo>
                  <a:close/>
                </a:path>
                <a:path w="362584" h="622300">
                  <a:moveTo>
                    <a:pt x="310586" y="472439"/>
                  </a:moveTo>
                  <a:lnTo>
                    <a:pt x="310064" y="472439"/>
                  </a:lnTo>
                  <a:lnTo>
                    <a:pt x="309534" y="473302"/>
                  </a:lnTo>
                  <a:lnTo>
                    <a:pt x="310586" y="472439"/>
                  </a:lnTo>
                  <a:close/>
                </a:path>
                <a:path w="362584" h="622300">
                  <a:moveTo>
                    <a:pt x="188391" y="454659"/>
                  </a:moveTo>
                  <a:lnTo>
                    <a:pt x="187172" y="454659"/>
                  </a:lnTo>
                  <a:lnTo>
                    <a:pt x="184493" y="463549"/>
                  </a:lnTo>
                  <a:lnTo>
                    <a:pt x="183846" y="463549"/>
                  </a:lnTo>
                  <a:lnTo>
                    <a:pt x="182940" y="466089"/>
                  </a:lnTo>
                  <a:lnTo>
                    <a:pt x="179191" y="472439"/>
                  </a:lnTo>
                  <a:lnTo>
                    <a:pt x="183353" y="472439"/>
                  </a:lnTo>
                  <a:lnTo>
                    <a:pt x="185080" y="471169"/>
                  </a:lnTo>
                  <a:lnTo>
                    <a:pt x="188860" y="471169"/>
                  </a:lnTo>
                  <a:lnTo>
                    <a:pt x="192580" y="467359"/>
                  </a:lnTo>
                  <a:lnTo>
                    <a:pt x="183670" y="467359"/>
                  </a:lnTo>
                  <a:lnTo>
                    <a:pt x="188391" y="454659"/>
                  </a:lnTo>
                  <a:close/>
                </a:path>
                <a:path w="362584" h="622300">
                  <a:moveTo>
                    <a:pt x="226938" y="471169"/>
                  </a:moveTo>
                  <a:lnTo>
                    <a:pt x="221472" y="471169"/>
                  </a:lnTo>
                  <a:lnTo>
                    <a:pt x="221926" y="472439"/>
                  </a:lnTo>
                  <a:lnTo>
                    <a:pt x="225578" y="472439"/>
                  </a:lnTo>
                  <a:lnTo>
                    <a:pt x="226938" y="471169"/>
                  </a:lnTo>
                  <a:close/>
                </a:path>
                <a:path w="362584" h="622300">
                  <a:moveTo>
                    <a:pt x="281641" y="452119"/>
                  </a:moveTo>
                  <a:lnTo>
                    <a:pt x="281254" y="452119"/>
                  </a:lnTo>
                  <a:lnTo>
                    <a:pt x="282465" y="457172"/>
                  </a:lnTo>
                  <a:lnTo>
                    <a:pt x="282694" y="458469"/>
                  </a:lnTo>
                  <a:lnTo>
                    <a:pt x="283010" y="461009"/>
                  </a:lnTo>
                  <a:lnTo>
                    <a:pt x="280541" y="468629"/>
                  </a:lnTo>
                  <a:lnTo>
                    <a:pt x="278893" y="468629"/>
                  </a:lnTo>
                  <a:lnTo>
                    <a:pt x="279258" y="469899"/>
                  </a:lnTo>
                  <a:lnTo>
                    <a:pt x="276242" y="472439"/>
                  </a:lnTo>
                  <a:lnTo>
                    <a:pt x="286970" y="472439"/>
                  </a:lnTo>
                  <a:lnTo>
                    <a:pt x="287209" y="471169"/>
                  </a:lnTo>
                  <a:lnTo>
                    <a:pt x="286724" y="471169"/>
                  </a:lnTo>
                  <a:lnTo>
                    <a:pt x="287123" y="464819"/>
                  </a:lnTo>
                  <a:lnTo>
                    <a:pt x="287859" y="458469"/>
                  </a:lnTo>
                  <a:lnTo>
                    <a:pt x="283192" y="458469"/>
                  </a:lnTo>
                  <a:lnTo>
                    <a:pt x="282031" y="453389"/>
                  </a:lnTo>
                  <a:lnTo>
                    <a:pt x="281641" y="452119"/>
                  </a:lnTo>
                  <a:close/>
                </a:path>
                <a:path w="362584" h="622300">
                  <a:moveTo>
                    <a:pt x="290928" y="466089"/>
                  </a:moveTo>
                  <a:lnTo>
                    <a:pt x="287877" y="468629"/>
                  </a:lnTo>
                  <a:lnTo>
                    <a:pt x="286724" y="471169"/>
                  </a:lnTo>
                  <a:lnTo>
                    <a:pt x="287209" y="471169"/>
                  </a:lnTo>
                  <a:lnTo>
                    <a:pt x="290387" y="467359"/>
                  </a:lnTo>
                  <a:lnTo>
                    <a:pt x="290924" y="467359"/>
                  </a:lnTo>
                  <a:lnTo>
                    <a:pt x="290928" y="466089"/>
                  </a:lnTo>
                  <a:close/>
                </a:path>
                <a:path w="362584" h="622300">
                  <a:moveTo>
                    <a:pt x="242375" y="439419"/>
                  </a:moveTo>
                  <a:lnTo>
                    <a:pt x="238408" y="453389"/>
                  </a:lnTo>
                  <a:lnTo>
                    <a:pt x="236945" y="455929"/>
                  </a:lnTo>
                  <a:lnTo>
                    <a:pt x="234924" y="459739"/>
                  </a:lnTo>
                  <a:lnTo>
                    <a:pt x="234459" y="459739"/>
                  </a:lnTo>
                  <a:lnTo>
                    <a:pt x="231725" y="463549"/>
                  </a:lnTo>
                  <a:lnTo>
                    <a:pt x="230690" y="463549"/>
                  </a:lnTo>
                  <a:lnTo>
                    <a:pt x="225208" y="469899"/>
                  </a:lnTo>
                  <a:lnTo>
                    <a:pt x="228299" y="469899"/>
                  </a:lnTo>
                  <a:lnTo>
                    <a:pt x="232380" y="466089"/>
                  </a:lnTo>
                  <a:lnTo>
                    <a:pt x="233409" y="466089"/>
                  </a:lnTo>
                  <a:lnTo>
                    <a:pt x="234065" y="464819"/>
                  </a:lnTo>
                  <a:lnTo>
                    <a:pt x="240770" y="458469"/>
                  </a:lnTo>
                  <a:lnTo>
                    <a:pt x="241561" y="457199"/>
                  </a:lnTo>
                  <a:lnTo>
                    <a:pt x="237850" y="457199"/>
                  </a:lnTo>
                  <a:lnTo>
                    <a:pt x="243870" y="440689"/>
                  </a:lnTo>
                  <a:lnTo>
                    <a:pt x="242375" y="439419"/>
                  </a:lnTo>
                  <a:close/>
                </a:path>
                <a:path w="362584" h="622300">
                  <a:moveTo>
                    <a:pt x="246298" y="463549"/>
                  </a:moveTo>
                  <a:lnTo>
                    <a:pt x="244025" y="466089"/>
                  </a:lnTo>
                  <a:lnTo>
                    <a:pt x="242175" y="469899"/>
                  </a:lnTo>
                  <a:lnTo>
                    <a:pt x="243694" y="469899"/>
                  </a:lnTo>
                  <a:lnTo>
                    <a:pt x="245449" y="464819"/>
                  </a:lnTo>
                  <a:lnTo>
                    <a:pt x="246064" y="464819"/>
                  </a:lnTo>
                  <a:lnTo>
                    <a:pt x="246298" y="463549"/>
                  </a:lnTo>
                  <a:close/>
                </a:path>
                <a:path w="362584" h="622300">
                  <a:moveTo>
                    <a:pt x="261722" y="468629"/>
                  </a:moveTo>
                  <a:lnTo>
                    <a:pt x="259349" y="468629"/>
                  </a:lnTo>
                  <a:lnTo>
                    <a:pt x="259270" y="469899"/>
                  </a:lnTo>
                  <a:lnTo>
                    <a:pt x="261463" y="469899"/>
                  </a:lnTo>
                  <a:lnTo>
                    <a:pt x="261722" y="468629"/>
                  </a:lnTo>
                  <a:close/>
                </a:path>
                <a:path w="362584" h="622300">
                  <a:moveTo>
                    <a:pt x="278617" y="467669"/>
                  </a:moveTo>
                  <a:lnTo>
                    <a:pt x="278602" y="468629"/>
                  </a:lnTo>
                  <a:lnTo>
                    <a:pt x="278893" y="468629"/>
                  </a:lnTo>
                  <a:lnTo>
                    <a:pt x="278617" y="467669"/>
                  </a:lnTo>
                  <a:close/>
                </a:path>
                <a:path w="362584" h="622300">
                  <a:moveTo>
                    <a:pt x="278719" y="461009"/>
                  </a:moveTo>
                  <a:lnTo>
                    <a:pt x="278550" y="461009"/>
                  </a:lnTo>
                  <a:lnTo>
                    <a:pt x="277432" y="463549"/>
                  </a:lnTo>
                  <a:lnTo>
                    <a:pt x="278617" y="467669"/>
                  </a:lnTo>
                  <a:lnTo>
                    <a:pt x="278719" y="461009"/>
                  </a:lnTo>
                  <a:close/>
                </a:path>
                <a:path w="362584" h="622300">
                  <a:moveTo>
                    <a:pt x="197201" y="439419"/>
                  </a:moveTo>
                  <a:lnTo>
                    <a:pt x="196714" y="439419"/>
                  </a:lnTo>
                  <a:lnTo>
                    <a:pt x="196682" y="450849"/>
                  </a:lnTo>
                  <a:lnTo>
                    <a:pt x="196557" y="453389"/>
                  </a:lnTo>
                  <a:lnTo>
                    <a:pt x="194631" y="455929"/>
                  </a:lnTo>
                  <a:lnTo>
                    <a:pt x="193857" y="457172"/>
                  </a:lnTo>
                  <a:lnTo>
                    <a:pt x="193392" y="458469"/>
                  </a:lnTo>
                  <a:lnTo>
                    <a:pt x="192610" y="459739"/>
                  </a:lnTo>
                  <a:lnTo>
                    <a:pt x="191609" y="461009"/>
                  </a:lnTo>
                  <a:lnTo>
                    <a:pt x="188924" y="463549"/>
                  </a:lnTo>
                  <a:lnTo>
                    <a:pt x="188231" y="463549"/>
                  </a:lnTo>
                  <a:lnTo>
                    <a:pt x="188181" y="466089"/>
                  </a:lnTo>
                  <a:lnTo>
                    <a:pt x="183670" y="467359"/>
                  </a:lnTo>
                  <a:lnTo>
                    <a:pt x="192580" y="467359"/>
                  </a:lnTo>
                  <a:lnTo>
                    <a:pt x="193820" y="466089"/>
                  </a:lnTo>
                  <a:lnTo>
                    <a:pt x="190962" y="466089"/>
                  </a:lnTo>
                  <a:lnTo>
                    <a:pt x="192666" y="463549"/>
                  </a:lnTo>
                  <a:lnTo>
                    <a:pt x="195888" y="457172"/>
                  </a:lnTo>
                  <a:lnTo>
                    <a:pt x="199719" y="452119"/>
                  </a:lnTo>
                  <a:lnTo>
                    <a:pt x="197662" y="452119"/>
                  </a:lnTo>
                  <a:lnTo>
                    <a:pt x="197424" y="449579"/>
                  </a:lnTo>
                  <a:lnTo>
                    <a:pt x="197299" y="447759"/>
                  </a:lnTo>
                  <a:lnTo>
                    <a:pt x="197201" y="439419"/>
                  </a:lnTo>
                  <a:close/>
                </a:path>
                <a:path w="362584" h="622300">
                  <a:moveTo>
                    <a:pt x="217869" y="448309"/>
                  </a:moveTo>
                  <a:lnTo>
                    <a:pt x="217136" y="448309"/>
                  </a:lnTo>
                  <a:lnTo>
                    <a:pt x="217465" y="467359"/>
                  </a:lnTo>
                  <a:lnTo>
                    <a:pt x="223655" y="467359"/>
                  </a:lnTo>
                  <a:lnTo>
                    <a:pt x="223931" y="466089"/>
                  </a:lnTo>
                  <a:lnTo>
                    <a:pt x="218469" y="466089"/>
                  </a:lnTo>
                  <a:lnTo>
                    <a:pt x="218378" y="453389"/>
                  </a:lnTo>
                  <a:lnTo>
                    <a:pt x="217869" y="448309"/>
                  </a:lnTo>
                  <a:close/>
                </a:path>
                <a:path w="362584" h="622300">
                  <a:moveTo>
                    <a:pt x="142467" y="448309"/>
                  </a:moveTo>
                  <a:lnTo>
                    <a:pt x="139891" y="448309"/>
                  </a:lnTo>
                  <a:lnTo>
                    <a:pt x="139393" y="449579"/>
                  </a:lnTo>
                  <a:lnTo>
                    <a:pt x="135613" y="458469"/>
                  </a:lnTo>
                  <a:lnTo>
                    <a:pt x="133573" y="462279"/>
                  </a:lnTo>
                  <a:lnTo>
                    <a:pt x="133799" y="466089"/>
                  </a:lnTo>
                  <a:lnTo>
                    <a:pt x="144608" y="463549"/>
                  </a:lnTo>
                  <a:lnTo>
                    <a:pt x="139304" y="463549"/>
                  </a:lnTo>
                  <a:lnTo>
                    <a:pt x="137466" y="461009"/>
                  </a:lnTo>
                  <a:lnTo>
                    <a:pt x="138442" y="459739"/>
                  </a:lnTo>
                  <a:lnTo>
                    <a:pt x="139661" y="458469"/>
                  </a:lnTo>
                  <a:lnTo>
                    <a:pt x="138654" y="458469"/>
                  </a:lnTo>
                  <a:lnTo>
                    <a:pt x="142467" y="448309"/>
                  </a:lnTo>
                  <a:close/>
                </a:path>
                <a:path w="362584" h="622300">
                  <a:moveTo>
                    <a:pt x="198221" y="461009"/>
                  </a:moveTo>
                  <a:lnTo>
                    <a:pt x="190962" y="466089"/>
                  </a:lnTo>
                  <a:lnTo>
                    <a:pt x="193820" y="466089"/>
                  </a:lnTo>
                  <a:lnTo>
                    <a:pt x="197540" y="462279"/>
                  </a:lnTo>
                  <a:lnTo>
                    <a:pt x="198221" y="461009"/>
                  </a:lnTo>
                  <a:close/>
                </a:path>
                <a:path w="362584" h="622300">
                  <a:moveTo>
                    <a:pt x="218039" y="443229"/>
                  </a:moveTo>
                  <a:lnTo>
                    <a:pt x="217056" y="444499"/>
                  </a:lnTo>
                  <a:lnTo>
                    <a:pt x="214336" y="447039"/>
                  </a:lnTo>
                  <a:lnTo>
                    <a:pt x="221338" y="447039"/>
                  </a:lnTo>
                  <a:lnTo>
                    <a:pt x="221296" y="449878"/>
                  </a:lnTo>
                  <a:lnTo>
                    <a:pt x="222561" y="455929"/>
                  </a:lnTo>
                  <a:lnTo>
                    <a:pt x="222921" y="457172"/>
                  </a:lnTo>
                  <a:lnTo>
                    <a:pt x="223212" y="459739"/>
                  </a:lnTo>
                  <a:lnTo>
                    <a:pt x="219841" y="466089"/>
                  </a:lnTo>
                  <a:lnTo>
                    <a:pt x="223931" y="466089"/>
                  </a:lnTo>
                  <a:lnTo>
                    <a:pt x="225037" y="461009"/>
                  </a:lnTo>
                  <a:lnTo>
                    <a:pt x="226670" y="455929"/>
                  </a:lnTo>
                  <a:lnTo>
                    <a:pt x="223823" y="455929"/>
                  </a:lnTo>
                  <a:lnTo>
                    <a:pt x="221617" y="447039"/>
                  </a:lnTo>
                  <a:lnTo>
                    <a:pt x="222889" y="445769"/>
                  </a:lnTo>
                  <a:lnTo>
                    <a:pt x="216919" y="445769"/>
                  </a:lnTo>
                  <a:lnTo>
                    <a:pt x="217634" y="444572"/>
                  </a:lnTo>
                  <a:lnTo>
                    <a:pt x="217713" y="444373"/>
                  </a:lnTo>
                  <a:lnTo>
                    <a:pt x="218039" y="443229"/>
                  </a:lnTo>
                  <a:close/>
                </a:path>
                <a:path w="362584" h="622300">
                  <a:moveTo>
                    <a:pt x="301206" y="448309"/>
                  </a:moveTo>
                  <a:lnTo>
                    <a:pt x="301401" y="450849"/>
                  </a:lnTo>
                  <a:lnTo>
                    <a:pt x="305091" y="455929"/>
                  </a:lnTo>
                  <a:lnTo>
                    <a:pt x="306198" y="457199"/>
                  </a:lnTo>
                  <a:lnTo>
                    <a:pt x="306321" y="458355"/>
                  </a:lnTo>
                  <a:lnTo>
                    <a:pt x="306129" y="461009"/>
                  </a:lnTo>
                  <a:lnTo>
                    <a:pt x="305679" y="466089"/>
                  </a:lnTo>
                  <a:lnTo>
                    <a:pt x="306853" y="466089"/>
                  </a:lnTo>
                  <a:lnTo>
                    <a:pt x="307502" y="462792"/>
                  </a:lnTo>
                  <a:lnTo>
                    <a:pt x="307640" y="455929"/>
                  </a:lnTo>
                  <a:lnTo>
                    <a:pt x="306573" y="455929"/>
                  </a:lnTo>
                  <a:lnTo>
                    <a:pt x="304931" y="453389"/>
                  </a:lnTo>
                  <a:lnTo>
                    <a:pt x="302823" y="450849"/>
                  </a:lnTo>
                  <a:lnTo>
                    <a:pt x="301206" y="448309"/>
                  </a:lnTo>
                  <a:close/>
                </a:path>
                <a:path w="362584" h="622300">
                  <a:moveTo>
                    <a:pt x="253084" y="401319"/>
                  </a:moveTo>
                  <a:lnTo>
                    <a:pt x="251740" y="401319"/>
                  </a:lnTo>
                  <a:lnTo>
                    <a:pt x="250359" y="403859"/>
                  </a:lnTo>
                  <a:lnTo>
                    <a:pt x="255780" y="403859"/>
                  </a:lnTo>
                  <a:lnTo>
                    <a:pt x="252261" y="410209"/>
                  </a:lnTo>
                  <a:lnTo>
                    <a:pt x="249030" y="415289"/>
                  </a:lnTo>
                  <a:lnTo>
                    <a:pt x="246187" y="421639"/>
                  </a:lnTo>
                  <a:lnTo>
                    <a:pt x="243830" y="426719"/>
                  </a:lnTo>
                  <a:lnTo>
                    <a:pt x="233852" y="449579"/>
                  </a:lnTo>
                  <a:lnTo>
                    <a:pt x="229647" y="458469"/>
                  </a:lnTo>
                  <a:lnTo>
                    <a:pt x="226690" y="464819"/>
                  </a:lnTo>
                  <a:lnTo>
                    <a:pt x="229648" y="459739"/>
                  </a:lnTo>
                  <a:lnTo>
                    <a:pt x="234119" y="450849"/>
                  </a:lnTo>
                  <a:lnTo>
                    <a:pt x="239570" y="439184"/>
                  </a:lnTo>
                  <a:lnTo>
                    <a:pt x="245012" y="427989"/>
                  </a:lnTo>
                  <a:lnTo>
                    <a:pt x="247803" y="421639"/>
                  </a:lnTo>
                  <a:lnTo>
                    <a:pt x="251254" y="415142"/>
                  </a:lnTo>
                  <a:lnTo>
                    <a:pt x="254954" y="408939"/>
                  </a:lnTo>
                  <a:lnTo>
                    <a:pt x="258341" y="402589"/>
                  </a:lnTo>
                  <a:lnTo>
                    <a:pt x="252262" y="402589"/>
                  </a:lnTo>
                  <a:lnTo>
                    <a:pt x="253084" y="401319"/>
                  </a:lnTo>
                  <a:close/>
                </a:path>
                <a:path w="362584" h="622300">
                  <a:moveTo>
                    <a:pt x="307602" y="462279"/>
                  </a:moveTo>
                  <a:lnTo>
                    <a:pt x="307523" y="462682"/>
                  </a:lnTo>
                  <a:lnTo>
                    <a:pt x="307461" y="464819"/>
                  </a:lnTo>
                  <a:lnTo>
                    <a:pt x="307602" y="462279"/>
                  </a:lnTo>
                  <a:close/>
                </a:path>
                <a:path w="362584" h="622300">
                  <a:moveTo>
                    <a:pt x="338591" y="455929"/>
                  </a:moveTo>
                  <a:lnTo>
                    <a:pt x="338774" y="457172"/>
                  </a:lnTo>
                  <a:lnTo>
                    <a:pt x="338870" y="457301"/>
                  </a:lnTo>
                  <a:lnTo>
                    <a:pt x="339928" y="458469"/>
                  </a:lnTo>
                  <a:lnTo>
                    <a:pt x="341204" y="459739"/>
                  </a:lnTo>
                  <a:lnTo>
                    <a:pt x="341351" y="464819"/>
                  </a:lnTo>
                  <a:lnTo>
                    <a:pt x="342042" y="464819"/>
                  </a:lnTo>
                  <a:lnTo>
                    <a:pt x="342077" y="458469"/>
                  </a:lnTo>
                  <a:lnTo>
                    <a:pt x="341183" y="458469"/>
                  </a:lnTo>
                  <a:lnTo>
                    <a:pt x="338591" y="455929"/>
                  </a:lnTo>
                  <a:close/>
                </a:path>
                <a:path w="362584" h="622300">
                  <a:moveTo>
                    <a:pt x="145753" y="457199"/>
                  </a:moveTo>
                  <a:lnTo>
                    <a:pt x="143805" y="457199"/>
                  </a:lnTo>
                  <a:lnTo>
                    <a:pt x="139304" y="463549"/>
                  </a:lnTo>
                  <a:lnTo>
                    <a:pt x="143721" y="463549"/>
                  </a:lnTo>
                  <a:lnTo>
                    <a:pt x="141779" y="461009"/>
                  </a:lnTo>
                  <a:lnTo>
                    <a:pt x="145753" y="457199"/>
                  </a:lnTo>
                  <a:close/>
                </a:path>
                <a:path w="362584" h="622300">
                  <a:moveTo>
                    <a:pt x="151774" y="453389"/>
                  </a:moveTo>
                  <a:lnTo>
                    <a:pt x="150105" y="454659"/>
                  </a:lnTo>
                  <a:lnTo>
                    <a:pt x="143721" y="463549"/>
                  </a:lnTo>
                  <a:lnTo>
                    <a:pt x="144608" y="463549"/>
                  </a:lnTo>
                  <a:lnTo>
                    <a:pt x="150012" y="462279"/>
                  </a:lnTo>
                  <a:lnTo>
                    <a:pt x="153528" y="461009"/>
                  </a:lnTo>
                  <a:lnTo>
                    <a:pt x="148317" y="461009"/>
                  </a:lnTo>
                  <a:lnTo>
                    <a:pt x="146976" y="459739"/>
                  </a:lnTo>
                  <a:lnTo>
                    <a:pt x="148579" y="458469"/>
                  </a:lnTo>
                  <a:lnTo>
                    <a:pt x="151774" y="453389"/>
                  </a:lnTo>
                  <a:close/>
                </a:path>
                <a:path w="362584" h="622300">
                  <a:moveTo>
                    <a:pt x="175645" y="452119"/>
                  </a:moveTo>
                  <a:lnTo>
                    <a:pt x="165056" y="463549"/>
                  </a:lnTo>
                  <a:lnTo>
                    <a:pt x="165989" y="463549"/>
                  </a:lnTo>
                  <a:lnTo>
                    <a:pt x="175195" y="453389"/>
                  </a:lnTo>
                  <a:lnTo>
                    <a:pt x="175645" y="452119"/>
                  </a:lnTo>
                  <a:close/>
                </a:path>
                <a:path w="362584" h="622300">
                  <a:moveTo>
                    <a:pt x="188248" y="462682"/>
                  </a:moveTo>
                  <a:lnTo>
                    <a:pt x="187976" y="463549"/>
                  </a:lnTo>
                  <a:lnTo>
                    <a:pt x="188231" y="463549"/>
                  </a:lnTo>
                  <a:lnTo>
                    <a:pt x="188248" y="462682"/>
                  </a:lnTo>
                  <a:close/>
                </a:path>
                <a:path w="362584" h="622300">
                  <a:moveTo>
                    <a:pt x="265119" y="441959"/>
                  </a:moveTo>
                  <a:lnTo>
                    <a:pt x="264826" y="441959"/>
                  </a:lnTo>
                  <a:lnTo>
                    <a:pt x="265629" y="448151"/>
                  </a:lnTo>
                  <a:lnTo>
                    <a:pt x="265727" y="449878"/>
                  </a:lnTo>
                  <a:lnTo>
                    <a:pt x="263960" y="455929"/>
                  </a:lnTo>
                  <a:lnTo>
                    <a:pt x="263726" y="455929"/>
                  </a:lnTo>
                  <a:lnTo>
                    <a:pt x="263298" y="457172"/>
                  </a:lnTo>
                  <a:lnTo>
                    <a:pt x="262803" y="459739"/>
                  </a:lnTo>
                  <a:lnTo>
                    <a:pt x="262260" y="459739"/>
                  </a:lnTo>
                  <a:lnTo>
                    <a:pt x="262401" y="461009"/>
                  </a:lnTo>
                  <a:lnTo>
                    <a:pt x="259131" y="463549"/>
                  </a:lnTo>
                  <a:lnTo>
                    <a:pt x="263226" y="463549"/>
                  </a:lnTo>
                  <a:lnTo>
                    <a:pt x="263665" y="462279"/>
                  </a:lnTo>
                  <a:lnTo>
                    <a:pt x="264758" y="461009"/>
                  </a:lnTo>
                  <a:lnTo>
                    <a:pt x="263511" y="461009"/>
                  </a:lnTo>
                  <a:lnTo>
                    <a:pt x="264911" y="455929"/>
                  </a:lnTo>
                  <a:lnTo>
                    <a:pt x="267264" y="448309"/>
                  </a:lnTo>
                  <a:lnTo>
                    <a:pt x="266236" y="448309"/>
                  </a:lnTo>
                  <a:lnTo>
                    <a:pt x="266215" y="448151"/>
                  </a:lnTo>
                  <a:lnTo>
                    <a:pt x="265823" y="447039"/>
                  </a:lnTo>
                  <a:lnTo>
                    <a:pt x="265389" y="443229"/>
                  </a:lnTo>
                  <a:lnTo>
                    <a:pt x="265119" y="441959"/>
                  </a:lnTo>
                  <a:close/>
                </a:path>
                <a:path w="362584" h="622300">
                  <a:moveTo>
                    <a:pt x="190768" y="454659"/>
                  </a:moveTo>
                  <a:lnTo>
                    <a:pt x="190517" y="454659"/>
                  </a:lnTo>
                  <a:lnTo>
                    <a:pt x="188356" y="457199"/>
                  </a:lnTo>
                  <a:lnTo>
                    <a:pt x="188248" y="462682"/>
                  </a:lnTo>
                  <a:lnTo>
                    <a:pt x="190768" y="454659"/>
                  </a:lnTo>
                  <a:close/>
                </a:path>
                <a:path w="362584" h="622300">
                  <a:moveTo>
                    <a:pt x="150734" y="457301"/>
                  </a:moveTo>
                  <a:lnTo>
                    <a:pt x="148317" y="461009"/>
                  </a:lnTo>
                  <a:lnTo>
                    <a:pt x="153528" y="461009"/>
                  </a:lnTo>
                  <a:lnTo>
                    <a:pt x="157044" y="459739"/>
                  </a:lnTo>
                  <a:lnTo>
                    <a:pt x="149628" y="459739"/>
                  </a:lnTo>
                  <a:lnTo>
                    <a:pt x="150734" y="457301"/>
                  </a:lnTo>
                  <a:close/>
                </a:path>
                <a:path w="362584" h="622300">
                  <a:moveTo>
                    <a:pt x="262106" y="458355"/>
                  </a:moveTo>
                  <a:lnTo>
                    <a:pt x="261454" y="461009"/>
                  </a:lnTo>
                  <a:lnTo>
                    <a:pt x="261877" y="459739"/>
                  </a:lnTo>
                  <a:lnTo>
                    <a:pt x="262260" y="459739"/>
                  </a:lnTo>
                  <a:lnTo>
                    <a:pt x="262106" y="458355"/>
                  </a:lnTo>
                  <a:close/>
                </a:path>
                <a:path w="362584" h="622300">
                  <a:moveTo>
                    <a:pt x="267710" y="457578"/>
                  </a:moveTo>
                  <a:lnTo>
                    <a:pt x="265276" y="458469"/>
                  </a:lnTo>
                  <a:lnTo>
                    <a:pt x="263511" y="461009"/>
                  </a:lnTo>
                  <a:lnTo>
                    <a:pt x="264758" y="461009"/>
                  </a:lnTo>
                  <a:lnTo>
                    <a:pt x="267710" y="457578"/>
                  </a:lnTo>
                  <a:close/>
                </a:path>
                <a:path w="362584" h="622300">
                  <a:moveTo>
                    <a:pt x="156991" y="455929"/>
                  </a:moveTo>
                  <a:lnTo>
                    <a:pt x="155846" y="455929"/>
                  </a:lnTo>
                  <a:lnTo>
                    <a:pt x="151365" y="459739"/>
                  </a:lnTo>
                  <a:lnTo>
                    <a:pt x="157044" y="459739"/>
                  </a:lnTo>
                  <a:lnTo>
                    <a:pt x="163104" y="457199"/>
                  </a:lnTo>
                  <a:lnTo>
                    <a:pt x="155771" y="457199"/>
                  </a:lnTo>
                  <a:lnTo>
                    <a:pt x="156991" y="455929"/>
                  </a:lnTo>
                  <a:close/>
                </a:path>
                <a:path w="362584" h="622300">
                  <a:moveTo>
                    <a:pt x="141851" y="455929"/>
                  </a:moveTo>
                  <a:lnTo>
                    <a:pt x="141272" y="455929"/>
                  </a:lnTo>
                  <a:lnTo>
                    <a:pt x="139235" y="458469"/>
                  </a:lnTo>
                  <a:lnTo>
                    <a:pt x="139661" y="458469"/>
                  </a:lnTo>
                  <a:lnTo>
                    <a:pt x="140900" y="457172"/>
                  </a:lnTo>
                  <a:lnTo>
                    <a:pt x="141851" y="455929"/>
                  </a:lnTo>
                  <a:close/>
                </a:path>
                <a:path w="362584" h="622300">
                  <a:moveTo>
                    <a:pt x="281962" y="445769"/>
                  </a:moveTo>
                  <a:lnTo>
                    <a:pt x="280970" y="445769"/>
                  </a:lnTo>
                  <a:lnTo>
                    <a:pt x="283824" y="458469"/>
                  </a:lnTo>
                  <a:lnTo>
                    <a:pt x="287859" y="458469"/>
                  </a:lnTo>
                  <a:lnTo>
                    <a:pt x="288006" y="457199"/>
                  </a:lnTo>
                  <a:lnTo>
                    <a:pt x="284269" y="457199"/>
                  </a:lnTo>
                  <a:lnTo>
                    <a:pt x="281962" y="445769"/>
                  </a:lnTo>
                  <a:close/>
                </a:path>
                <a:path w="362584" h="622300">
                  <a:moveTo>
                    <a:pt x="336550" y="452119"/>
                  </a:moveTo>
                  <a:lnTo>
                    <a:pt x="336255" y="452119"/>
                  </a:lnTo>
                  <a:lnTo>
                    <a:pt x="337260" y="453389"/>
                  </a:lnTo>
                  <a:lnTo>
                    <a:pt x="339352" y="455929"/>
                  </a:lnTo>
                  <a:lnTo>
                    <a:pt x="341156" y="457172"/>
                  </a:lnTo>
                  <a:lnTo>
                    <a:pt x="341183" y="458469"/>
                  </a:lnTo>
                  <a:lnTo>
                    <a:pt x="342077" y="458469"/>
                  </a:lnTo>
                  <a:lnTo>
                    <a:pt x="342091" y="455929"/>
                  </a:lnTo>
                  <a:lnTo>
                    <a:pt x="341213" y="455929"/>
                  </a:lnTo>
                  <a:lnTo>
                    <a:pt x="337714" y="453389"/>
                  </a:lnTo>
                  <a:lnTo>
                    <a:pt x="336550" y="452119"/>
                  </a:lnTo>
                  <a:close/>
                </a:path>
                <a:path w="362584" h="622300">
                  <a:moveTo>
                    <a:pt x="261762" y="452119"/>
                  </a:moveTo>
                  <a:lnTo>
                    <a:pt x="261694" y="454659"/>
                  </a:lnTo>
                  <a:lnTo>
                    <a:pt x="262106" y="458355"/>
                  </a:lnTo>
                  <a:lnTo>
                    <a:pt x="262361" y="454659"/>
                  </a:lnTo>
                  <a:lnTo>
                    <a:pt x="261762" y="452119"/>
                  </a:lnTo>
                  <a:close/>
                </a:path>
                <a:path w="362584" h="622300">
                  <a:moveTo>
                    <a:pt x="268745" y="457199"/>
                  </a:moveTo>
                  <a:lnTo>
                    <a:pt x="268036" y="457199"/>
                  </a:lnTo>
                  <a:lnTo>
                    <a:pt x="267710" y="457578"/>
                  </a:lnTo>
                  <a:lnTo>
                    <a:pt x="268745" y="457199"/>
                  </a:lnTo>
                  <a:close/>
                </a:path>
                <a:path w="362584" h="622300">
                  <a:moveTo>
                    <a:pt x="160350" y="454659"/>
                  </a:moveTo>
                  <a:lnTo>
                    <a:pt x="160164" y="454659"/>
                  </a:lnTo>
                  <a:lnTo>
                    <a:pt x="158994" y="455929"/>
                  </a:lnTo>
                  <a:lnTo>
                    <a:pt x="157622" y="457199"/>
                  </a:lnTo>
                  <a:lnTo>
                    <a:pt x="157807" y="457199"/>
                  </a:lnTo>
                  <a:lnTo>
                    <a:pt x="160350" y="454659"/>
                  </a:lnTo>
                  <a:close/>
                </a:path>
                <a:path w="362584" h="622300">
                  <a:moveTo>
                    <a:pt x="181752" y="420369"/>
                  </a:moveTo>
                  <a:lnTo>
                    <a:pt x="179202" y="420369"/>
                  </a:lnTo>
                  <a:lnTo>
                    <a:pt x="178853" y="422909"/>
                  </a:lnTo>
                  <a:lnTo>
                    <a:pt x="178853" y="425449"/>
                  </a:lnTo>
                  <a:lnTo>
                    <a:pt x="179834" y="427989"/>
                  </a:lnTo>
                  <a:lnTo>
                    <a:pt x="180373" y="429259"/>
                  </a:lnTo>
                  <a:lnTo>
                    <a:pt x="181726" y="429259"/>
                  </a:lnTo>
                  <a:lnTo>
                    <a:pt x="181054" y="431799"/>
                  </a:lnTo>
                  <a:lnTo>
                    <a:pt x="181246" y="434339"/>
                  </a:lnTo>
                  <a:lnTo>
                    <a:pt x="178380" y="436879"/>
                  </a:lnTo>
                  <a:lnTo>
                    <a:pt x="176236" y="439398"/>
                  </a:lnTo>
                  <a:lnTo>
                    <a:pt x="173636" y="444499"/>
                  </a:lnTo>
                  <a:lnTo>
                    <a:pt x="171616" y="445769"/>
                  </a:lnTo>
                  <a:lnTo>
                    <a:pt x="167994" y="449579"/>
                  </a:lnTo>
                  <a:lnTo>
                    <a:pt x="167553" y="452119"/>
                  </a:lnTo>
                  <a:lnTo>
                    <a:pt x="157807" y="457199"/>
                  </a:lnTo>
                  <a:lnTo>
                    <a:pt x="163104" y="457199"/>
                  </a:lnTo>
                  <a:lnTo>
                    <a:pt x="166197" y="455929"/>
                  </a:lnTo>
                  <a:lnTo>
                    <a:pt x="169405" y="455929"/>
                  </a:lnTo>
                  <a:lnTo>
                    <a:pt x="173265" y="452119"/>
                  </a:lnTo>
                  <a:lnTo>
                    <a:pt x="171659" y="452119"/>
                  </a:lnTo>
                  <a:lnTo>
                    <a:pt x="173255" y="449476"/>
                  </a:lnTo>
                  <a:lnTo>
                    <a:pt x="174505" y="447039"/>
                  </a:lnTo>
                  <a:lnTo>
                    <a:pt x="177785" y="441959"/>
                  </a:lnTo>
                  <a:lnTo>
                    <a:pt x="181334" y="436879"/>
                  </a:lnTo>
                  <a:lnTo>
                    <a:pt x="184969" y="431799"/>
                  </a:lnTo>
                  <a:lnTo>
                    <a:pt x="181866" y="431799"/>
                  </a:lnTo>
                  <a:lnTo>
                    <a:pt x="181979" y="430529"/>
                  </a:lnTo>
                  <a:lnTo>
                    <a:pt x="188822" y="430529"/>
                  </a:lnTo>
                  <a:lnTo>
                    <a:pt x="192460" y="429259"/>
                  </a:lnTo>
                  <a:lnTo>
                    <a:pt x="196232" y="427989"/>
                  </a:lnTo>
                  <a:lnTo>
                    <a:pt x="185044" y="427989"/>
                  </a:lnTo>
                  <a:lnTo>
                    <a:pt x="185048" y="426719"/>
                  </a:lnTo>
                  <a:lnTo>
                    <a:pt x="186609" y="425449"/>
                  </a:lnTo>
                  <a:lnTo>
                    <a:pt x="182364" y="425449"/>
                  </a:lnTo>
                  <a:lnTo>
                    <a:pt x="183091" y="424179"/>
                  </a:lnTo>
                  <a:lnTo>
                    <a:pt x="181352" y="424179"/>
                  </a:lnTo>
                  <a:lnTo>
                    <a:pt x="181752" y="420369"/>
                  </a:lnTo>
                  <a:close/>
                </a:path>
                <a:path w="362584" h="622300">
                  <a:moveTo>
                    <a:pt x="244818" y="440689"/>
                  </a:moveTo>
                  <a:lnTo>
                    <a:pt x="243870" y="440689"/>
                  </a:lnTo>
                  <a:lnTo>
                    <a:pt x="243810" y="440856"/>
                  </a:lnTo>
                  <a:lnTo>
                    <a:pt x="242744" y="448309"/>
                  </a:lnTo>
                  <a:lnTo>
                    <a:pt x="242379" y="449579"/>
                  </a:lnTo>
                  <a:lnTo>
                    <a:pt x="241881" y="450849"/>
                  </a:lnTo>
                  <a:lnTo>
                    <a:pt x="239766" y="457199"/>
                  </a:lnTo>
                  <a:lnTo>
                    <a:pt x="241561" y="457199"/>
                  </a:lnTo>
                  <a:lnTo>
                    <a:pt x="243142" y="454659"/>
                  </a:lnTo>
                  <a:lnTo>
                    <a:pt x="245667" y="454659"/>
                  </a:lnTo>
                  <a:lnTo>
                    <a:pt x="246073" y="453389"/>
                  </a:lnTo>
                  <a:lnTo>
                    <a:pt x="247031" y="452119"/>
                  </a:lnTo>
                  <a:lnTo>
                    <a:pt x="242530" y="452119"/>
                  </a:lnTo>
                  <a:lnTo>
                    <a:pt x="244818" y="440689"/>
                  </a:lnTo>
                  <a:close/>
                </a:path>
                <a:path w="362584" h="622300">
                  <a:moveTo>
                    <a:pt x="281853" y="438149"/>
                  </a:moveTo>
                  <a:lnTo>
                    <a:pt x="281517" y="438149"/>
                  </a:lnTo>
                  <a:lnTo>
                    <a:pt x="282360" y="441959"/>
                  </a:lnTo>
                  <a:lnTo>
                    <a:pt x="285399" y="447039"/>
                  </a:lnTo>
                  <a:lnTo>
                    <a:pt x="285970" y="449579"/>
                  </a:lnTo>
                  <a:lnTo>
                    <a:pt x="286503" y="450849"/>
                  </a:lnTo>
                  <a:lnTo>
                    <a:pt x="285252" y="455929"/>
                  </a:lnTo>
                  <a:lnTo>
                    <a:pt x="284269" y="457199"/>
                  </a:lnTo>
                  <a:lnTo>
                    <a:pt x="288006" y="457199"/>
                  </a:lnTo>
                  <a:lnTo>
                    <a:pt x="288300" y="454659"/>
                  </a:lnTo>
                  <a:lnTo>
                    <a:pt x="289562" y="447039"/>
                  </a:lnTo>
                  <a:lnTo>
                    <a:pt x="286398" y="447039"/>
                  </a:lnTo>
                  <a:lnTo>
                    <a:pt x="285366" y="445769"/>
                  </a:lnTo>
                  <a:lnTo>
                    <a:pt x="283192" y="440689"/>
                  </a:lnTo>
                  <a:lnTo>
                    <a:pt x="281853" y="438149"/>
                  </a:lnTo>
                  <a:close/>
                </a:path>
                <a:path w="362584" h="622300">
                  <a:moveTo>
                    <a:pt x="153688" y="453389"/>
                  </a:moveTo>
                  <a:lnTo>
                    <a:pt x="152457" y="454659"/>
                  </a:lnTo>
                  <a:lnTo>
                    <a:pt x="150819" y="457172"/>
                  </a:lnTo>
                  <a:lnTo>
                    <a:pt x="152538" y="455929"/>
                  </a:lnTo>
                  <a:lnTo>
                    <a:pt x="153688" y="453389"/>
                  </a:lnTo>
                  <a:close/>
                </a:path>
                <a:path w="362584" h="622300">
                  <a:moveTo>
                    <a:pt x="223836" y="445769"/>
                  </a:moveTo>
                  <a:lnTo>
                    <a:pt x="223310" y="447039"/>
                  </a:lnTo>
                  <a:lnTo>
                    <a:pt x="223984" y="448262"/>
                  </a:lnTo>
                  <a:lnTo>
                    <a:pt x="224582" y="450849"/>
                  </a:lnTo>
                  <a:lnTo>
                    <a:pt x="224177" y="452119"/>
                  </a:lnTo>
                  <a:lnTo>
                    <a:pt x="224147" y="454659"/>
                  </a:lnTo>
                  <a:lnTo>
                    <a:pt x="223823" y="455929"/>
                  </a:lnTo>
                  <a:lnTo>
                    <a:pt x="226670" y="455929"/>
                  </a:lnTo>
                  <a:lnTo>
                    <a:pt x="227078" y="454659"/>
                  </a:lnTo>
                  <a:lnTo>
                    <a:pt x="228214" y="452119"/>
                  </a:lnTo>
                  <a:lnTo>
                    <a:pt x="226714" y="452119"/>
                  </a:lnTo>
                  <a:lnTo>
                    <a:pt x="227363" y="449579"/>
                  </a:lnTo>
                  <a:lnTo>
                    <a:pt x="225046" y="449579"/>
                  </a:lnTo>
                  <a:lnTo>
                    <a:pt x="224186" y="447039"/>
                  </a:lnTo>
                  <a:lnTo>
                    <a:pt x="223836" y="445769"/>
                  </a:lnTo>
                  <a:close/>
                </a:path>
                <a:path w="362584" h="622300">
                  <a:moveTo>
                    <a:pt x="310893" y="422909"/>
                  </a:moveTo>
                  <a:lnTo>
                    <a:pt x="310528" y="422909"/>
                  </a:lnTo>
                  <a:lnTo>
                    <a:pt x="311071" y="424179"/>
                  </a:lnTo>
                  <a:lnTo>
                    <a:pt x="312164" y="430529"/>
                  </a:lnTo>
                  <a:lnTo>
                    <a:pt x="311222" y="433069"/>
                  </a:lnTo>
                  <a:lnTo>
                    <a:pt x="305669" y="444499"/>
                  </a:lnTo>
                  <a:lnTo>
                    <a:pt x="306808" y="444499"/>
                  </a:lnTo>
                  <a:lnTo>
                    <a:pt x="306688" y="447039"/>
                  </a:lnTo>
                  <a:lnTo>
                    <a:pt x="304635" y="447039"/>
                  </a:lnTo>
                  <a:lnTo>
                    <a:pt x="305230" y="448309"/>
                  </a:lnTo>
                  <a:lnTo>
                    <a:pt x="305822" y="448309"/>
                  </a:lnTo>
                  <a:lnTo>
                    <a:pt x="306541" y="450849"/>
                  </a:lnTo>
                  <a:lnTo>
                    <a:pt x="306776" y="450849"/>
                  </a:lnTo>
                  <a:lnTo>
                    <a:pt x="306812" y="453389"/>
                  </a:lnTo>
                  <a:lnTo>
                    <a:pt x="306573" y="455929"/>
                  </a:lnTo>
                  <a:lnTo>
                    <a:pt x="308076" y="455929"/>
                  </a:lnTo>
                  <a:lnTo>
                    <a:pt x="308010" y="453389"/>
                  </a:lnTo>
                  <a:lnTo>
                    <a:pt x="307853" y="452119"/>
                  </a:lnTo>
                  <a:lnTo>
                    <a:pt x="308239" y="449476"/>
                  </a:lnTo>
                  <a:lnTo>
                    <a:pt x="308687" y="445769"/>
                  </a:lnTo>
                  <a:lnTo>
                    <a:pt x="309242" y="441959"/>
                  </a:lnTo>
                  <a:lnTo>
                    <a:pt x="312995" y="435517"/>
                  </a:lnTo>
                  <a:lnTo>
                    <a:pt x="313691" y="434339"/>
                  </a:lnTo>
                  <a:lnTo>
                    <a:pt x="315801" y="434339"/>
                  </a:lnTo>
                  <a:lnTo>
                    <a:pt x="316489" y="429259"/>
                  </a:lnTo>
                  <a:lnTo>
                    <a:pt x="312841" y="429259"/>
                  </a:lnTo>
                  <a:lnTo>
                    <a:pt x="312447" y="427989"/>
                  </a:lnTo>
                  <a:lnTo>
                    <a:pt x="311869" y="425449"/>
                  </a:lnTo>
                  <a:lnTo>
                    <a:pt x="310893" y="422909"/>
                  </a:lnTo>
                  <a:close/>
                </a:path>
                <a:path w="362584" h="622300">
                  <a:moveTo>
                    <a:pt x="341067" y="425449"/>
                  </a:moveTo>
                  <a:lnTo>
                    <a:pt x="339728" y="425449"/>
                  </a:lnTo>
                  <a:lnTo>
                    <a:pt x="341456" y="431799"/>
                  </a:lnTo>
                  <a:lnTo>
                    <a:pt x="341764" y="434339"/>
                  </a:lnTo>
                  <a:lnTo>
                    <a:pt x="340261" y="439398"/>
                  </a:lnTo>
                  <a:lnTo>
                    <a:pt x="339133" y="441959"/>
                  </a:lnTo>
                  <a:lnTo>
                    <a:pt x="341975" y="441959"/>
                  </a:lnTo>
                  <a:lnTo>
                    <a:pt x="341625" y="445769"/>
                  </a:lnTo>
                  <a:lnTo>
                    <a:pt x="341411" y="449476"/>
                  </a:lnTo>
                  <a:lnTo>
                    <a:pt x="341289" y="452119"/>
                  </a:lnTo>
                  <a:lnTo>
                    <a:pt x="340569" y="452119"/>
                  </a:lnTo>
                  <a:lnTo>
                    <a:pt x="340893" y="453389"/>
                  </a:lnTo>
                  <a:lnTo>
                    <a:pt x="341272" y="453389"/>
                  </a:lnTo>
                  <a:lnTo>
                    <a:pt x="341213" y="455929"/>
                  </a:lnTo>
                  <a:lnTo>
                    <a:pt x="342091" y="455929"/>
                  </a:lnTo>
                  <a:lnTo>
                    <a:pt x="342166" y="453389"/>
                  </a:lnTo>
                  <a:lnTo>
                    <a:pt x="342838" y="440689"/>
                  </a:lnTo>
                  <a:lnTo>
                    <a:pt x="345024" y="440689"/>
                  </a:lnTo>
                  <a:lnTo>
                    <a:pt x="344753" y="439184"/>
                  </a:lnTo>
                  <a:lnTo>
                    <a:pt x="344116" y="434339"/>
                  </a:lnTo>
                  <a:lnTo>
                    <a:pt x="343972" y="433069"/>
                  </a:lnTo>
                  <a:lnTo>
                    <a:pt x="342646" y="433069"/>
                  </a:lnTo>
                  <a:lnTo>
                    <a:pt x="341067" y="425449"/>
                  </a:lnTo>
                  <a:close/>
                </a:path>
                <a:path w="362584" h="622300">
                  <a:moveTo>
                    <a:pt x="149331" y="447039"/>
                  </a:moveTo>
                  <a:lnTo>
                    <a:pt x="144145" y="449878"/>
                  </a:lnTo>
                  <a:lnTo>
                    <a:pt x="146543" y="452119"/>
                  </a:lnTo>
                  <a:lnTo>
                    <a:pt x="149331" y="447039"/>
                  </a:lnTo>
                  <a:close/>
                </a:path>
                <a:path w="362584" h="622300">
                  <a:moveTo>
                    <a:pt x="179143" y="445769"/>
                  </a:moveTo>
                  <a:lnTo>
                    <a:pt x="171659" y="452119"/>
                  </a:lnTo>
                  <a:lnTo>
                    <a:pt x="173265" y="452119"/>
                  </a:lnTo>
                  <a:lnTo>
                    <a:pt x="178412" y="447039"/>
                  </a:lnTo>
                  <a:lnTo>
                    <a:pt x="179143" y="445769"/>
                  </a:lnTo>
                  <a:close/>
                </a:path>
                <a:path w="362584" h="622300">
                  <a:moveTo>
                    <a:pt x="199595" y="431799"/>
                  </a:moveTo>
                  <a:lnTo>
                    <a:pt x="198573" y="431799"/>
                  </a:lnTo>
                  <a:lnTo>
                    <a:pt x="198179" y="450849"/>
                  </a:lnTo>
                  <a:lnTo>
                    <a:pt x="197662" y="452119"/>
                  </a:lnTo>
                  <a:lnTo>
                    <a:pt x="199719" y="452119"/>
                  </a:lnTo>
                  <a:lnTo>
                    <a:pt x="201661" y="449579"/>
                  </a:lnTo>
                  <a:lnTo>
                    <a:pt x="199240" y="449579"/>
                  </a:lnTo>
                  <a:lnTo>
                    <a:pt x="199595" y="431799"/>
                  </a:lnTo>
                  <a:close/>
                </a:path>
                <a:path w="362584" h="622300">
                  <a:moveTo>
                    <a:pt x="232906" y="443622"/>
                  </a:moveTo>
                  <a:lnTo>
                    <a:pt x="229569" y="445769"/>
                  </a:lnTo>
                  <a:lnTo>
                    <a:pt x="226714" y="452119"/>
                  </a:lnTo>
                  <a:lnTo>
                    <a:pt x="228214" y="452119"/>
                  </a:lnTo>
                  <a:lnTo>
                    <a:pt x="230487" y="447039"/>
                  </a:lnTo>
                  <a:lnTo>
                    <a:pt x="232906" y="443622"/>
                  </a:lnTo>
                  <a:close/>
                </a:path>
                <a:path w="362584" h="622300">
                  <a:moveTo>
                    <a:pt x="249823" y="426719"/>
                  </a:moveTo>
                  <a:lnTo>
                    <a:pt x="249500" y="426719"/>
                  </a:lnTo>
                  <a:lnTo>
                    <a:pt x="250275" y="434339"/>
                  </a:lnTo>
                  <a:lnTo>
                    <a:pt x="250627" y="436879"/>
                  </a:lnTo>
                  <a:lnTo>
                    <a:pt x="249509" y="440689"/>
                  </a:lnTo>
                  <a:lnTo>
                    <a:pt x="247225" y="445769"/>
                  </a:lnTo>
                  <a:lnTo>
                    <a:pt x="246958" y="447039"/>
                  </a:lnTo>
                  <a:lnTo>
                    <a:pt x="246773" y="447039"/>
                  </a:lnTo>
                  <a:lnTo>
                    <a:pt x="246279" y="448309"/>
                  </a:lnTo>
                  <a:lnTo>
                    <a:pt x="245522" y="448309"/>
                  </a:lnTo>
                  <a:lnTo>
                    <a:pt x="245792" y="450849"/>
                  </a:lnTo>
                  <a:lnTo>
                    <a:pt x="242530" y="452119"/>
                  </a:lnTo>
                  <a:lnTo>
                    <a:pt x="246539" y="452119"/>
                  </a:lnTo>
                  <a:lnTo>
                    <a:pt x="248087" y="447039"/>
                  </a:lnTo>
                  <a:lnTo>
                    <a:pt x="250702" y="439184"/>
                  </a:lnTo>
                  <a:lnTo>
                    <a:pt x="252085" y="435609"/>
                  </a:lnTo>
                  <a:lnTo>
                    <a:pt x="251119" y="435609"/>
                  </a:lnTo>
                  <a:lnTo>
                    <a:pt x="250586" y="433069"/>
                  </a:lnTo>
                  <a:lnTo>
                    <a:pt x="249823" y="426719"/>
                  </a:lnTo>
                  <a:close/>
                </a:path>
                <a:path w="362584" h="622300">
                  <a:moveTo>
                    <a:pt x="250733" y="448747"/>
                  </a:moveTo>
                  <a:lnTo>
                    <a:pt x="248416" y="449579"/>
                  </a:lnTo>
                  <a:lnTo>
                    <a:pt x="246539" y="452119"/>
                  </a:lnTo>
                  <a:lnTo>
                    <a:pt x="247031" y="452119"/>
                  </a:lnTo>
                  <a:lnTo>
                    <a:pt x="250733" y="448747"/>
                  </a:lnTo>
                  <a:close/>
                </a:path>
                <a:path w="362584" h="622300">
                  <a:moveTo>
                    <a:pt x="327067" y="443229"/>
                  </a:moveTo>
                  <a:lnTo>
                    <a:pt x="325670" y="443229"/>
                  </a:lnTo>
                  <a:lnTo>
                    <a:pt x="325393" y="445769"/>
                  </a:lnTo>
                  <a:lnTo>
                    <a:pt x="325171" y="448151"/>
                  </a:lnTo>
                  <a:lnTo>
                    <a:pt x="324957" y="452119"/>
                  </a:lnTo>
                  <a:lnTo>
                    <a:pt x="326277" y="452119"/>
                  </a:lnTo>
                  <a:lnTo>
                    <a:pt x="327067" y="443229"/>
                  </a:lnTo>
                  <a:close/>
                </a:path>
                <a:path w="362584" h="622300">
                  <a:moveTo>
                    <a:pt x="143715" y="449476"/>
                  </a:moveTo>
                  <a:lnTo>
                    <a:pt x="143563" y="449579"/>
                  </a:lnTo>
                  <a:lnTo>
                    <a:pt x="142371" y="450849"/>
                  </a:lnTo>
                  <a:lnTo>
                    <a:pt x="144145" y="449878"/>
                  </a:lnTo>
                  <a:lnTo>
                    <a:pt x="143715" y="449476"/>
                  </a:lnTo>
                  <a:close/>
                </a:path>
                <a:path w="362584" h="622300">
                  <a:moveTo>
                    <a:pt x="216106" y="415289"/>
                  </a:moveTo>
                  <a:lnTo>
                    <a:pt x="214027" y="415289"/>
                  </a:lnTo>
                  <a:lnTo>
                    <a:pt x="212486" y="416559"/>
                  </a:lnTo>
                  <a:lnTo>
                    <a:pt x="210874" y="419099"/>
                  </a:lnTo>
                  <a:lnTo>
                    <a:pt x="209118" y="421639"/>
                  </a:lnTo>
                  <a:lnTo>
                    <a:pt x="205317" y="426719"/>
                  </a:lnTo>
                  <a:lnTo>
                    <a:pt x="204267" y="430529"/>
                  </a:lnTo>
                  <a:lnTo>
                    <a:pt x="203858" y="430529"/>
                  </a:lnTo>
                  <a:lnTo>
                    <a:pt x="203042" y="433069"/>
                  </a:lnTo>
                  <a:lnTo>
                    <a:pt x="202745" y="433069"/>
                  </a:lnTo>
                  <a:lnTo>
                    <a:pt x="202745" y="434339"/>
                  </a:lnTo>
                  <a:lnTo>
                    <a:pt x="201330" y="438149"/>
                  </a:lnTo>
                  <a:lnTo>
                    <a:pt x="200241" y="443229"/>
                  </a:lnTo>
                  <a:lnTo>
                    <a:pt x="200656" y="447039"/>
                  </a:lnTo>
                  <a:lnTo>
                    <a:pt x="199240" y="449579"/>
                  </a:lnTo>
                  <a:lnTo>
                    <a:pt x="202130" y="449579"/>
                  </a:lnTo>
                  <a:lnTo>
                    <a:pt x="203855" y="450849"/>
                  </a:lnTo>
                  <a:lnTo>
                    <a:pt x="212074" y="450849"/>
                  </a:lnTo>
                  <a:lnTo>
                    <a:pt x="216173" y="449579"/>
                  </a:lnTo>
                  <a:lnTo>
                    <a:pt x="217136" y="448309"/>
                  </a:lnTo>
                  <a:lnTo>
                    <a:pt x="205154" y="448309"/>
                  </a:lnTo>
                  <a:lnTo>
                    <a:pt x="206348" y="447039"/>
                  </a:lnTo>
                  <a:lnTo>
                    <a:pt x="203961" y="447039"/>
                  </a:lnTo>
                  <a:lnTo>
                    <a:pt x="204134" y="445769"/>
                  </a:lnTo>
                  <a:lnTo>
                    <a:pt x="205038" y="443229"/>
                  </a:lnTo>
                  <a:lnTo>
                    <a:pt x="202952" y="443229"/>
                  </a:lnTo>
                  <a:lnTo>
                    <a:pt x="204186" y="438149"/>
                  </a:lnTo>
                  <a:lnTo>
                    <a:pt x="203785" y="438149"/>
                  </a:lnTo>
                  <a:lnTo>
                    <a:pt x="204049" y="436029"/>
                  </a:lnTo>
                  <a:lnTo>
                    <a:pt x="204173" y="435517"/>
                  </a:lnTo>
                  <a:lnTo>
                    <a:pt x="207072" y="431799"/>
                  </a:lnTo>
                  <a:lnTo>
                    <a:pt x="205859" y="431799"/>
                  </a:lnTo>
                  <a:lnTo>
                    <a:pt x="207885" y="426719"/>
                  </a:lnTo>
                  <a:lnTo>
                    <a:pt x="213141" y="419099"/>
                  </a:lnTo>
                  <a:lnTo>
                    <a:pt x="216106" y="415289"/>
                  </a:lnTo>
                  <a:close/>
                </a:path>
                <a:path w="362584" h="622300">
                  <a:moveTo>
                    <a:pt x="320266" y="449579"/>
                  </a:moveTo>
                  <a:lnTo>
                    <a:pt x="318302" y="449579"/>
                  </a:lnTo>
                  <a:lnTo>
                    <a:pt x="318913" y="450849"/>
                  </a:lnTo>
                  <a:lnTo>
                    <a:pt x="320266" y="449579"/>
                  </a:lnTo>
                  <a:close/>
                </a:path>
                <a:path w="362584" h="622300">
                  <a:moveTo>
                    <a:pt x="337626" y="438149"/>
                  </a:moveTo>
                  <a:lnTo>
                    <a:pt x="336634" y="438149"/>
                  </a:lnTo>
                  <a:lnTo>
                    <a:pt x="337497" y="440856"/>
                  </a:lnTo>
                  <a:lnTo>
                    <a:pt x="338150" y="443229"/>
                  </a:lnTo>
                  <a:lnTo>
                    <a:pt x="338062" y="444572"/>
                  </a:lnTo>
                  <a:lnTo>
                    <a:pt x="335640" y="449579"/>
                  </a:lnTo>
                  <a:lnTo>
                    <a:pt x="334255" y="450849"/>
                  </a:lnTo>
                  <a:lnTo>
                    <a:pt x="337907" y="450849"/>
                  </a:lnTo>
                  <a:lnTo>
                    <a:pt x="339853" y="445769"/>
                  </a:lnTo>
                  <a:lnTo>
                    <a:pt x="341975" y="441959"/>
                  </a:lnTo>
                  <a:lnTo>
                    <a:pt x="339133" y="441959"/>
                  </a:lnTo>
                  <a:lnTo>
                    <a:pt x="338877" y="440689"/>
                  </a:lnTo>
                  <a:lnTo>
                    <a:pt x="338340" y="439419"/>
                  </a:lnTo>
                  <a:lnTo>
                    <a:pt x="337939" y="439419"/>
                  </a:lnTo>
                  <a:lnTo>
                    <a:pt x="337626" y="438149"/>
                  </a:lnTo>
                  <a:close/>
                </a:path>
                <a:path w="362584" h="622300">
                  <a:moveTo>
                    <a:pt x="354482" y="440689"/>
                  </a:moveTo>
                  <a:lnTo>
                    <a:pt x="353002" y="444572"/>
                  </a:lnTo>
                  <a:lnTo>
                    <a:pt x="350260" y="450849"/>
                  </a:lnTo>
                  <a:lnTo>
                    <a:pt x="352934" y="450849"/>
                  </a:lnTo>
                  <a:lnTo>
                    <a:pt x="354482" y="447039"/>
                  </a:lnTo>
                  <a:lnTo>
                    <a:pt x="354482" y="440689"/>
                  </a:lnTo>
                  <a:close/>
                </a:path>
                <a:path w="362584" h="622300">
                  <a:moveTo>
                    <a:pt x="123590" y="425449"/>
                  </a:moveTo>
                  <a:lnTo>
                    <a:pt x="120814" y="425449"/>
                  </a:lnTo>
                  <a:lnTo>
                    <a:pt x="117737" y="427989"/>
                  </a:lnTo>
                  <a:lnTo>
                    <a:pt x="112405" y="434339"/>
                  </a:lnTo>
                  <a:lnTo>
                    <a:pt x="109029" y="441959"/>
                  </a:lnTo>
                  <a:lnTo>
                    <a:pt x="108617" y="445769"/>
                  </a:lnTo>
                  <a:lnTo>
                    <a:pt x="110579" y="448309"/>
                  </a:lnTo>
                  <a:lnTo>
                    <a:pt x="111773" y="449579"/>
                  </a:lnTo>
                  <a:lnTo>
                    <a:pt x="114134" y="449579"/>
                  </a:lnTo>
                  <a:lnTo>
                    <a:pt x="121181" y="448309"/>
                  </a:lnTo>
                  <a:lnTo>
                    <a:pt x="116333" y="448309"/>
                  </a:lnTo>
                  <a:lnTo>
                    <a:pt x="112874" y="445769"/>
                  </a:lnTo>
                  <a:lnTo>
                    <a:pt x="114093" y="444499"/>
                  </a:lnTo>
                  <a:lnTo>
                    <a:pt x="115502" y="443229"/>
                  </a:lnTo>
                  <a:lnTo>
                    <a:pt x="113187" y="443229"/>
                  </a:lnTo>
                  <a:lnTo>
                    <a:pt x="114490" y="440689"/>
                  </a:lnTo>
                  <a:lnTo>
                    <a:pt x="113649" y="440689"/>
                  </a:lnTo>
                  <a:lnTo>
                    <a:pt x="114972" y="438149"/>
                  </a:lnTo>
                  <a:lnTo>
                    <a:pt x="113498" y="438149"/>
                  </a:lnTo>
                  <a:lnTo>
                    <a:pt x="115974" y="434339"/>
                  </a:lnTo>
                  <a:lnTo>
                    <a:pt x="123590" y="425449"/>
                  </a:lnTo>
                  <a:close/>
                </a:path>
                <a:path w="362584" h="622300">
                  <a:moveTo>
                    <a:pt x="225962" y="443229"/>
                  </a:moveTo>
                  <a:lnTo>
                    <a:pt x="225361" y="443229"/>
                  </a:lnTo>
                  <a:lnTo>
                    <a:pt x="225577" y="444373"/>
                  </a:lnTo>
                  <a:lnTo>
                    <a:pt x="225640" y="444572"/>
                  </a:lnTo>
                  <a:lnTo>
                    <a:pt x="226289" y="445769"/>
                  </a:lnTo>
                  <a:lnTo>
                    <a:pt x="225375" y="448309"/>
                  </a:lnTo>
                  <a:lnTo>
                    <a:pt x="225046" y="449579"/>
                  </a:lnTo>
                  <a:lnTo>
                    <a:pt x="227363" y="449579"/>
                  </a:lnTo>
                  <a:lnTo>
                    <a:pt x="227578" y="447039"/>
                  </a:lnTo>
                  <a:lnTo>
                    <a:pt x="228622" y="444499"/>
                  </a:lnTo>
                  <a:lnTo>
                    <a:pt x="226683" y="444499"/>
                  </a:lnTo>
                  <a:lnTo>
                    <a:pt x="225962" y="443229"/>
                  </a:lnTo>
                  <a:close/>
                </a:path>
                <a:path w="362584" h="622300">
                  <a:moveTo>
                    <a:pt x="147299" y="447039"/>
                  </a:moveTo>
                  <a:lnTo>
                    <a:pt x="143681" y="448309"/>
                  </a:lnTo>
                  <a:lnTo>
                    <a:pt x="142467" y="448309"/>
                  </a:lnTo>
                  <a:lnTo>
                    <a:pt x="143715" y="449476"/>
                  </a:lnTo>
                  <a:lnTo>
                    <a:pt x="147299" y="447039"/>
                  </a:lnTo>
                  <a:close/>
                </a:path>
                <a:path w="362584" h="622300">
                  <a:moveTo>
                    <a:pt x="251951" y="448309"/>
                  </a:moveTo>
                  <a:lnTo>
                    <a:pt x="251214" y="448309"/>
                  </a:lnTo>
                  <a:lnTo>
                    <a:pt x="250733" y="448747"/>
                  </a:lnTo>
                  <a:lnTo>
                    <a:pt x="251951" y="448309"/>
                  </a:lnTo>
                  <a:close/>
                </a:path>
                <a:path w="362584" h="622300">
                  <a:moveTo>
                    <a:pt x="123436" y="441959"/>
                  </a:moveTo>
                  <a:lnTo>
                    <a:pt x="120631" y="443229"/>
                  </a:lnTo>
                  <a:lnTo>
                    <a:pt x="116333" y="448309"/>
                  </a:lnTo>
                  <a:lnTo>
                    <a:pt x="121181" y="448309"/>
                  </a:lnTo>
                  <a:lnTo>
                    <a:pt x="121743" y="448217"/>
                  </a:lnTo>
                  <a:lnTo>
                    <a:pt x="118635" y="447039"/>
                  </a:lnTo>
                  <a:lnTo>
                    <a:pt x="123436" y="441959"/>
                  </a:lnTo>
                  <a:close/>
                </a:path>
                <a:path w="362584" h="622300">
                  <a:moveTo>
                    <a:pt x="122140" y="448151"/>
                  </a:moveTo>
                  <a:lnTo>
                    <a:pt x="121743" y="448217"/>
                  </a:lnTo>
                  <a:lnTo>
                    <a:pt x="121987" y="448309"/>
                  </a:lnTo>
                  <a:lnTo>
                    <a:pt x="122140" y="448151"/>
                  </a:lnTo>
                  <a:close/>
                </a:path>
                <a:path w="362584" h="622300">
                  <a:moveTo>
                    <a:pt x="163338" y="416559"/>
                  </a:moveTo>
                  <a:lnTo>
                    <a:pt x="162192" y="417829"/>
                  </a:lnTo>
                  <a:lnTo>
                    <a:pt x="163758" y="420369"/>
                  </a:lnTo>
                  <a:lnTo>
                    <a:pt x="160018" y="424179"/>
                  </a:lnTo>
                  <a:lnTo>
                    <a:pt x="157425" y="426719"/>
                  </a:lnTo>
                  <a:lnTo>
                    <a:pt x="158665" y="426719"/>
                  </a:lnTo>
                  <a:lnTo>
                    <a:pt x="156116" y="427989"/>
                  </a:lnTo>
                  <a:lnTo>
                    <a:pt x="151699" y="431799"/>
                  </a:lnTo>
                  <a:lnTo>
                    <a:pt x="151502" y="434339"/>
                  </a:lnTo>
                  <a:lnTo>
                    <a:pt x="141649" y="439184"/>
                  </a:lnTo>
                  <a:lnTo>
                    <a:pt x="141738" y="439419"/>
                  </a:lnTo>
                  <a:lnTo>
                    <a:pt x="138588" y="440689"/>
                  </a:lnTo>
                  <a:lnTo>
                    <a:pt x="143787" y="440689"/>
                  </a:lnTo>
                  <a:lnTo>
                    <a:pt x="142591" y="443229"/>
                  </a:lnTo>
                  <a:lnTo>
                    <a:pt x="141661" y="444373"/>
                  </a:lnTo>
                  <a:lnTo>
                    <a:pt x="141534" y="444572"/>
                  </a:lnTo>
                  <a:lnTo>
                    <a:pt x="140286" y="448309"/>
                  </a:lnTo>
                  <a:lnTo>
                    <a:pt x="143681" y="448309"/>
                  </a:lnTo>
                  <a:lnTo>
                    <a:pt x="142800" y="444572"/>
                  </a:lnTo>
                  <a:lnTo>
                    <a:pt x="142907" y="444373"/>
                  </a:lnTo>
                  <a:lnTo>
                    <a:pt x="153969" y="433069"/>
                  </a:lnTo>
                  <a:lnTo>
                    <a:pt x="156861" y="430529"/>
                  </a:lnTo>
                  <a:lnTo>
                    <a:pt x="159403" y="427989"/>
                  </a:lnTo>
                  <a:lnTo>
                    <a:pt x="161703" y="425449"/>
                  </a:lnTo>
                  <a:lnTo>
                    <a:pt x="164249" y="422909"/>
                  </a:lnTo>
                  <a:lnTo>
                    <a:pt x="167934" y="419099"/>
                  </a:lnTo>
                  <a:lnTo>
                    <a:pt x="163844" y="419099"/>
                  </a:lnTo>
                  <a:lnTo>
                    <a:pt x="163338" y="416559"/>
                  </a:lnTo>
                  <a:close/>
                </a:path>
                <a:path w="362584" h="622300">
                  <a:moveTo>
                    <a:pt x="209618" y="447759"/>
                  </a:moveTo>
                  <a:lnTo>
                    <a:pt x="209005" y="448309"/>
                  </a:lnTo>
                  <a:lnTo>
                    <a:pt x="209286" y="448309"/>
                  </a:lnTo>
                  <a:lnTo>
                    <a:pt x="209618" y="447759"/>
                  </a:lnTo>
                  <a:close/>
                </a:path>
                <a:path w="362584" h="622300">
                  <a:moveTo>
                    <a:pt x="220160" y="447039"/>
                  </a:moveTo>
                  <a:lnTo>
                    <a:pt x="212283" y="447039"/>
                  </a:lnTo>
                  <a:lnTo>
                    <a:pt x="211292" y="448309"/>
                  </a:lnTo>
                  <a:lnTo>
                    <a:pt x="218983" y="448309"/>
                  </a:lnTo>
                  <a:lnTo>
                    <a:pt x="220160" y="447039"/>
                  </a:lnTo>
                  <a:close/>
                </a:path>
                <a:path w="362584" h="622300">
                  <a:moveTo>
                    <a:pt x="245469" y="447810"/>
                  </a:moveTo>
                  <a:lnTo>
                    <a:pt x="245392" y="448309"/>
                  </a:lnTo>
                  <a:lnTo>
                    <a:pt x="245522" y="448309"/>
                  </a:lnTo>
                  <a:lnTo>
                    <a:pt x="245469" y="447810"/>
                  </a:lnTo>
                  <a:close/>
                </a:path>
                <a:path w="362584" h="622300">
                  <a:moveTo>
                    <a:pt x="266709" y="431799"/>
                  </a:moveTo>
                  <a:lnTo>
                    <a:pt x="266547" y="433069"/>
                  </a:lnTo>
                  <a:lnTo>
                    <a:pt x="269150" y="439184"/>
                  </a:lnTo>
                  <a:lnTo>
                    <a:pt x="269204" y="439594"/>
                  </a:lnTo>
                  <a:lnTo>
                    <a:pt x="268236" y="443229"/>
                  </a:lnTo>
                  <a:lnTo>
                    <a:pt x="266298" y="448151"/>
                  </a:lnTo>
                  <a:lnTo>
                    <a:pt x="266271" y="448309"/>
                  </a:lnTo>
                  <a:lnTo>
                    <a:pt x="267264" y="448309"/>
                  </a:lnTo>
                  <a:lnTo>
                    <a:pt x="270985" y="438149"/>
                  </a:lnTo>
                  <a:lnTo>
                    <a:pt x="269773" y="438149"/>
                  </a:lnTo>
                  <a:lnTo>
                    <a:pt x="268777" y="436879"/>
                  </a:lnTo>
                  <a:lnTo>
                    <a:pt x="267615" y="434339"/>
                  </a:lnTo>
                  <a:lnTo>
                    <a:pt x="266709" y="431799"/>
                  </a:lnTo>
                  <a:close/>
                </a:path>
                <a:path w="362584" h="622300">
                  <a:moveTo>
                    <a:pt x="337891" y="387349"/>
                  </a:moveTo>
                  <a:lnTo>
                    <a:pt x="335931" y="387349"/>
                  </a:lnTo>
                  <a:lnTo>
                    <a:pt x="336337" y="388619"/>
                  </a:lnTo>
                  <a:lnTo>
                    <a:pt x="336922" y="389964"/>
                  </a:lnTo>
                  <a:lnTo>
                    <a:pt x="337878" y="392429"/>
                  </a:lnTo>
                  <a:lnTo>
                    <a:pt x="337921" y="393127"/>
                  </a:lnTo>
                  <a:lnTo>
                    <a:pt x="336575" y="401391"/>
                  </a:lnTo>
                  <a:lnTo>
                    <a:pt x="335737" y="409174"/>
                  </a:lnTo>
                  <a:lnTo>
                    <a:pt x="335611" y="411479"/>
                  </a:lnTo>
                  <a:lnTo>
                    <a:pt x="335485" y="420369"/>
                  </a:lnTo>
                  <a:lnTo>
                    <a:pt x="335264" y="429259"/>
                  </a:lnTo>
                  <a:lnTo>
                    <a:pt x="335149" y="435517"/>
                  </a:lnTo>
                  <a:lnTo>
                    <a:pt x="335046" y="439184"/>
                  </a:lnTo>
                  <a:lnTo>
                    <a:pt x="334923" y="441959"/>
                  </a:lnTo>
                  <a:lnTo>
                    <a:pt x="334768" y="444572"/>
                  </a:lnTo>
                  <a:lnTo>
                    <a:pt x="335178" y="448309"/>
                  </a:lnTo>
                  <a:lnTo>
                    <a:pt x="336107" y="444572"/>
                  </a:lnTo>
                  <a:lnTo>
                    <a:pt x="335671" y="440856"/>
                  </a:lnTo>
                  <a:lnTo>
                    <a:pt x="335790" y="438149"/>
                  </a:lnTo>
                  <a:lnTo>
                    <a:pt x="336138" y="431799"/>
                  </a:lnTo>
                  <a:lnTo>
                    <a:pt x="336834" y="427989"/>
                  </a:lnTo>
                  <a:lnTo>
                    <a:pt x="337383" y="410145"/>
                  </a:lnTo>
                  <a:lnTo>
                    <a:pt x="339409" y="393699"/>
                  </a:lnTo>
                  <a:lnTo>
                    <a:pt x="343399" y="393699"/>
                  </a:lnTo>
                  <a:lnTo>
                    <a:pt x="341605" y="392429"/>
                  </a:lnTo>
                  <a:lnTo>
                    <a:pt x="340765" y="391159"/>
                  </a:lnTo>
                  <a:lnTo>
                    <a:pt x="340448" y="391159"/>
                  </a:lnTo>
                  <a:lnTo>
                    <a:pt x="337891" y="387349"/>
                  </a:lnTo>
                  <a:close/>
                </a:path>
                <a:path w="362584" h="622300">
                  <a:moveTo>
                    <a:pt x="343399" y="393699"/>
                  </a:moveTo>
                  <a:lnTo>
                    <a:pt x="339409" y="393699"/>
                  </a:lnTo>
                  <a:lnTo>
                    <a:pt x="340379" y="394969"/>
                  </a:lnTo>
                  <a:lnTo>
                    <a:pt x="341456" y="396239"/>
                  </a:lnTo>
                  <a:lnTo>
                    <a:pt x="342917" y="397509"/>
                  </a:lnTo>
                  <a:lnTo>
                    <a:pt x="349022" y="397509"/>
                  </a:lnTo>
                  <a:lnTo>
                    <a:pt x="348333" y="403691"/>
                  </a:lnTo>
                  <a:lnTo>
                    <a:pt x="347992" y="408622"/>
                  </a:lnTo>
                  <a:lnTo>
                    <a:pt x="347878" y="414019"/>
                  </a:lnTo>
                  <a:lnTo>
                    <a:pt x="348355" y="429259"/>
                  </a:lnTo>
                  <a:lnTo>
                    <a:pt x="348980" y="434339"/>
                  </a:lnTo>
                  <a:lnTo>
                    <a:pt x="349082" y="448309"/>
                  </a:lnTo>
                  <a:lnTo>
                    <a:pt x="349747" y="445769"/>
                  </a:lnTo>
                  <a:lnTo>
                    <a:pt x="349630" y="417829"/>
                  </a:lnTo>
                  <a:lnTo>
                    <a:pt x="349756" y="409174"/>
                  </a:lnTo>
                  <a:lnTo>
                    <a:pt x="350904" y="396239"/>
                  </a:lnTo>
                  <a:lnTo>
                    <a:pt x="352006" y="394969"/>
                  </a:lnTo>
                  <a:lnTo>
                    <a:pt x="345193" y="394969"/>
                  </a:lnTo>
                  <a:lnTo>
                    <a:pt x="343399" y="393699"/>
                  </a:lnTo>
                  <a:close/>
                </a:path>
                <a:path w="362584" h="622300">
                  <a:moveTo>
                    <a:pt x="131485" y="439419"/>
                  </a:moveTo>
                  <a:lnTo>
                    <a:pt x="129318" y="440689"/>
                  </a:lnTo>
                  <a:lnTo>
                    <a:pt x="122140" y="448151"/>
                  </a:lnTo>
                  <a:lnTo>
                    <a:pt x="128867" y="447039"/>
                  </a:lnTo>
                  <a:lnTo>
                    <a:pt x="136600" y="444499"/>
                  </a:lnTo>
                  <a:lnTo>
                    <a:pt x="125966" y="444499"/>
                  </a:lnTo>
                  <a:lnTo>
                    <a:pt x="127834" y="443229"/>
                  </a:lnTo>
                  <a:lnTo>
                    <a:pt x="129616" y="440689"/>
                  </a:lnTo>
                  <a:lnTo>
                    <a:pt x="131485" y="439419"/>
                  </a:lnTo>
                  <a:close/>
                </a:path>
                <a:path w="362584" h="622300">
                  <a:moveTo>
                    <a:pt x="246569" y="440689"/>
                  </a:moveTo>
                  <a:lnTo>
                    <a:pt x="246384" y="440689"/>
                  </a:lnTo>
                  <a:lnTo>
                    <a:pt x="244984" y="443229"/>
                  </a:lnTo>
                  <a:lnTo>
                    <a:pt x="245469" y="447810"/>
                  </a:lnTo>
                  <a:lnTo>
                    <a:pt x="246569" y="440689"/>
                  </a:lnTo>
                  <a:close/>
                </a:path>
                <a:path w="362584" h="622300">
                  <a:moveTo>
                    <a:pt x="215275" y="439419"/>
                  </a:moveTo>
                  <a:lnTo>
                    <a:pt x="213869" y="440689"/>
                  </a:lnTo>
                  <a:lnTo>
                    <a:pt x="209618" y="447759"/>
                  </a:lnTo>
                  <a:lnTo>
                    <a:pt x="210417" y="447039"/>
                  </a:lnTo>
                  <a:lnTo>
                    <a:pt x="213899" y="441959"/>
                  </a:lnTo>
                  <a:lnTo>
                    <a:pt x="215275" y="439419"/>
                  </a:lnTo>
                  <a:close/>
                </a:path>
                <a:path w="362584" h="622300">
                  <a:moveTo>
                    <a:pt x="210227" y="441959"/>
                  </a:moveTo>
                  <a:lnTo>
                    <a:pt x="208604" y="441959"/>
                  </a:lnTo>
                  <a:lnTo>
                    <a:pt x="207704" y="444499"/>
                  </a:lnTo>
                  <a:lnTo>
                    <a:pt x="203961" y="447039"/>
                  </a:lnTo>
                  <a:lnTo>
                    <a:pt x="206348" y="447039"/>
                  </a:lnTo>
                  <a:lnTo>
                    <a:pt x="209061" y="443229"/>
                  </a:lnTo>
                  <a:lnTo>
                    <a:pt x="210227" y="441959"/>
                  </a:lnTo>
                  <a:close/>
                </a:path>
                <a:path w="362584" h="622300">
                  <a:moveTo>
                    <a:pt x="217275" y="440689"/>
                  </a:moveTo>
                  <a:lnTo>
                    <a:pt x="216248" y="441959"/>
                  </a:lnTo>
                  <a:lnTo>
                    <a:pt x="212283" y="447039"/>
                  </a:lnTo>
                  <a:lnTo>
                    <a:pt x="214419" y="444373"/>
                  </a:lnTo>
                  <a:lnTo>
                    <a:pt x="217275" y="440689"/>
                  </a:lnTo>
                  <a:close/>
                </a:path>
                <a:path w="362584" h="622300">
                  <a:moveTo>
                    <a:pt x="283597" y="438149"/>
                  </a:moveTo>
                  <a:lnTo>
                    <a:pt x="283257" y="438149"/>
                  </a:lnTo>
                  <a:lnTo>
                    <a:pt x="284354" y="440689"/>
                  </a:lnTo>
                  <a:lnTo>
                    <a:pt x="288654" y="447039"/>
                  </a:lnTo>
                  <a:lnTo>
                    <a:pt x="289562" y="447039"/>
                  </a:lnTo>
                  <a:lnTo>
                    <a:pt x="289982" y="444499"/>
                  </a:lnTo>
                  <a:lnTo>
                    <a:pt x="287298" y="444499"/>
                  </a:lnTo>
                  <a:lnTo>
                    <a:pt x="286884" y="443229"/>
                  </a:lnTo>
                  <a:lnTo>
                    <a:pt x="284731" y="439398"/>
                  </a:lnTo>
                  <a:lnTo>
                    <a:pt x="283597" y="438149"/>
                  </a:lnTo>
                  <a:close/>
                </a:path>
                <a:path w="362584" h="622300">
                  <a:moveTo>
                    <a:pt x="301855" y="431799"/>
                  </a:moveTo>
                  <a:lnTo>
                    <a:pt x="299641" y="431799"/>
                  </a:lnTo>
                  <a:lnTo>
                    <a:pt x="299659" y="440689"/>
                  </a:lnTo>
                  <a:lnTo>
                    <a:pt x="299892" y="445769"/>
                  </a:lnTo>
                  <a:lnTo>
                    <a:pt x="301879" y="447039"/>
                  </a:lnTo>
                  <a:lnTo>
                    <a:pt x="305182" y="447039"/>
                  </a:lnTo>
                  <a:lnTo>
                    <a:pt x="305699" y="445769"/>
                  </a:lnTo>
                  <a:lnTo>
                    <a:pt x="306237" y="445769"/>
                  </a:lnTo>
                  <a:lnTo>
                    <a:pt x="306808" y="444499"/>
                  </a:lnTo>
                  <a:lnTo>
                    <a:pt x="302912" y="444499"/>
                  </a:lnTo>
                  <a:lnTo>
                    <a:pt x="302470" y="442228"/>
                  </a:lnTo>
                  <a:lnTo>
                    <a:pt x="302548" y="438149"/>
                  </a:lnTo>
                  <a:lnTo>
                    <a:pt x="302960" y="434339"/>
                  </a:lnTo>
                  <a:lnTo>
                    <a:pt x="301733" y="434339"/>
                  </a:lnTo>
                  <a:lnTo>
                    <a:pt x="301855" y="431799"/>
                  </a:lnTo>
                  <a:close/>
                </a:path>
                <a:path w="362584" h="622300">
                  <a:moveTo>
                    <a:pt x="333090" y="424179"/>
                  </a:moveTo>
                  <a:lnTo>
                    <a:pt x="331171" y="427989"/>
                  </a:lnTo>
                  <a:lnTo>
                    <a:pt x="328786" y="427989"/>
                  </a:lnTo>
                  <a:lnTo>
                    <a:pt x="328684" y="429259"/>
                  </a:lnTo>
                  <a:lnTo>
                    <a:pt x="328373" y="430529"/>
                  </a:lnTo>
                  <a:lnTo>
                    <a:pt x="328187" y="431799"/>
                  </a:lnTo>
                  <a:lnTo>
                    <a:pt x="327753" y="431799"/>
                  </a:lnTo>
                  <a:lnTo>
                    <a:pt x="327344" y="433069"/>
                  </a:lnTo>
                  <a:lnTo>
                    <a:pt x="326980" y="434339"/>
                  </a:lnTo>
                  <a:lnTo>
                    <a:pt x="325677" y="438149"/>
                  </a:lnTo>
                  <a:lnTo>
                    <a:pt x="324717" y="439398"/>
                  </a:lnTo>
                  <a:lnTo>
                    <a:pt x="323579" y="442228"/>
                  </a:lnTo>
                  <a:lnTo>
                    <a:pt x="323138" y="443229"/>
                  </a:lnTo>
                  <a:lnTo>
                    <a:pt x="320010" y="447039"/>
                  </a:lnTo>
                  <a:lnTo>
                    <a:pt x="323062" y="447039"/>
                  </a:lnTo>
                  <a:lnTo>
                    <a:pt x="324077" y="445769"/>
                  </a:lnTo>
                  <a:lnTo>
                    <a:pt x="325670" y="443229"/>
                  </a:lnTo>
                  <a:lnTo>
                    <a:pt x="327067" y="443229"/>
                  </a:lnTo>
                  <a:lnTo>
                    <a:pt x="327293" y="440689"/>
                  </a:lnTo>
                  <a:lnTo>
                    <a:pt x="327981" y="438149"/>
                  </a:lnTo>
                  <a:lnTo>
                    <a:pt x="328516" y="436879"/>
                  </a:lnTo>
                  <a:lnTo>
                    <a:pt x="328980" y="435609"/>
                  </a:lnTo>
                  <a:lnTo>
                    <a:pt x="331184" y="435609"/>
                  </a:lnTo>
                  <a:lnTo>
                    <a:pt x="330894" y="433069"/>
                  </a:lnTo>
                  <a:lnTo>
                    <a:pt x="330909" y="430529"/>
                  </a:lnTo>
                  <a:lnTo>
                    <a:pt x="331070" y="430529"/>
                  </a:lnTo>
                  <a:lnTo>
                    <a:pt x="333134" y="425449"/>
                  </a:lnTo>
                  <a:lnTo>
                    <a:pt x="333886" y="425449"/>
                  </a:lnTo>
                  <a:lnTo>
                    <a:pt x="333090" y="424179"/>
                  </a:lnTo>
                  <a:close/>
                </a:path>
                <a:path w="362584" h="622300">
                  <a:moveTo>
                    <a:pt x="219669" y="444572"/>
                  </a:moveTo>
                  <a:lnTo>
                    <a:pt x="218162" y="445769"/>
                  </a:lnTo>
                  <a:lnTo>
                    <a:pt x="219315" y="445769"/>
                  </a:lnTo>
                  <a:lnTo>
                    <a:pt x="219669" y="444572"/>
                  </a:lnTo>
                  <a:close/>
                </a:path>
                <a:path w="362584" h="622300">
                  <a:moveTo>
                    <a:pt x="232601" y="425449"/>
                  </a:moveTo>
                  <a:lnTo>
                    <a:pt x="230860" y="433069"/>
                  </a:lnTo>
                  <a:lnTo>
                    <a:pt x="230470" y="433069"/>
                  </a:lnTo>
                  <a:lnTo>
                    <a:pt x="229547" y="434339"/>
                  </a:lnTo>
                  <a:lnTo>
                    <a:pt x="222641" y="445769"/>
                  </a:lnTo>
                  <a:lnTo>
                    <a:pt x="222889" y="445769"/>
                  </a:lnTo>
                  <a:lnTo>
                    <a:pt x="224281" y="444373"/>
                  </a:lnTo>
                  <a:lnTo>
                    <a:pt x="225361" y="443229"/>
                  </a:lnTo>
                  <a:lnTo>
                    <a:pt x="225962" y="443229"/>
                  </a:lnTo>
                  <a:lnTo>
                    <a:pt x="226675" y="441959"/>
                  </a:lnTo>
                  <a:lnTo>
                    <a:pt x="227361" y="441959"/>
                  </a:lnTo>
                  <a:lnTo>
                    <a:pt x="227990" y="440689"/>
                  </a:lnTo>
                  <a:lnTo>
                    <a:pt x="231494" y="440689"/>
                  </a:lnTo>
                  <a:lnTo>
                    <a:pt x="232722" y="439419"/>
                  </a:lnTo>
                  <a:lnTo>
                    <a:pt x="231428" y="439419"/>
                  </a:lnTo>
                  <a:lnTo>
                    <a:pt x="232704" y="435517"/>
                  </a:lnTo>
                  <a:lnTo>
                    <a:pt x="234831" y="430529"/>
                  </a:lnTo>
                  <a:lnTo>
                    <a:pt x="231797" y="430529"/>
                  </a:lnTo>
                  <a:lnTo>
                    <a:pt x="233156" y="427989"/>
                  </a:lnTo>
                  <a:lnTo>
                    <a:pt x="232601" y="425449"/>
                  </a:lnTo>
                  <a:close/>
                </a:path>
                <a:path w="362584" h="622300">
                  <a:moveTo>
                    <a:pt x="219808" y="444373"/>
                  </a:moveTo>
                  <a:lnTo>
                    <a:pt x="219669" y="444572"/>
                  </a:lnTo>
                  <a:lnTo>
                    <a:pt x="219808" y="444373"/>
                  </a:lnTo>
                  <a:close/>
                </a:path>
                <a:path w="362584" h="622300">
                  <a:moveTo>
                    <a:pt x="134139" y="438149"/>
                  </a:moveTo>
                  <a:lnTo>
                    <a:pt x="132674" y="439419"/>
                  </a:lnTo>
                  <a:lnTo>
                    <a:pt x="128148" y="444499"/>
                  </a:lnTo>
                  <a:lnTo>
                    <a:pt x="136600" y="444499"/>
                  </a:lnTo>
                  <a:lnTo>
                    <a:pt x="138996" y="443229"/>
                  </a:lnTo>
                  <a:lnTo>
                    <a:pt x="129679" y="443229"/>
                  </a:lnTo>
                  <a:lnTo>
                    <a:pt x="130909" y="441959"/>
                  </a:lnTo>
                  <a:lnTo>
                    <a:pt x="132935" y="439398"/>
                  </a:lnTo>
                  <a:lnTo>
                    <a:pt x="134139" y="438149"/>
                  </a:lnTo>
                  <a:close/>
                </a:path>
                <a:path w="362584" h="622300">
                  <a:moveTo>
                    <a:pt x="231494" y="440689"/>
                  </a:moveTo>
                  <a:lnTo>
                    <a:pt x="227990" y="440689"/>
                  </a:lnTo>
                  <a:lnTo>
                    <a:pt x="226683" y="444499"/>
                  </a:lnTo>
                  <a:lnTo>
                    <a:pt x="228622" y="444499"/>
                  </a:lnTo>
                  <a:lnTo>
                    <a:pt x="229143" y="443229"/>
                  </a:lnTo>
                  <a:lnTo>
                    <a:pt x="230265" y="441959"/>
                  </a:lnTo>
                  <a:lnTo>
                    <a:pt x="231494" y="440689"/>
                  </a:lnTo>
                  <a:close/>
                </a:path>
                <a:path w="362584" h="622300">
                  <a:moveTo>
                    <a:pt x="285512" y="436879"/>
                  </a:moveTo>
                  <a:lnTo>
                    <a:pt x="285063" y="436879"/>
                  </a:lnTo>
                  <a:lnTo>
                    <a:pt x="286835" y="439419"/>
                  </a:lnTo>
                  <a:lnTo>
                    <a:pt x="289018" y="441959"/>
                  </a:lnTo>
                  <a:lnTo>
                    <a:pt x="287298" y="444499"/>
                  </a:lnTo>
                  <a:lnTo>
                    <a:pt x="289982" y="444499"/>
                  </a:lnTo>
                  <a:lnTo>
                    <a:pt x="290403" y="441959"/>
                  </a:lnTo>
                  <a:lnTo>
                    <a:pt x="290668" y="440689"/>
                  </a:lnTo>
                  <a:lnTo>
                    <a:pt x="288078" y="440689"/>
                  </a:lnTo>
                  <a:lnTo>
                    <a:pt x="287491" y="439398"/>
                  </a:lnTo>
                  <a:lnTo>
                    <a:pt x="285512" y="436879"/>
                  </a:lnTo>
                  <a:close/>
                </a:path>
                <a:path w="362584" h="622300">
                  <a:moveTo>
                    <a:pt x="324086" y="380999"/>
                  </a:moveTo>
                  <a:lnTo>
                    <a:pt x="320751" y="387349"/>
                  </a:lnTo>
                  <a:lnTo>
                    <a:pt x="317440" y="387349"/>
                  </a:lnTo>
                  <a:lnTo>
                    <a:pt x="316512" y="388619"/>
                  </a:lnTo>
                  <a:lnTo>
                    <a:pt x="319829" y="391159"/>
                  </a:lnTo>
                  <a:lnTo>
                    <a:pt x="319132" y="393699"/>
                  </a:lnTo>
                  <a:lnTo>
                    <a:pt x="325442" y="393699"/>
                  </a:lnTo>
                  <a:lnTo>
                    <a:pt x="324045" y="400049"/>
                  </a:lnTo>
                  <a:lnTo>
                    <a:pt x="322794" y="407669"/>
                  </a:lnTo>
                  <a:lnTo>
                    <a:pt x="321347" y="425449"/>
                  </a:lnTo>
                  <a:lnTo>
                    <a:pt x="320989" y="429259"/>
                  </a:lnTo>
                  <a:lnTo>
                    <a:pt x="320306" y="438377"/>
                  </a:lnTo>
                  <a:lnTo>
                    <a:pt x="320074" y="440856"/>
                  </a:lnTo>
                  <a:lnTo>
                    <a:pt x="319601" y="444499"/>
                  </a:lnTo>
                  <a:lnTo>
                    <a:pt x="320572" y="440689"/>
                  </a:lnTo>
                  <a:lnTo>
                    <a:pt x="321086" y="435517"/>
                  </a:lnTo>
                  <a:lnTo>
                    <a:pt x="321877" y="429259"/>
                  </a:lnTo>
                  <a:lnTo>
                    <a:pt x="322771" y="424179"/>
                  </a:lnTo>
                  <a:lnTo>
                    <a:pt x="324527" y="407669"/>
                  </a:lnTo>
                  <a:lnTo>
                    <a:pt x="325906" y="399818"/>
                  </a:lnTo>
                  <a:lnTo>
                    <a:pt x="327261" y="393699"/>
                  </a:lnTo>
                  <a:lnTo>
                    <a:pt x="329414" y="392429"/>
                  </a:lnTo>
                  <a:lnTo>
                    <a:pt x="323544" y="392429"/>
                  </a:lnTo>
                  <a:lnTo>
                    <a:pt x="320695" y="388619"/>
                  </a:lnTo>
                  <a:lnTo>
                    <a:pt x="323083" y="383539"/>
                  </a:lnTo>
                  <a:lnTo>
                    <a:pt x="324086" y="380999"/>
                  </a:lnTo>
                  <a:close/>
                </a:path>
                <a:path w="362584" h="622300">
                  <a:moveTo>
                    <a:pt x="220736" y="441959"/>
                  </a:moveTo>
                  <a:lnTo>
                    <a:pt x="219808" y="444373"/>
                  </a:lnTo>
                  <a:lnTo>
                    <a:pt x="220878" y="443229"/>
                  </a:lnTo>
                  <a:lnTo>
                    <a:pt x="220736" y="441959"/>
                  </a:lnTo>
                  <a:close/>
                </a:path>
                <a:path w="362584" h="622300">
                  <a:moveTo>
                    <a:pt x="233516" y="443229"/>
                  </a:moveTo>
                  <a:lnTo>
                    <a:pt x="233184" y="443229"/>
                  </a:lnTo>
                  <a:lnTo>
                    <a:pt x="232906" y="443622"/>
                  </a:lnTo>
                  <a:lnTo>
                    <a:pt x="233516" y="443229"/>
                  </a:lnTo>
                  <a:close/>
                </a:path>
                <a:path w="362584" h="622300">
                  <a:moveTo>
                    <a:pt x="116613" y="442228"/>
                  </a:moveTo>
                  <a:lnTo>
                    <a:pt x="114008" y="443229"/>
                  </a:lnTo>
                  <a:lnTo>
                    <a:pt x="115502" y="443229"/>
                  </a:lnTo>
                  <a:lnTo>
                    <a:pt x="116613" y="442228"/>
                  </a:lnTo>
                  <a:close/>
                </a:path>
                <a:path w="362584" h="622300">
                  <a:moveTo>
                    <a:pt x="136988" y="439419"/>
                  </a:moveTo>
                  <a:lnTo>
                    <a:pt x="135498" y="440689"/>
                  </a:lnTo>
                  <a:lnTo>
                    <a:pt x="132253" y="443229"/>
                  </a:lnTo>
                  <a:lnTo>
                    <a:pt x="138996" y="443229"/>
                  </a:lnTo>
                  <a:lnTo>
                    <a:pt x="141392" y="441959"/>
                  </a:lnTo>
                  <a:lnTo>
                    <a:pt x="135646" y="441959"/>
                  </a:lnTo>
                  <a:lnTo>
                    <a:pt x="136988" y="439419"/>
                  </a:lnTo>
                  <a:close/>
                </a:path>
                <a:path w="362584" h="622300">
                  <a:moveTo>
                    <a:pt x="182065" y="402589"/>
                  </a:moveTo>
                  <a:lnTo>
                    <a:pt x="181542" y="402589"/>
                  </a:lnTo>
                  <a:lnTo>
                    <a:pt x="176620" y="406399"/>
                  </a:lnTo>
                  <a:lnTo>
                    <a:pt x="177045" y="407669"/>
                  </a:lnTo>
                  <a:lnTo>
                    <a:pt x="182168" y="407669"/>
                  </a:lnTo>
                  <a:lnTo>
                    <a:pt x="181948" y="408939"/>
                  </a:lnTo>
                  <a:lnTo>
                    <a:pt x="181537" y="410209"/>
                  </a:lnTo>
                  <a:lnTo>
                    <a:pt x="179786" y="416559"/>
                  </a:lnTo>
                  <a:lnTo>
                    <a:pt x="179425" y="419099"/>
                  </a:lnTo>
                  <a:lnTo>
                    <a:pt x="173827" y="425449"/>
                  </a:lnTo>
                  <a:lnTo>
                    <a:pt x="168270" y="433069"/>
                  </a:lnTo>
                  <a:lnTo>
                    <a:pt x="162809" y="438149"/>
                  </a:lnTo>
                  <a:lnTo>
                    <a:pt x="157498" y="443229"/>
                  </a:lnTo>
                  <a:lnTo>
                    <a:pt x="160521" y="441959"/>
                  </a:lnTo>
                  <a:lnTo>
                    <a:pt x="165426" y="436879"/>
                  </a:lnTo>
                  <a:lnTo>
                    <a:pt x="179202" y="420369"/>
                  </a:lnTo>
                  <a:lnTo>
                    <a:pt x="181752" y="420369"/>
                  </a:lnTo>
                  <a:lnTo>
                    <a:pt x="182011" y="417829"/>
                  </a:lnTo>
                  <a:lnTo>
                    <a:pt x="183745" y="415289"/>
                  </a:lnTo>
                  <a:lnTo>
                    <a:pt x="182602" y="415289"/>
                  </a:lnTo>
                  <a:lnTo>
                    <a:pt x="182776" y="412749"/>
                  </a:lnTo>
                  <a:lnTo>
                    <a:pt x="185862" y="410209"/>
                  </a:lnTo>
                  <a:lnTo>
                    <a:pt x="184186" y="410209"/>
                  </a:lnTo>
                  <a:lnTo>
                    <a:pt x="185307" y="406399"/>
                  </a:lnTo>
                  <a:lnTo>
                    <a:pt x="186457" y="405129"/>
                  </a:lnTo>
                  <a:lnTo>
                    <a:pt x="179822" y="405129"/>
                  </a:lnTo>
                  <a:lnTo>
                    <a:pt x="181653" y="403859"/>
                  </a:lnTo>
                  <a:lnTo>
                    <a:pt x="182065" y="402589"/>
                  </a:lnTo>
                  <a:close/>
                </a:path>
                <a:path w="362584" h="622300">
                  <a:moveTo>
                    <a:pt x="206401" y="439398"/>
                  </a:moveTo>
                  <a:lnTo>
                    <a:pt x="203199" y="443229"/>
                  </a:lnTo>
                  <a:lnTo>
                    <a:pt x="205038" y="443229"/>
                  </a:lnTo>
                  <a:lnTo>
                    <a:pt x="206401" y="439398"/>
                  </a:lnTo>
                  <a:close/>
                </a:path>
                <a:path w="362584" h="622300">
                  <a:moveTo>
                    <a:pt x="118128" y="440689"/>
                  </a:moveTo>
                  <a:lnTo>
                    <a:pt x="116910" y="441959"/>
                  </a:lnTo>
                  <a:lnTo>
                    <a:pt x="116613" y="442228"/>
                  </a:lnTo>
                  <a:lnTo>
                    <a:pt x="117311" y="441959"/>
                  </a:lnTo>
                  <a:lnTo>
                    <a:pt x="118128" y="440689"/>
                  </a:lnTo>
                  <a:close/>
                </a:path>
                <a:path w="362584" h="622300">
                  <a:moveTo>
                    <a:pt x="141259" y="438149"/>
                  </a:moveTo>
                  <a:lnTo>
                    <a:pt x="139909" y="439419"/>
                  </a:lnTo>
                  <a:lnTo>
                    <a:pt x="138207" y="440689"/>
                  </a:lnTo>
                  <a:lnTo>
                    <a:pt x="135646" y="441959"/>
                  </a:lnTo>
                  <a:lnTo>
                    <a:pt x="141392" y="441959"/>
                  </a:lnTo>
                  <a:lnTo>
                    <a:pt x="143787" y="440689"/>
                  </a:lnTo>
                  <a:lnTo>
                    <a:pt x="138588" y="440689"/>
                  </a:lnTo>
                  <a:lnTo>
                    <a:pt x="141649" y="439184"/>
                  </a:lnTo>
                  <a:lnTo>
                    <a:pt x="141259" y="438149"/>
                  </a:lnTo>
                  <a:close/>
                </a:path>
                <a:path w="362584" h="622300">
                  <a:moveTo>
                    <a:pt x="313066" y="374783"/>
                  </a:moveTo>
                  <a:lnTo>
                    <a:pt x="311961" y="377189"/>
                  </a:lnTo>
                  <a:lnTo>
                    <a:pt x="309837" y="379729"/>
                  </a:lnTo>
                  <a:lnTo>
                    <a:pt x="315780" y="379729"/>
                  </a:lnTo>
                  <a:lnTo>
                    <a:pt x="314722" y="382269"/>
                  </a:lnTo>
                  <a:lnTo>
                    <a:pt x="313755" y="386079"/>
                  </a:lnTo>
                  <a:lnTo>
                    <a:pt x="310946" y="396239"/>
                  </a:lnTo>
                  <a:lnTo>
                    <a:pt x="309116" y="403859"/>
                  </a:lnTo>
                  <a:lnTo>
                    <a:pt x="306661" y="422909"/>
                  </a:lnTo>
                  <a:lnTo>
                    <a:pt x="306066" y="426719"/>
                  </a:lnTo>
                  <a:lnTo>
                    <a:pt x="305025" y="435517"/>
                  </a:lnTo>
                  <a:lnTo>
                    <a:pt x="303977" y="441959"/>
                  </a:lnTo>
                  <a:lnTo>
                    <a:pt x="304329" y="441959"/>
                  </a:lnTo>
                  <a:lnTo>
                    <a:pt x="304789" y="440689"/>
                  </a:lnTo>
                  <a:lnTo>
                    <a:pt x="307265" y="426719"/>
                  </a:lnTo>
                  <a:lnTo>
                    <a:pt x="310720" y="405129"/>
                  </a:lnTo>
                  <a:lnTo>
                    <a:pt x="312643" y="396928"/>
                  </a:lnTo>
                  <a:lnTo>
                    <a:pt x="315004" y="387242"/>
                  </a:lnTo>
                  <a:lnTo>
                    <a:pt x="316378" y="382269"/>
                  </a:lnTo>
                  <a:lnTo>
                    <a:pt x="318668" y="382269"/>
                  </a:lnTo>
                  <a:lnTo>
                    <a:pt x="318512" y="379729"/>
                  </a:lnTo>
                  <a:lnTo>
                    <a:pt x="318821" y="379488"/>
                  </a:lnTo>
                  <a:lnTo>
                    <a:pt x="318990" y="377189"/>
                  </a:lnTo>
                  <a:lnTo>
                    <a:pt x="312392" y="377189"/>
                  </a:lnTo>
                  <a:lnTo>
                    <a:pt x="313066" y="374783"/>
                  </a:lnTo>
                  <a:close/>
                </a:path>
                <a:path w="362584" h="622300">
                  <a:moveTo>
                    <a:pt x="115051" y="439594"/>
                  </a:moveTo>
                  <a:lnTo>
                    <a:pt x="113649" y="440689"/>
                  </a:lnTo>
                  <a:lnTo>
                    <a:pt x="114490" y="440689"/>
                  </a:lnTo>
                  <a:lnTo>
                    <a:pt x="115051" y="439594"/>
                  </a:lnTo>
                  <a:close/>
                </a:path>
                <a:path w="362584" h="622300">
                  <a:moveTo>
                    <a:pt x="295839" y="414019"/>
                  </a:moveTo>
                  <a:lnTo>
                    <a:pt x="294595" y="414019"/>
                  </a:lnTo>
                  <a:lnTo>
                    <a:pt x="294332" y="419099"/>
                  </a:lnTo>
                  <a:lnTo>
                    <a:pt x="293443" y="422909"/>
                  </a:lnTo>
                  <a:lnTo>
                    <a:pt x="288855" y="429259"/>
                  </a:lnTo>
                  <a:lnTo>
                    <a:pt x="291256" y="429259"/>
                  </a:lnTo>
                  <a:lnTo>
                    <a:pt x="290638" y="431799"/>
                  </a:lnTo>
                  <a:lnTo>
                    <a:pt x="288702" y="440689"/>
                  </a:lnTo>
                  <a:lnTo>
                    <a:pt x="290668" y="440689"/>
                  </a:lnTo>
                  <a:lnTo>
                    <a:pt x="293589" y="426719"/>
                  </a:lnTo>
                  <a:lnTo>
                    <a:pt x="294939" y="425449"/>
                  </a:lnTo>
                  <a:lnTo>
                    <a:pt x="296150" y="424179"/>
                  </a:lnTo>
                  <a:lnTo>
                    <a:pt x="297466" y="421639"/>
                  </a:lnTo>
                  <a:lnTo>
                    <a:pt x="294831" y="421639"/>
                  </a:lnTo>
                  <a:lnTo>
                    <a:pt x="295839" y="414019"/>
                  </a:lnTo>
                  <a:close/>
                </a:path>
                <a:path w="362584" h="622300">
                  <a:moveTo>
                    <a:pt x="115792" y="438149"/>
                  </a:moveTo>
                  <a:lnTo>
                    <a:pt x="115051" y="439594"/>
                  </a:lnTo>
                  <a:lnTo>
                    <a:pt x="116610" y="438377"/>
                  </a:lnTo>
                  <a:lnTo>
                    <a:pt x="115792" y="438149"/>
                  </a:lnTo>
                  <a:close/>
                </a:path>
                <a:path w="362584" h="622300">
                  <a:moveTo>
                    <a:pt x="123408" y="435609"/>
                  </a:moveTo>
                  <a:lnTo>
                    <a:pt x="120586" y="438149"/>
                  </a:lnTo>
                  <a:lnTo>
                    <a:pt x="116902" y="438149"/>
                  </a:lnTo>
                  <a:lnTo>
                    <a:pt x="116610" y="438377"/>
                  </a:lnTo>
                  <a:lnTo>
                    <a:pt x="120345" y="439419"/>
                  </a:lnTo>
                  <a:lnTo>
                    <a:pt x="123408" y="435609"/>
                  </a:lnTo>
                  <a:close/>
                </a:path>
                <a:path w="362584" h="622300">
                  <a:moveTo>
                    <a:pt x="250964" y="383539"/>
                  </a:moveTo>
                  <a:lnTo>
                    <a:pt x="248888" y="383552"/>
                  </a:lnTo>
                  <a:lnTo>
                    <a:pt x="247634" y="384809"/>
                  </a:lnTo>
                  <a:lnTo>
                    <a:pt x="246962" y="386079"/>
                  </a:lnTo>
                  <a:lnTo>
                    <a:pt x="243877" y="389964"/>
                  </a:lnTo>
                  <a:lnTo>
                    <a:pt x="243028" y="391159"/>
                  </a:lnTo>
                  <a:lnTo>
                    <a:pt x="240991" y="396239"/>
                  </a:lnTo>
                  <a:lnTo>
                    <a:pt x="240337" y="398779"/>
                  </a:lnTo>
                  <a:lnTo>
                    <a:pt x="232097" y="410209"/>
                  </a:lnTo>
                  <a:lnTo>
                    <a:pt x="223944" y="420369"/>
                  </a:lnTo>
                  <a:lnTo>
                    <a:pt x="216642" y="430529"/>
                  </a:lnTo>
                  <a:lnTo>
                    <a:pt x="210956" y="439419"/>
                  </a:lnTo>
                  <a:lnTo>
                    <a:pt x="214860" y="435609"/>
                  </a:lnTo>
                  <a:lnTo>
                    <a:pt x="221720" y="426719"/>
                  </a:lnTo>
                  <a:lnTo>
                    <a:pt x="230449" y="414019"/>
                  </a:lnTo>
                  <a:lnTo>
                    <a:pt x="239894" y="401319"/>
                  </a:lnTo>
                  <a:lnTo>
                    <a:pt x="242182" y="401319"/>
                  </a:lnTo>
                  <a:lnTo>
                    <a:pt x="242859" y="398779"/>
                  </a:lnTo>
                  <a:lnTo>
                    <a:pt x="243700" y="397509"/>
                  </a:lnTo>
                  <a:lnTo>
                    <a:pt x="244794" y="396239"/>
                  </a:lnTo>
                  <a:lnTo>
                    <a:pt x="243253" y="396239"/>
                  </a:lnTo>
                  <a:lnTo>
                    <a:pt x="244318" y="393699"/>
                  </a:lnTo>
                  <a:lnTo>
                    <a:pt x="245701" y="392429"/>
                  </a:lnTo>
                  <a:lnTo>
                    <a:pt x="244871" y="392429"/>
                  </a:lnTo>
                  <a:lnTo>
                    <a:pt x="245395" y="391159"/>
                  </a:lnTo>
                  <a:lnTo>
                    <a:pt x="246618" y="388619"/>
                  </a:lnTo>
                  <a:lnTo>
                    <a:pt x="250964" y="383539"/>
                  </a:lnTo>
                  <a:close/>
                </a:path>
                <a:path w="362584" h="622300">
                  <a:moveTo>
                    <a:pt x="236002" y="436029"/>
                  </a:moveTo>
                  <a:lnTo>
                    <a:pt x="233546" y="436879"/>
                  </a:lnTo>
                  <a:lnTo>
                    <a:pt x="231428" y="439419"/>
                  </a:lnTo>
                  <a:lnTo>
                    <a:pt x="232722" y="439419"/>
                  </a:lnTo>
                  <a:lnTo>
                    <a:pt x="236002" y="436029"/>
                  </a:lnTo>
                  <a:close/>
                </a:path>
                <a:path w="362584" h="622300">
                  <a:moveTo>
                    <a:pt x="207445" y="438149"/>
                  </a:moveTo>
                  <a:lnTo>
                    <a:pt x="206846" y="438149"/>
                  </a:lnTo>
                  <a:lnTo>
                    <a:pt x="206401" y="439398"/>
                  </a:lnTo>
                  <a:lnTo>
                    <a:pt x="207445" y="438149"/>
                  </a:lnTo>
                  <a:close/>
                </a:path>
                <a:path w="362584" h="622300">
                  <a:moveTo>
                    <a:pt x="120388" y="435609"/>
                  </a:moveTo>
                  <a:lnTo>
                    <a:pt x="120254" y="435609"/>
                  </a:lnTo>
                  <a:lnTo>
                    <a:pt x="113498" y="438149"/>
                  </a:lnTo>
                  <a:lnTo>
                    <a:pt x="114972" y="438149"/>
                  </a:lnTo>
                  <a:lnTo>
                    <a:pt x="120388" y="435609"/>
                  </a:lnTo>
                  <a:close/>
                </a:path>
                <a:path w="362584" h="622300">
                  <a:moveTo>
                    <a:pt x="209972" y="431799"/>
                  </a:moveTo>
                  <a:lnTo>
                    <a:pt x="207052" y="434339"/>
                  </a:lnTo>
                  <a:lnTo>
                    <a:pt x="205175" y="435609"/>
                  </a:lnTo>
                  <a:lnTo>
                    <a:pt x="203785" y="438149"/>
                  </a:lnTo>
                  <a:lnTo>
                    <a:pt x="204186" y="438149"/>
                  </a:lnTo>
                  <a:lnTo>
                    <a:pt x="204494" y="436879"/>
                  </a:lnTo>
                  <a:lnTo>
                    <a:pt x="207606" y="435609"/>
                  </a:lnTo>
                  <a:lnTo>
                    <a:pt x="209972" y="431799"/>
                  </a:lnTo>
                  <a:close/>
                </a:path>
                <a:path w="362584" h="622300">
                  <a:moveTo>
                    <a:pt x="273738" y="430529"/>
                  </a:moveTo>
                  <a:lnTo>
                    <a:pt x="272482" y="430529"/>
                  </a:lnTo>
                  <a:lnTo>
                    <a:pt x="272142" y="431799"/>
                  </a:lnTo>
                  <a:lnTo>
                    <a:pt x="270973" y="431799"/>
                  </a:lnTo>
                  <a:lnTo>
                    <a:pt x="271231" y="433069"/>
                  </a:lnTo>
                  <a:lnTo>
                    <a:pt x="271412" y="434339"/>
                  </a:lnTo>
                  <a:lnTo>
                    <a:pt x="269773" y="438149"/>
                  </a:lnTo>
                  <a:lnTo>
                    <a:pt x="270985" y="438149"/>
                  </a:lnTo>
                  <a:lnTo>
                    <a:pt x="273738" y="430529"/>
                  </a:lnTo>
                  <a:close/>
                </a:path>
                <a:path w="362584" h="622300">
                  <a:moveTo>
                    <a:pt x="284573" y="436879"/>
                  </a:moveTo>
                  <a:lnTo>
                    <a:pt x="279717" y="436879"/>
                  </a:lnTo>
                  <a:lnTo>
                    <a:pt x="280209" y="438149"/>
                  </a:lnTo>
                  <a:lnTo>
                    <a:pt x="284088" y="438149"/>
                  </a:lnTo>
                  <a:lnTo>
                    <a:pt x="284573" y="436879"/>
                  </a:lnTo>
                  <a:close/>
                </a:path>
                <a:path w="362584" h="622300">
                  <a:moveTo>
                    <a:pt x="237215" y="435609"/>
                  </a:moveTo>
                  <a:lnTo>
                    <a:pt x="236408" y="435609"/>
                  </a:lnTo>
                  <a:lnTo>
                    <a:pt x="236002" y="436029"/>
                  </a:lnTo>
                  <a:lnTo>
                    <a:pt x="237215" y="435609"/>
                  </a:lnTo>
                  <a:close/>
                </a:path>
                <a:path w="362584" h="622300">
                  <a:moveTo>
                    <a:pt x="250764" y="420369"/>
                  </a:moveTo>
                  <a:lnTo>
                    <a:pt x="250047" y="420369"/>
                  </a:lnTo>
                  <a:lnTo>
                    <a:pt x="251560" y="434339"/>
                  </a:lnTo>
                  <a:lnTo>
                    <a:pt x="251151" y="435517"/>
                  </a:lnTo>
                  <a:lnTo>
                    <a:pt x="252085" y="435609"/>
                  </a:lnTo>
                  <a:lnTo>
                    <a:pt x="253068" y="433069"/>
                  </a:lnTo>
                  <a:lnTo>
                    <a:pt x="252181" y="433069"/>
                  </a:lnTo>
                  <a:lnTo>
                    <a:pt x="251654" y="427989"/>
                  </a:lnTo>
                  <a:lnTo>
                    <a:pt x="250764" y="420369"/>
                  </a:lnTo>
                  <a:close/>
                </a:path>
                <a:path w="362584" h="622300">
                  <a:moveTo>
                    <a:pt x="288238" y="424179"/>
                  </a:moveTo>
                  <a:lnTo>
                    <a:pt x="287847" y="424179"/>
                  </a:lnTo>
                  <a:lnTo>
                    <a:pt x="287821" y="425449"/>
                  </a:lnTo>
                  <a:lnTo>
                    <a:pt x="287293" y="430529"/>
                  </a:lnTo>
                  <a:lnTo>
                    <a:pt x="287140" y="430529"/>
                  </a:lnTo>
                  <a:lnTo>
                    <a:pt x="286480" y="431799"/>
                  </a:lnTo>
                  <a:lnTo>
                    <a:pt x="283039" y="435609"/>
                  </a:lnTo>
                  <a:lnTo>
                    <a:pt x="286208" y="435609"/>
                  </a:lnTo>
                  <a:lnTo>
                    <a:pt x="288213" y="433069"/>
                  </a:lnTo>
                  <a:lnTo>
                    <a:pt x="288439" y="433069"/>
                  </a:lnTo>
                  <a:lnTo>
                    <a:pt x="291256" y="429259"/>
                  </a:lnTo>
                  <a:lnTo>
                    <a:pt x="288855" y="429259"/>
                  </a:lnTo>
                  <a:lnTo>
                    <a:pt x="288766" y="426719"/>
                  </a:lnTo>
                  <a:lnTo>
                    <a:pt x="288670" y="425449"/>
                  </a:lnTo>
                  <a:lnTo>
                    <a:pt x="288306" y="425449"/>
                  </a:lnTo>
                  <a:lnTo>
                    <a:pt x="288238" y="424179"/>
                  </a:lnTo>
                  <a:close/>
                </a:path>
                <a:path w="362584" h="622300">
                  <a:moveTo>
                    <a:pt x="317747" y="431799"/>
                  </a:moveTo>
                  <a:lnTo>
                    <a:pt x="317390" y="431799"/>
                  </a:lnTo>
                  <a:lnTo>
                    <a:pt x="317157" y="433069"/>
                  </a:lnTo>
                  <a:lnTo>
                    <a:pt x="316860" y="434339"/>
                  </a:lnTo>
                  <a:lnTo>
                    <a:pt x="316144" y="435609"/>
                  </a:lnTo>
                  <a:lnTo>
                    <a:pt x="316850" y="435609"/>
                  </a:lnTo>
                  <a:lnTo>
                    <a:pt x="317170" y="434339"/>
                  </a:lnTo>
                  <a:lnTo>
                    <a:pt x="317779" y="434339"/>
                  </a:lnTo>
                  <a:lnTo>
                    <a:pt x="317747" y="431799"/>
                  </a:lnTo>
                  <a:close/>
                </a:path>
                <a:path w="362584" h="622300">
                  <a:moveTo>
                    <a:pt x="317779" y="434339"/>
                  </a:moveTo>
                  <a:lnTo>
                    <a:pt x="317170" y="434339"/>
                  </a:lnTo>
                  <a:lnTo>
                    <a:pt x="317795" y="435609"/>
                  </a:lnTo>
                  <a:lnTo>
                    <a:pt x="317779" y="434339"/>
                  </a:lnTo>
                  <a:close/>
                </a:path>
                <a:path w="362584" h="622300">
                  <a:moveTo>
                    <a:pt x="304586" y="383539"/>
                  </a:moveTo>
                  <a:lnTo>
                    <a:pt x="302912" y="383552"/>
                  </a:lnTo>
                  <a:lnTo>
                    <a:pt x="299583" y="389964"/>
                  </a:lnTo>
                  <a:lnTo>
                    <a:pt x="296296" y="397509"/>
                  </a:lnTo>
                  <a:lnTo>
                    <a:pt x="289877" y="415289"/>
                  </a:lnTo>
                  <a:lnTo>
                    <a:pt x="288176" y="419099"/>
                  </a:lnTo>
                  <a:lnTo>
                    <a:pt x="285499" y="426719"/>
                  </a:lnTo>
                  <a:lnTo>
                    <a:pt x="284189" y="429259"/>
                  </a:lnTo>
                  <a:lnTo>
                    <a:pt x="283266" y="434339"/>
                  </a:lnTo>
                  <a:lnTo>
                    <a:pt x="285302" y="430529"/>
                  </a:lnTo>
                  <a:lnTo>
                    <a:pt x="286528" y="425449"/>
                  </a:lnTo>
                  <a:lnTo>
                    <a:pt x="289456" y="419099"/>
                  </a:lnTo>
                  <a:lnTo>
                    <a:pt x="291337" y="414019"/>
                  </a:lnTo>
                  <a:lnTo>
                    <a:pt x="293782" y="407669"/>
                  </a:lnTo>
                  <a:lnTo>
                    <a:pt x="294527" y="406399"/>
                  </a:lnTo>
                  <a:lnTo>
                    <a:pt x="297760" y="397509"/>
                  </a:lnTo>
                  <a:lnTo>
                    <a:pt x="301137" y="390984"/>
                  </a:lnTo>
                  <a:lnTo>
                    <a:pt x="304586" y="383539"/>
                  </a:lnTo>
                  <a:close/>
                </a:path>
                <a:path w="362584" h="622300">
                  <a:moveTo>
                    <a:pt x="303775" y="430529"/>
                  </a:moveTo>
                  <a:lnTo>
                    <a:pt x="303134" y="430529"/>
                  </a:lnTo>
                  <a:lnTo>
                    <a:pt x="302260" y="433069"/>
                  </a:lnTo>
                  <a:lnTo>
                    <a:pt x="301733" y="434339"/>
                  </a:lnTo>
                  <a:lnTo>
                    <a:pt x="302960" y="434339"/>
                  </a:lnTo>
                  <a:lnTo>
                    <a:pt x="303495" y="431799"/>
                  </a:lnTo>
                  <a:lnTo>
                    <a:pt x="303809" y="431799"/>
                  </a:lnTo>
                  <a:lnTo>
                    <a:pt x="303775" y="430529"/>
                  </a:lnTo>
                  <a:close/>
                </a:path>
                <a:path w="362584" h="622300">
                  <a:moveTo>
                    <a:pt x="253403" y="420369"/>
                  </a:moveTo>
                  <a:lnTo>
                    <a:pt x="253188" y="421639"/>
                  </a:lnTo>
                  <a:lnTo>
                    <a:pt x="253974" y="425449"/>
                  </a:lnTo>
                  <a:lnTo>
                    <a:pt x="254630" y="427989"/>
                  </a:lnTo>
                  <a:lnTo>
                    <a:pt x="253800" y="429259"/>
                  </a:lnTo>
                  <a:lnTo>
                    <a:pt x="252181" y="433069"/>
                  </a:lnTo>
                  <a:lnTo>
                    <a:pt x="253068" y="433069"/>
                  </a:lnTo>
                  <a:lnTo>
                    <a:pt x="254051" y="430529"/>
                  </a:lnTo>
                  <a:lnTo>
                    <a:pt x="255894" y="426719"/>
                  </a:lnTo>
                  <a:lnTo>
                    <a:pt x="255172" y="426719"/>
                  </a:lnTo>
                  <a:lnTo>
                    <a:pt x="253403" y="420369"/>
                  </a:lnTo>
                  <a:close/>
                </a:path>
                <a:path w="362584" h="622300">
                  <a:moveTo>
                    <a:pt x="340955" y="414019"/>
                  </a:moveTo>
                  <a:lnTo>
                    <a:pt x="340224" y="414019"/>
                  </a:lnTo>
                  <a:lnTo>
                    <a:pt x="342420" y="417829"/>
                  </a:lnTo>
                  <a:lnTo>
                    <a:pt x="342286" y="425449"/>
                  </a:lnTo>
                  <a:lnTo>
                    <a:pt x="341497" y="425449"/>
                  </a:lnTo>
                  <a:lnTo>
                    <a:pt x="342016" y="426719"/>
                  </a:lnTo>
                  <a:lnTo>
                    <a:pt x="342271" y="427989"/>
                  </a:lnTo>
                  <a:lnTo>
                    <a:pt x="342318" y="429259"/>
                  </a:lnTo>
                  <a:lnTo>
                    <a:pt x="342425" y="430529"/>
                  </a:lnTo>
                  <a:lnTo>
                    <a:pt x="342691" y="433069"/>
                  </a:lnTo>
                  <a:lnTo>
                    <a:pt x="343972" y="433069"/>
                  </a:lnTo>
                  <a:lnTo>
                    <a:pt x="343828" y="431799"/>
                  </a:lnTo>
                  <a:lnTo>
                    <a:pt x="343877" y="429259"/>
                  </a:lnTo>
                  <a:lnTo>
                    <a:pt x="345113" y="426719"/>
                  </a:lnTo>
                  <a:lnTo>
                    <a:pt x="343513" y="426719"/>
                  </a:lnTo>
                  <a:lnTo>
                    <a:pt x="343244" y="424472"/>
                  </a:lnTo>
                  <a:lnTo>
                    <a:pt x="343367" y="417829"/>
                  </a:lnTo>
                  <a:lnTo>
                    <a:pt x="343428" y="416559"/>
                  </a:lnTo>
                  <a:lnTo>
                    <a:pt x="342480" y="416559"/>
                  </a:lnTo>
                  <a:lnTo>
                    <a:pt x="341931" y="415289"/>
                  </a:lnTo>
                  <a:lnTo>
                    <a:pt x="340955" y="414019"/>
                  </a:lnTo>
                  <a:close/>
                </a:path>
                <a:path w="362584" h="622300">
                  <a:moveTo>
                    <a:pt x="353576" y="429259"/>
                  </a:moveTo>
                  <a:lnTo>
                    <a:pt x="353087" y="429259"/>
                  </a:lnTo>
                  <a:lnTo>
                    <a:pt x="353855" y="431799"/>
                  </a:lnTo>
                  <a:lnTo>
                    <a:pt x="354482" y="433069"/>
                  </a:lnTo>
                  <a:lnTo>
                    <a:pt x="354482" y="431799"/>
                  </a:lnTo>
                  <a:lnTo>
                    <a:pt x="354048" y="430529"/>
                  </a:lnTo>
                  <a:lnTo>
                    <a:pt x="353576" y="429259"/>
                  </a:lnTo>
                  <a:close/>
                </a:path>
                <a:path w="362584" h="622300">
                  <a:moveTo>
                    <a:pt x="185878" y="430529"/>
                  </a:moveTo>
                  <a:lnTo>
                    <a:pt x="183761" y="430529"/>
                  </a:lnTo>
                  <a:lnTo>
                    <a:pt x="182956" y="431799"/>
                  </a:lnTo>
                  <a:lnTo>
                    <a:pt x="184969" y="431799"/>
                  </a:lnTo>
                  <a:lnTo>
                    <a:pt x="185878" y="430529"/>
                  </a:lnTo>
                  <a:close/>
                </a:path>
                <a:path w="362584" h="622300">
                  <a:moveTo>
                    <a:pt x="209052" y="429259"/>
                  </a:moveTo>
                  <a:lnTo>
                    <a:pt x="207644" y="429259"/>
                  </a:lnTo>
                  <a:lnTo>
                    <a:pt x="206596" y="430529"/>
                  </a:lnTo>
                  <a:lnTo>
                    <a:pt x="205859" y="431799"/>
                  </a:lnTo>
                  <a:lnTo>
                    <a:pt x="207072" y="431799"/>
                  </a:lnTo>
                  <a:lnTo>
                    <a:pt x="209052" y="429259"/>
                  </a:lnTo>
                  <a:close/>
                </a:path>
                <a:path w="362584" h="622300">
                  <a:moveTo>
                    <a:pt x="270855" y="416559"/>
                  </a:moveTo>
                  <a:lnTo>
                    <a:pt x="268381" y="416559"/>
                  </a:lnTo>
                  <a:lnTo>
                    <a:pt x="267567" y="419099"/>
                  </a:lnTo>
                  <a:lnTo>
                    <a:pt x="267361" y="421639"/>
                  </a:lnTo>
                  <a:lnTo>
                    <a:pt x="266818" y="424179"/>
                  </a:lnTo>
                  <a:lnTo>
                    <a:pt x="266582" y="427989"/>
                  </a:lnTo>
                  <a:lnTo>
                    <a:pt x="265973" y="429259"/>
                  </a:lnTo>
                  <a:lnTo>
                    <a:pt x="266783" y="430529"/>
                  </a:lnTo>
                  <a:lnTo>
                    <a:pt x="267235" y="431799"/>
                  </a:lnTo>
                  <a:lnTo>
                    <a:pt x="271952" y="431799"/>
                  </a:lnTo>
                  <a:lnTo>
                    <a:pt x="271360" y="430529"/>
                  </a:lnTo>
                  <a:lnTo>
                    <a:pt x="273738" y="430529"/>
                  </a:lnTo>
                  <a:lnTo>
                    <a:pt x="274197" y="429259"/>
                  </a:lnTo>
                  <a:lnTo>
                    <a:pt x="268813" y="429259"/>
                  </a:lnTo>
                  <a:lnTo>
                    <a:pt x="268892" y="426719"/>
                  </a:lnTo>
                  <a:lnTo>
                    <a:pt x="269576" y="424179"/>
                  </a:lnTo>
                  <a:lnTo>
                    <a:pt x="270173" y="421639"/>
                  </a:lnTo>
                  <a:lnTo>
                    <a:pt x="271461" y="419099"/>
                  </a:lnTo>
                  <a:lnTo>
                    <a:pt x="270226" y="419099"/>
                  </a:lnTo>
                  <a:lnTo>
                    <a:pt x="270855" y="416559"/>
                  </a:lnTo>
                  <a:close/>
                </a:path>
                <a:path w="362584" h="622300">
                  <a:moveTo>
                    <a:pt x="172159" y="384809"/>
                  </a:moveTo>
                  <a:lnTo>
                    <a:pt x="169373" y="384809"/>
                  </a:lnTo>
                  <a:lnTo>
                    <a:pt x="166017" y="389889"/>
                  </a:lnTo>
                  <a:lnTo>
                    <a:pt x="162592" y="397509"/>
                  </a:lnTo>
                  <a:lnTo>
                    <a:pt x="163532" y="403859"/>
                  </a:lnTo>
                  <a:lnTo>
                    <a:pt x="156493" y="410209"/>
                  </a:lnTo>
                  <a:lnTo>
                    <a:pt x="149388" y="417829"/>
                  </a:lnTo>
                  <a:lnTo>
                    <a:pt x="135232" y="430529"/>
                  </a:lnTo>
                  <a:lnTo>
                    <a:pt x="139534" y="427989"/>
                  </a:lnTo>
                  <a:lnTo>
                    <a:pt x="146089" y="421639"/>
                  </a:lnTo>
                  <a:lnTo>
                    <a:pt x="154326" y="414019"/>
                  </a:lnTo>
                  <a:lnTo>
                    <a:pt x="163674" y="403859"/>
                  </a:lnTo>
                  <a:lnTo>
                    <a:pt x="167193" y="403859"/>
                  </a:lnTo>
                  <a:lnTo>
                    <a:pt x="167545" y="402589"/>
                  </a:lnTo>
                  <a:lnTo>
                    <a:pt x="165690" y="402589"/>
                  </a:lnTo>
                  <a:lnTo>
                    <a:pt x="165669" y="400049"/>
                  </a:lnTo>
                  <a:lnTo>
                    <a:pt x="167545" y="398779"/>
                  </a:lnTo>
                  <a:lnTo>
                    <a:pt x="166255" y="398779"/>
                  </a:lnTo>
                  <a:lnTo>
                    <a:pt x="165516" y="396239"/>
                  </a:lnTo>
                  <a:lnTo>
                    <a:pt x="167329" y="394631"/>
                  </a:lnTo>
                  <a:lnTo>
                    <a:pt x="167363" y="393699"/>
                  </a:lnTo>
                  <a:lnTo>
                    <a:pt x="167642" y="393699"/>
                  </a:lnTo>
                  <a:lnTo>
                    <a:pt x="170174" y="389889"/>
                  </a:lnTo>
                  <a:lnTo>
                    <a:pt x="168838" y="389889"/>
                  </a:lnTo>
                  <a:lnTo>
                    <a:pt x="171234" y="386079"/>
                  </a:lnTo>
                  <a:lnTo>
                    <a:pt x="172159" y="384809"/>
                  </a:lnTo>
                  <a:close/>
                </a:path>
                <a:path w="362584" h="622300">
                  <a:moveTo>
                    <a:pt x="236163" y="421639"/>
                  </a:moveTo>
                  <a:lnTo>
                    <a:pt x="235365" y="422909"/>
                  </a:lnTo>
                  <a:lnTo>
                    <a:pt x="235562" y="425449"/>
                  </a:lnTo>
                  <a:lnTo>
                    <a:pt x="233077" y="429259"/>
                  </a:lnTo>
                  <a:lnTo>
                    <a:pt x="231797" y="430529"/>
                  </a:lnTo>
                  <a:lnTo>
                    <a:pt x="234831" y="430529"/>
                  </a:lnTo>
                  <a:lnTo>
                    <a:pt x="235372" y="429259"/>
                  </a:lnTo>
                  <a:lnTo>
                    <a:pt x="237937" y="424179"/>
                  </a:lnTo>
                  <a:lnTo>
                    <a:pt x="236182" y="424179"/>
                  </a:lnTo>
                  <a:lnTo>
                    <a:pt x="236163" y="421639"/>
                  </a:lnTo>
                  <a:close/>
                </a:path>
                <a:path w="362584" h="622300">
                  <a:moveTo>
                    <a:pt x="80266" y="401391"/>
                  </a:moveTo>
                  <a:lnTo>
                    <a:pt x="76705" y="403747"/>
                  </a:lnTo>
                  <a:lnTo>
                    <a:pt x="82421" y="405129"/>
                  </a:lnTo>
                  <a:lnTo>
                    <a:pt x="96999" y="405129"/>
                  </a:lnTo>
                  <a:lnTo>
                    <a:pt x="96460" y="406399"/>
                  </a:lnTo>
                  <a:lnTo>
                    <a:pt x="95953" y="407669"/>
                  </a:lnTo>
                  <a:lnTo>
                    <a:pt x="94465" y="410209"/>
                  </a:lnTo>
                  <a:lnTo>
                    <a:pt x="90376" y="416559"/>
                  </a:lnTo>
                  <a:lnTo>
                    <a:pt x="89647" y="417829"/>
                  </a:lnTo>
                  <a:lnTo>
                    <a:pt x="87263" y="421639"/>
                  </a:lnTo>
                  <a:lnTo>
                    <a:pt x="86702" y="424179"/>
                  </a:lnTo>
                  <a:lnTo>
                    <a:pt x="89215" y="429259"/>
                  </a:lnTo>
                  <a:lnTo>
                    <a:pt x="109164" y="429259"/>
                  </a:lnTo>
                  <a:lnTo>
                    <a:pt x="115227" y="427989"/>
                  </a:lnTo>
                  <a:lnTo>
                    <a:pt x="95472" y="427989"/>
                  </a:lnTo>
                  <a:lnTo>
                    <a:pt x="93358" y="425449"/>
                  </a:lnTo>
                  <a:lnTo>
                    <a:pt x="95006" y="424179"/>
                  </a:lnTo>
                  <a:lnTo>
                    <a:pt x="91595" y="424179"/>
                  </a:lnTo>
                  <a:lnTo>
                    <a:pt x="90495" y="421639"/>
                  </a:lnTo>
                  <a:lnTo>
                    <a:pt x="91700" y="421639"/>
                  </a:lnTo>
                  <a:lnTo>
                    <a:pt x="93917" y="420369"/>
                  </a:lnTo>
                  <a:lnTo>
                    <a:pt x="92052" y="420369"/>
                  </a:lnTo>
                  <a:lnTo>
                    <a:pt x="97302" y="408939"/>
                  </a:lnTo>
                  <a:lnTo>
                    <a:pt x="98476" y="408939"/>
                  </a:lnTo>
                  <a:lnTo>
                    <a:pt x="98260" y="407669"/>
                  </a:lnTo>
                  <a:lnTo>
                    <a:pt x="101371" y="403859"/>
                  </a:lnTo>
                  <a:lnTo>
                    <a:pt x="81285" y="403859"/>
                  </a:lnTo>
                  <a:lnTo>
                    <a:pt x="80266" y="401391"/>
                  </a:lnTo>
                  <a:close/>
                </a:path>
                <a:path w="362584" h="622300">
                  <a:moveTo>
                    <a:pt x="282424" y="407669"/>
                  </a:moveTo>
                  <a:lnTo>
                    <a:pt x="282035" y="407669"/>
                  </a:lnTo>
                  <a:lnTo>
                    <a:pt x="282102" y="411058"/>
                  </a:lnTo>
                  <a:lnTo>
                    <a:pt x="281823" y="416559"/>
                  </a:lnTo>
                  <a:lnTo>
                    <a:pt x="280776" y="417829"/>
                  </a:lnTo>
                  <a:lnTo>
                    <a:pt x="277911" y="421639"/>
                  </a:lnTo>
                  <a:lnTo>
                    <a:pt x="274793" y="425449"/>
                  </a:lnTo>
                  <a:lnTo>
                    <a:pt x="274041" y="426719"/>
                  </a:lnTo>
                  <a:lnTo>
                    <a:pt x="270038" y="429259"/>
                  </a:lnTo>
                  <a:lnTo>
                    <a:pt x="274197" y="429259"/>
                  </a:lnTo>
                  <a:lnTo>
                    <a:pt x="274656" y="427989"/>
                  </a:lnTo>
                  <a:lnTo>
                    <a:pt x="276003" y="427989"/>
                  </a:lnTo>
                  <a:lnTo>
                    <a:pt x="278520" y="425449"/>
                  </a:lnTo>
                  <a:lnTo>
                    <a:pt x="280177" y="422909"/>
                  </a:lnTo>
                  <a:lnTo>
                    <a:pt x="281707" y="420369"/>
                  </a:lnTo>
                  <a:lnTo>
                    <a:pt x="283759" y="420369"/>
                  </a:lnTo>
                  <a:lnTo>
                    <a:pt x="284342" y="417829"/>
                  </a:lnTo>
                  <a:lnTo>
                    <a:pt x="285193" y="416559"/>
                  </a:lnTo>
                  <a:lnTo>
                    <a:pt x="285606" y="415289"/>
                  </a:lnTo>
                  <a:lnTo>
                    <a:pt x="282580" y="415289"/>
                  </a:lnTo>
                  <a:lnTo>
                    <a:pt x="282674" y="414019"/>
                  </a:lnTo>
                  <a:lnTo>
                    <a:pt x="282558" y="408622"/>
                  </a:lnTo>
                  <a:lnTo>
                    <a:pt x="282424" y="407669"/>
                  </a:lnTo>
                  <a:close/>
                </a:path>
                <a:path w="362584" h="622300">
                  <a:moveTo>
                    <a:pt x="312528" y="420369"/>
                  </a:moveTo>
                  <a:lnTo>
                    <a:pt x="313205" y="424179"/>
                  </a:lnTo>
                  <a:lnTo>
                    <a:pt x="314416" y="427989"/>
                  </a:lnTo>
                  <a:lnTo>
                    <a:pt x="312841" y="429259"/>
                  </a:lnTo>
                  <a:lnTo>
                    <a:pt x="316489" y="429259"/>
                  </a:lnTo>
                  <a:lnTo>
                    <a:pt x="316661" y="427989"/>
                  </a:lnTo>
                  <a:lnTo>
                    <a:pt x="316766" y="426719"/>
                  </a:lnTo>
                  <a:lnTo>
                    <a:pt x="314169" y="426719"/>
                  </a:lnTo>
                  <a:lnTo>
                    <a:pt x="314077" y="424179"/>
                  </a:lnTo>
                  <a:lnTo>
                    <a:pt x="313925" y="422909"/>
                  </a:lnTo>
                  <a:lnTo>
                    <a:pt x="312528" y="420369"/>
                  </a:lnTo>
                  <a:close/>
                </a:path>
                <a:path w="362584" h="622300">
                  <a:moveTo>
                    <a:pt x="105415" y="422909"/>
                  </a:moveTo>
                  <a:lnTo>
                    <a:pt x="103382" y="422909"/>
                  </a:lnTo>
                  <a:lnTo>
                    <a:pt x="95472" y="427989"/>
                  </a:lnTo>
                  <a:lnTo>
                    <a:pt x="103314" y="427989"/>
                  </a:lnTo>
                  <a:lnTo>
                    <a:pt x="101816" y="426719"/>
                  </a:lnTo>
                  <a:lnTo>
                    <a:pt x="103835" y="424179"/>
                  </a:lnTo>
                  <a:lnTo>
                    <a:pt x="103399" y="424179"/>
                  </a:lnTo>
                  <a:lnTo>
                    <a:pt x="105415" y="422909"/>
                  </a:lnTo>
                  <a:close/>
                </a:path>
                <a:path w="362584" h="622300">
                  <a:moveTo>
                    <a:pt x="108526" y="421639"/>
                  </a:moveTo>
                  <a:lnTo>
                    <a:pt x="106978" y="422909"/>
                  </a:lnTo>
                  <a:lnTo>
                    <a:pt x="103314" y="427989"/>
                  </a:lnTo>
                  <a:lnTo>
                    <a:pt x="115227" y="427989"/>
                  </a:lnTo>
                  <a:lnTo>
                    <a:pt x="118021" y="426719"/>
                  </a:lnTo>
                  <a:lnTo>
                    <a:pt x="104962" y="426719"/>
                  </a:lnTo>
                  <a:lnTo>
                    <a:pt x="106446" y="424179"/>
                  </a:lnTo>
                  <a:lnTo>
                    <a:pt x="107036" y="422909"/>
                  </a:lnTo>
                  <a:lnTo>
                    <a:pt x="108526" y="421639"/>
                  </a:lnTo>
                  <a:close/>
                </a:path>
                <a:path w="362584" h="622300">
                  <a:moveTo>
                    <a:pt x="327741" y="421639"/>
                  </a:moveTo>
                  <a:lnTo>
                    <a:pt x="328649" y="427989"/>
                  </a:lnTo>
                  <a:lnTo>
                    <a:pt x="330833" y="427989"/>
                  </a:lnTo>
                  <a:lnTo>
                    <a:pt x="330726" y="425449"/>
                  </a:lnTo>
                  <a:lnTo>
                    <a:pt x="329518" y="425449"/>
                  </a:lnTo>
                  <a:lnTo>
                    <a:pt x="329333" y="424179"/>
                  </a:lnTo>
                  <a:lnTo>
                    <a:pt x="328919" y="422909"/>
                  </a:lnTo>
                  <a:lnTo>
                    <a:pt x="327741" y="421639"/>
                  </a:lnTo>
                  <a:close/>
                </a:path>
                <a:path w="362584" h="622300">
                  <a:moveTo>
                    <a:pt x="117707" y="421639"/>
                  </a:moveTo>
                  <a:lnTo>
                    <a:pt x="116498" y="421639"/>
                  </a:lnTo>
                  <a:lnTo>
                    <a:pt x="106551" y="426719"/>
                  </a:lnTo>
                  <a:lnTo>
                    <a:pt x="118021" y="426719"/>
                  </a:lnTo>
                  <a:lnTo>
                    <a:pt x="120814" y="425449"/>
                  </a:lnTo>
                  <a:lnTo>
                    <a:pt x="123590" y="425449"/>
                  </a:lnTo>
                  <a:lnTo>
                    <a:pt x="125066" y="424179"/>
                  </a:lnTo>
                  <a:lnTo>
                    <a:pt x="114566" y="424179"/>
                  </a:lnTo>
                  <a:lnTo>
                    <a:pt x="117707" y="421639"/>
                  </a:lnTo>
                  <a:close/>
                </a:path>
                <a:path w="362584" h="622300">
                  <a:moveTo>
                    <a:pt x="255853" y="421639"/>
                  </a:moveTo>
                  <a:lnTo>
                    <a:pt x="255286" y="421639"/>
                  </a:lnTo>
                  <a:lnTo>
                    <a:pt x="255467" y="422909"/>
                  </a:lnTo>
                  <a:lnTo>
                    <a:pt x="256027" y="424179"/>
                  </a:lnTo>
                  <a:lnTo>
                    <a:pt x="255172" y="426719"/>
                  </a:lnTo>
                  <a:lnTo>
                    <a:pt x="255894" y="426719"/>
                  </a:lnTo>
                  <a:lnTo>
                    <a:pt x="257736" y="422909"/>
                  </a:lnTo>
                  <a:lnTo>
                    <a:pt x="256434" y="422909"/>
                  </a:lnTo>
                  <a:lnTo>
                    <a:pt x="255853" y="421639"/>
                  </a:lnTo>
                  <a:close/>
                </a:path>
                <a:path w="362584" h="622300">
                  <a:moveTo>
                    <a:pt x="297153" y="370839"/>
                  </a:moveTo>
                  <a:lnTo>
                    <a:pt x="295554" y="370839"/>
                  </a:lnTo>
                  <a:lnTo>
                    <a:pt x="294399" y="373379"/>
                  </a:lnTo>
                  <a:lnTo>
                    <a:pt x="293279" y="374649"/>
                  </a:lnTo>
                  <a:lnTo>
                    <a:pt x="288568" y="383552"/>
                  </a:lnTo>
                  <a:lnTo>
                    <a:pt x="284909" y="391159"/>
                  </a:lnTo>
                  <a:lnTo>
                    <a:pt x="277866" y="408939"/>
                  </a:lnTo>
                  <a:lnTo>
                    <a:pt x="276117" y="412749"/>
                  </a:lnTo>
                  <a:lnTo>
                    <a:pt x="273164" y="420369"/>
                  </a:lnTo>
                  <a:lnTo>
                    <a:pt x="271977" y="422909"/>
                  </a:lnTo>
                  <a:lnTo>
                    <a:pt x="270558" y="426719"/>
                  </a:lnTo>
                  <a:lnTo>
                    <a:pt x="270870" y="426719"/>
                  </a:lnTo>
                  <a:lnTo>
                    <a:pt x="271607" y="425449"/>
                  </a:lnTo>
                  <a:lnTo>
                    <a:pt x="273531" y="421639"/>
                  </a:lnTo>
                  <a:lnTo>
                    <a:pt x="277266" y="412749"/>
                  </a:lnTo>
                  <a:lnTo>
                    <a:pt x="283433" y="398701"/>
                  </a:lnTo>
                  <a:lnTo>
                    <a:pt x="286299" y="391159"/>
                  </a:lnTo>
                  <a:lnTo>
                    <a:pt x="294885" y="375919"/>
                  </a:lnTo>
                  <a:lnTo>
                    <a:pt x="296385" y="372109"/>
                  </a:lnTo>
                  <a:lnTo>
                    <a:pt x="297153" y="370839"/>
                  </a:lnTo>
                  <a:close/>
                </a:path>
                <a:path w="362584" h="622300">
                  <a:moveTo>
                    <a:pt x="314443" y="412749"/>
                  </a:moveTo>
                  <a:lnTo>
                    <a:pt x="313691" y="412749"/>
                  </a:lnTo>
                  <a:lnTo>
                    <a:pt x="315554" y="417829"/>
                  </a:lnTo>
                  <a:lnTo>
                    <a:pt x="316204" y="419099"/>
                  </a:lnTo>
                  <a:lnTo>
                    <a:pt x="315278" y="425449"/>
                  </a:lnTo>
                  <a:lnTo>
                    <a:pt x="314169" y="426719"/>
                  </a:lnTo>
                  <a:lnTo>
                    <a:pt x="316981" y="426719"/>
                  </a:lnTo>
                  <a:lnTo>
                    <a:pt x="318455" y="424179"/>
                  </a:lnTo>
                  <a:lnTo>
                    <a:pt x="316784" y="424179"/>
                  </a:lnTo>
                  <a:lnTo>
                    <a:pt x="316841" y="422909"/>
                  </a:lnTo>
                  <a:lnTo>
                    <a:pt x="317428" y="417829"/>
                  </a:lnTo>
                  <a:lnTo>
                    <a:pt x="317694" y="416559"/>
                  </a:lnTo>
                  <a:lnTo>
                    <a:pt x="316321" y="416559"/>
                  </a:lnTo>
                  <a:lnTo>
                    <a:pt x="315558" y="415142"/>
                  </a:lnTo>
                  <a:lnTo>
                    <a:pt x="314443" y="412749"/>
                  </a:lnTo>
                  <a:close/>
                </a:path>
                <a:path w="362584" h="622300">
                  <a:moveTo>
                    <a:pt x="346398" y="424179"/>
                  </a:moveTo>
                  <a:lnTo>
                    <a:pt x="345666" y="424179"/>
                  </a:lnTo>
                  <a:lnTo>
                    <a:pt x="343751" y="426719"/>
                  </a:lnTo>
                  <a:lnTo>
                    <a:pt x="345113" y="426719"/>
                  </a:lnTo>
                  <a:lnTo>
                    <a:pt x="345731" y="425449"/>
                  </a:lnTo>
                  <a:lnTo>
                    <a:pt x="346398" y="424179"/>
                  </a:lnTo>
                  <a:close/>
                </a:path>
                <a:path w="362584" h="622300">
                  <a:moveTo>
                    <a:pt x="187811" y="424472"/>
                  </a:moveTo>
                  <a:lnTo>
                    <a:pt x="183283" y="425449"/>
                  </a:lnTo>
                  <a:lnTo>
                    <a:pt x="186609" y="425449"/>
                  </a:lnTo>
                  <a:lnTo>
                    <a:pt x="187811" y="424472"/>
                  </a:lnTo>
                  <a:close/>
                </a:path>
                <a:path w="362584" h="622300">
                  <a:moveTo>
                    <a:pt x="327895" y="402589"/>
                  </a:moveTo>
                  <a:lnTo>
                    <a:pt x="328130" y="405129"/>
                  </a:lnTo>
                  <a:lnTo>
                    <a:pt x="330903" y="407669"/>
                  </a:lnTo>
                  <a:lnTo>
                    <a:pt x="330224" y="414019"/>
                  </a:lnTo>
                  <a:lnTo>
                    <a:pt x="329899" y="418855"/>
                  </a:lnTo>
                  <a:lnTo>
                    <a:pt x="329616" y="425449"/>
                  </a:lnTo>
                  <a:lnTo>
                    <a:pt x="330726" y="425449"/>
                  </a:lnTo>
                  <a:lnTo>
                    <a:pt x="330840" y="421639"/>
                  </a:lnTo>
                  <a:lnTo>
                    <a:pt x="331688" y="409581"/>
                  </a:lnTo>
                  <a:lnTo>
                    <a:pt x="331778" y="408622"/>
                  </a:lnTo>
                  <a:lnTo>
                    <a:pt x="332094" y="406399"/>
                  </a:lnTo>
                  <a:lnTo>
                    <a:pt x="331093" y="406399"/>
                  </a:lnTo>
                  <a:lnTo>
                    <a:pt x="329244" y="405129"/>
                  </a:lnTo>
                  <a:lnTo>
                    <a:pt x="327895" y="402589"/>
                  </a:lnTo>
                  <a:close/>
                </a:path>
                <a:path w="362584" h="622300">
                  <a:moveTo>
                    <a:pt x="342067" y="424179"/>
                  </a:moveTo>
                  <a:lnTo>
                    <a:pt x="341692" y="425449"/>
                  </a:lnTo>
                  <a:lnTo>
                    <a:pt x="342286" y="425449"/>
                  </a:lnTo>
                  <a:lnTo>
                    <a:pt x="342067" y="424179"/>
                  </a:lnTo>
                  <a:close/>
                </a:path>
                <a:path w="362584" h="622300">
                  <a:moveTo>
                    <a:pt x="189731" y="422909"/>
                  </a:moveTo>
                  <a:lnTo>
                    <a:pt x="187811" y="424472"/>
                  </a:lnTo>
                  <a:lnTo>
                    <a:pt x="189165" y="424179"/>
                  </a:lnTo>
                  <a:lnTo>
                    <a:pt x="189731" y="422909"/>
                  </a:lnTo>
                  <a:close/>
                </a:path>
                <a:path w="362584" h="622300">
                  <a:moveTo>
                    <a:pt x="105220" y="416559"/>
                  </a:moveTo>
                  <a:lnTo>
                    <a:pt x="104246" y="416559"/>
                  </a:lnTo>
                  <a:lnTo>
                    <a:pt x="101791" y="417829"/>
                  </a:lnTo>
                  <a:lnTo>
                    <a:pt x="95545" y="421639"/>
                  </a:lnTo>
                  <a:lnTo>
                    <a:pt x="91595" y="424179"/>
                  </a:lnTo>
                  <a:lnTo>
                    <a:pt x="95006" y="424179"/>
                  </a:lnTo>
                  <a:lnTo>
                    <a:pt x="103569" y="417829"/>
                  </a:lnTo>
                  <a:lnTo>
                    <a:pt x="105220" y="416559"/>
                  </a:lnTo>
                  <a:close/>
                </a:path>
                <a:path w="362584" h="622300">
                  <a:moveTo>
                    <a:pt x="140273" y="402589"/>
                  </a:moveTo>
                  <a:lnTo>
                    <a:pt x="138936" y="403859"/>
                  </a:lnTo>
                  <a:lnTo>
                    <a:pt x="139459" y="407669"/>
                  </a:lnTo>
                  <a:lnTo>
                    <a:pt x="135422" y="411479"/>
                  </a:lnTo>
                  <a:lnTo>
                    <a:pt x="132725" y="412749"/>
                  </a:lnTo>
                  <a:lnTo>
                    <a:pt x="134084" y="412749"/>
                  </a:lnTo>
                  <a:lnTo>
                    <a:pt x="131602" y="414019"/>
                  </a:lnTo>
                  <a:lnTo>
                    <a:pt x="127103" y="417829"/>
                  </a:lnTo>
                  <a:lnTo>
                    <a:pt x="126359" y="420369"/>
                  </a:lnTo>
                  <a:lnTo>
                    <a:pt x="114566" y="424179"/>
                  </a:lnTo>
                  <a:lnTo>
                    <a:pt x="125066" y="424179"/>
                  </a:lnTo>
                  <a:lnTo>
                    <a:pt x="132448" y="417829"/>
                  </a:lnTo>
                  <a:lnTo>
                    <a:pt x="138648" y="412749"/>
                  </a:lnTo>
                  <a:lnTo>
                    <a:pt x="143037" y="408939"/>
                  </a:lnTo>
                  <a:lnTo>
                    <a:pt x="145254" y="407669"/>
                  </a:lnTo>
                  <a:lnTo>
                    <a:pt x="147969" y="406399"/>
                  </a:lnTo>
                  <a:lnTo>
                    <a:pt x="139887" y="406399"/>
                  </a:lnTo>
                  <a:lnTo>
                    <a:pt x="140273" y="402589"/>
                  </a:lnTo>
                  <a:close/>
                </a:path>
                <a:path w="362584" h="622300">
                  <a:moveTo>
                    <a:pt x="186971" y="419099"/>
                  </a:moveTo>
                  <a:lnTo>
                    <a:pt x="186006" y="420369"/>
                  </a:lnTo>
                  <a:lnTo>
                    <a:pt x="182275" y="422909"/>
                  </a:lnTo>
                  <a:lnTo>
                    <a:pt x="181352" y="424179"/>
                  </a:lnTo>
                  <a:lnTo>
                    <a:pt x="183091" y="424179"/>
                  </a:lnTo>
                  <a:lnTo>
                    <a:pt x="184545" y="421639"/>
                  </a:lnTo>
                  <a:lnTo>
                    <a:pt x="187149" y="421639"/>
                  </a:lnTo>
                  <a:lnTo>
                    <a:pt x="186971" y="419099"/>
                  </a:lnTo>
                  <a:close/>
                </a:path>
                <a:path w="362584" h="622300">
                  <a:moveTo>
                    <a:pt x="215881" y="408622"/>
                  </a:moveTo>
                  <a:lnTo>
                    <a:pt x="212623" y="412749"/>
                  </a:lnTo>
                  <a:lnTo>
                    <a:pt x="209713" y="416559"/>
                  </a:lnTo>
                  <a:lnTo>
                    <a:pt x="199046" y="424179"/>
                  </a:lnTo>
                  <a:lnTo>
                    <a:pt x="201705" y="424179"/>
                  </a:lnTo>
                  <a:lnTo>
                    <a:pt x="205538" y="421639"/>
                  </a:lnTo>
                  <a:lnTo>
                    <a:pt x="210307" y="417829"/>
                  </a:lnTo>
                  <a:lnTo>
                    <a:pt x="214027" y="415289"/>
                  </a:lnTo>
                  <a:lnTo>
                    <a:pt x="216106" y="415289"/>
                  </a:lnTo>
                  <a:lnTo>
                    <a:pt x="219071" y="411479"/>
                  </a:lnTo>
                  <a:lnTo>
                    <a:pt x="221095" y="408939"/>
                  </a:lnTo>
                  <a:lnTo>
                    <a:pt x="215771" y="408939"/>
                  </a:lnTo>
                  <a:lnTo>
                    <a:pt x="215881" y="408622"/>
                  </a:lnTo>
                  <a:close/>
                </a:path>
                <a:path w="362584" h="622300">
                  <a:moveTo>
                    <a:pt x="249457" y="406399"/>
                  </a:moveTo>
                  <a:lnTo>
                    <a:pt x="246558" y="406399"/>
                  </a:lnTo>
                  <a:lnTo>
                    <a:pt x="243675" y="411479"/>
                  </a:lnTo>
                  <a:lnTo>
                    <a:pt x="238408" y="421639"/>
                  </a:lnTo>
                  <a:lnTo>
                    <a:pt x="237299" y="422909"/>
                  </a:lnTo>
                  <a:lnTo>
                    <a:pt x="236423" y="424179"/>
                  </a:lnTo>
                  <a:lnTo>
                    <a:pt x="237937" y="424179"/>
                  </a:lnTo>
                  <a:lnTo>
                    <a:pt x="239219" y="421639"/>
                  </a:lnTo>
                  <a:lnTo>
                    <a:pt x="242137" y="417829"/>
                  </a:lnTo>
                  <a:lnTo>
                    <a:pt x="245623" y="411479"/>
                  </a:lnTo>
                  <a:lnTo>
                    <a:pt x="249457" y="406399"/>
                  </a:lnTo>
                  <a:close/>
                </a:path>
                <a:path w="362584" h="622300">
                  <a:moveTo>
                    <a:pt x="319880" y="421639"/>
                  </a:moveTo>
                  <a:lnTo>
                    <a:pt x="319277" y="421639"/>
                  </a:lnTo>
                  <a:lnTo>
                    <a:pt x="317173" y="424179"/>
                  </a:lnTo>
                  <a:lnTo>
                    <a:pt x="318455" y="424179"/>
                  </a:lnTo>
                  <a:lnTo>
                    <a:pt x="319192" y="422909"/>
                  </a:lnTo>
                  <a:lnTo>
                    <a:pt x="319880" y="421639"/>
                  </a:lnTo>
                  <a:close/>
                </a:path>
                <a:path w="362584" h="622300">
                  <a:moveTo>
                    <a:pt x="261257" y="401319"/>
                  </a:moveTo>
                  <a:lnTo>
                    <a:pt x="259019" y="401319"/>
                  </a:lnTo>
                  <a:lnTo>
                    <a:pt x="257277" y="405129"/>
                  </a:lnTo>
                  <a:lnTo>
                    <a:pt x="256541" y="407669"/>
                  </a:lnTo>
                  <a:lnTo>
                    <a:pt x="256521" y="409174"/>
                  </a:lnTo>
                  <a:lnTo>
                    <a:pt x="255576" y="411479"/>
                  </a:lnTo>
                  <a:lnTo>
                    <a:pt x="254763" y="414019"/>
                  </a:lnTo>
                  <a:lnTo>
                    <a:pt x="254099" y="417829"/>
                  </a:lnTo>
                  <a:lnTo>
                    <a:pt x="253267" y="419099"/>
                  </a:lnTo>
                  <a:lnTo>
                    <a:pt x="253946" y="421639"/>
                  </a:lnTo>
                  <a:lnTo>
                    <a:pt x="257119" y="421639"/>
                  </a:lnTo>
                  <a:lnTo>
                    <a:pt x="256434" y="422909"/>
                  </a:lnTo>
                  <a:lnTo>
                    <a:pt x="257736" y="422909"/>
                  </a:lnTo>
                  <a:lnTo>
                    <a:pt x="258350" y="421639"/>
                  </a:lnTo>
                  <a:lnTo>
                    <a:pt x="259564" y="420369"/>
                  </a:lnTo>
                  <a:lnTo>
                    <a:pt x="260832" y="419099"/>
                  </a:lnTo>
                  <a:lnTo>
                    <a:pt x="256189" y="419099"/>
                  </a:lnTo>
                  <a:lnTo>
                    <a:pt x="256342" y="417829"/>
                  </a:lnTo>
                  <a:lnTo>
                    <a:pt x="257799" y="412749"/>
                  </a:lnTo>
                  <a:lnTo>
                    <a:pt x="258537" y="411479"/>
                  </a:lnTo>
                  <a:lnTo>
                    <a:pt x="259312" y="408939"/>
                  </a:lnTo>
                  <a:lnTo>
                    <a:pt x="260334" y="407669"/>
                  </a:lnTo>
                  <a:lnTo>
                    <a:pt x="261491" y="405129"/>
                  </a:lnTo>
                  <a:lnTo>
                    <a:pt x="259831" y="405129"/>
                  </a:lnTo>
                  <a:lnTo>
                    <a:pt x="260576" y="402589"/>
                  </a:lnTo>
                  <a:lnTo>
                    <a:pt x="261257" y="401319"/>
                  </a:lnTo>
                  <a:close/>
                </a:path>
                <a:path w="362584" h="622300">
                  <a:moveTo>
                    <a:pt x="299547" y="407669"/>
                  </a:moveTo>
                  <a:lnTo>
                    <a:pt x="298749" y="407669"/>
                  </a:lnTo>
                  <a:lnTo>
                    <a:pt x="299592" y="411479"/>
                  </a:lnTo>
                  <a:lnTo>
                    <a:pt x="299801" y="412749"/>
                  </a:lnTo>
                  <a:lnTo>
                    <a:pt x="298011" y="417829"/>
                  </a:lnTo>
                  <a:lnTo>
                    <a:pt x="296685" y="419099"/>
                  </a:lnTo>
                  <a:lnTo>
                    <a:pt x="294831" y="421639"/>
                  </a:lnTo>
                  <a:lnTo>
                    <a:pt x="297466" y="421639"/>
                  </a:lnTo>
                  <a:lnTo>
                    <a:pt x="298818" y="420369"/>
                  </a:lnTo>
                  <a:lnTo>
                    <a:pt x="299972" y="417829"/>
                  </a:lnTo>
                  <a:lnTo>
                    <a:pt x="300908" y="416559"/>
                  </a:lnTo>
                  <a:lnTo>
                    <a:pt x="302912" y="416559"/>
                  </a:lnTo>
                  <a:lnTo>
                    <a:pt x="304146" y="410209"/>
                  </a:lnTo>
                  <a:lnTo>
                    <a:pt x="300251" y="410209"/>
                  </a:lnTo>
                  <a:lnTo>
                    <a:pt x="299940" y="408939"/>
                  </a:lnTo>
                  <a:lnTo>
                    <a:pt x="299547" y="407669"/>
                  </a:lnTo>
                  <a:close/>
                </a:path>
                <a:path w="362584" h="622300">
                  <a:moveTo>
                    <a:pt x="103986" y="414019"/>
                  </a:moveTo>
                  <a:lnTo>
                    <a:pt x="103646" y="414019"/>
                  </a:lnTo>
                  <a:lnTo>
                    <a:pt x="92393" y="420369"/>
                  </a:lnTo>
                  <a:lnTo>
                    <a:pt x="93917" y="420369"/>
                  </a:lnTo>
                  <a:lnTo>
                    <a:pt x="102783" y="415289"/>
                  </a:lnTo>
                  <a:lnTo>
                    <a:pt x="103986" y="414019"/>
                  </a:lnTo>
                  <a:close/>
                </a:path>
                <a:path w="362584" h="622300">
                  <a:moveTo>
                    <a:pt x="172150" y="419099"/>
                  </a:moveTo>
                  <a:lnTo>
                    <a:pt x="169175" y="419099"/>
                  </a:lnTo>
                  <a:lnTo>
                    <a:pt x="169188" y="420369"/>
                  </a:lnTo>
                  <a:lnTo>
                    <a:pt x="172150" y="419099"/>
                  </a:lnTo>
                  <a:close/>
                </a:path>
                <a:path w="362584" h="622300">
                  <a:moveTo>
                    <a:pt x="305091" y="416559"/>
                  </a:moveTo>
                  <a:lnTo>
                    <a:pt x="303202" y="419099"/>
                  </a:lnTo>
                  <a:lnTo>
                    <a:pt x="302590" y="420369"/>
                  </a:lnTo>
                  <a:lnTo>
                    <a:pt x="303441" y="420369"/>
                  </a:lnTo>
                  <a:lnTo>
                    <a:pt x="304942" y="417829"/>
                  </a:lnTo>
                  <a:lnTo>
                    <a:pt x="305775" y="417829"/>
                  </a:lnTo>
                  <a:lnTo>
                    <a:pt x="305091" y="416559"/>
                  </a:lnTo>
                  <a:close/>
                </a:path>
                <a:path w="362584" h="622300">
                  <a:moveTo>
                    <a:pt x="174742" y="410209"/>
                  </a:moveTo>
                  <a:lnTo>
                    <a:pt x="173236" y="410209"/>
                  </a:lnTo>
                  <a:lnTo>
                    <a:pt x="169823" y="414019"/>
                  </a:lnTo>
                  <a:lnTo>
                    <a:pt x="164707" y="419099"/>
                  </a:lnTo>
                  <a:lnTo>
                    <a:pt x="167934" y="419099"/>
                  </a:lnTo>
                  <a:lnTo>
                    <a:pt x="168170" y="418855"/>
                  </a:lnTo>
                  <a:lnTo>
                    <a:pt x="170628" y="414019"/>
                  </a:lnTo>
                  <a:lnTo>
                    <a:pt x="172701" y="414019"/>
                  </a:lnTo>
                  <a:lnTo>
                    <a:pt x="174742" y="410209"/>
                  </a:lnTo>
                  <a:close/>
                </a:path>
                <a:path w="362584" h="622300">
                  <a:moveTo>
                    <a:pt x="169162" y="417829"/>
                  </a:moveTo>
                  <a:lnTo>
                    <a:pt x="168170" y="418855"/>
                  </a:lnTo>
                  <a:lnTo>
                    <a:pt x="168046" y="419099"/>
                  </a:lnTo>
                  <a:lnTo>
                    <a:pt x="169175" y="419099"/>
                  </a:lnTo>
                  <a:lnTo>
                    <a:pt x="169162" y="417829"/>
                  </a:lnTo>
                  <a:close/>
                </a:path>
                <a:path w="362584" h="622300">
                  <a:moveTo>
                    <a:pt x="271117" y="397509"/>
                  </a:moveTo>
                  <a:lnTo>
                    <a:pt x="268911" y="403859"/>
                  </a:lnTo>
                  <a:lnTo>
                    <a:pt x="267944" y="406399"/>
                  </a:lnTo>
                  <a:lnTo>
                    <a:pt x="267046" y="408939"/>
                  </a:lnTo>
                  <a:lnTo>
                    <a:pt x="266166" y="410209"/>
                  </a:lnTo>
                  <a:lnTo>
                    <a:pt x="264741" y="411479"/>
                  </a:lnTo>
                  <a:lnTo>
                    <a:pt x="263900" y="412749"/>
                  </a:lnTo>
                  <a:lnTo>
                    <a:pt x="262073" y="415289"/>
                  </a:lnTo>
                  <a:lnTo>
                    <a:pt x="261321" y="415289"/>
                  </a:lnTo>
                  <a:lnTo>
                    <a:pt x="257341" y="419099"/>
                  </a:lnTo>
                  <a:lnTo>
                    <a:pt x="260832" y="419099"/>
                  </a:lnTo>
                  <a:lnTo>
                    <a:pt x="262819" y="417829"/>
                  </a:lnTo>
                  <a:lnTo>
                    <a:pt x="263074" y="417829"/>
                  </a:lnTo>
                  <a:lnTo>
                    <a:pt x="267323" y="414019"/>
                  </a:lnTo>
                  <a:lnTo>
                    <a:pt x="268296" y="412749"/>
                  </a:lnTo>
                  <a:lnTo>
                    <a:pt x="271799" y="412749"/>
                  </a:lnTo>
                  <a:lnTo>
                    <a:pt x="272114" y="411479"/>
                  </a:lnTo>
                  <a:lnTo>
                    <a:pt x="272710" y="410209"/>
                  </a:lnTo>
                  <a:lnTo>
                    <a:pt x="267291" y="410209"/>
                  </a:lnTo>
                  <a:lnTo>
                    <a:pt x="271455" y="400729"/>
                  </a:lnTo>
                  <a:lnTo>
                    <a:pt x="271782" y="398779"/>
                  </a:lnTo>
                  <a:lnTo>
                    <a:pt x="272311" y="398779"/>
                  </a:lnTo>
                  <a:lnTo>
                    <a:pt x="271117" y="397509"/>
                  </a:lnTo>
                  <a:close/>
                </a:path>
                <a:path w="362584" h="622300">
                  <a:moveTo>
                    <a:pt x="273005" y="415289"/>
                  </a:moveTo>
                  <a:lnTo>
                    <a:pt x="272475" y="415289"/>
                  </a:lnTo>
                  <a:lnTo>
                    <a:pt x="271105" y="416559"/>
                  </a:lnTo>
                  <a:lnTo>
                    <a:pt x="270226" y="419099"/>
                  </a:lnTo>
                  <a:lnTo>
                    <a:pt x="271461" y="419099"/>
                  </a:lnTo>
                  <a:lnTo>
                    <a:pt x="272475" y="416559"/>
                  </a:lnTo>
                  <a:lnTo>
                    <a:pt x="272983" y="416559"/>
                  </a:lnTo>
                  <a:lnTo>
                    <a:pt x="273005" y="415289"/>
                  </a:lnTo>
                  <a:close/>
                </a:path>
                <a:path w="362584" h="622300">
                  <a:moveTo>
                    <a:pt x="297090" y="412749"/>
                  </a:moveTo>
                  <a:lnTo>
                    <a:pt x="296591" y="414019"/>
                  </a:lnTo>
                  <a:lnTo>
                    <a:pt x="295691" y="415142"/>
                  </a:lnTo>
                  <a:lnTo>
                    <a:pt x="295638" y="415539"/>
                  </a:lnTo>
                  <a:lnTo>
                    <a:pt x="296577" y="419099"/>
                  </a:lnTo>
                  <a:lnTo>
                    <a:pt x="297090" y="412749"/>
                  </a:lnTo>
                  <a:close/>
                </a:path>
                <a:path w="362584" h="622300">
                  <a:moveTo>
                    <a:pt x="230376" y="375919"/>
                  </a:moveTo>
                  <a:lnTo>
                    <a:pt x="227476" y="375919"/>
                  </a:lnTo>
                  <a:lnTo>
                    <a:pt x="225006" y="383552"/>
                  </a:lnTo>
                  <a:lnTo>
                    <a:pt x="224739" y="386079"/>
                  </a:lnTo>
                  <a:lnTo>
                    <a:pt x="212638" y="396239"/>
                  </a:lnTo>
                  <a:lnTo>
                    <a:pt x="192562" y="414019"/>
                  </a:lnTo>
                  <a:lnTo>
                    <a:pt x="189250" y="417829"/>
                  </a:lnTo>
                  <a:lnTo>
                    <a:pt x="196423" y="412749"/>
                  </a:lnTo>
                  <a:lnTo>
                    <a:pt x="205339" y="405129"/>
                  </a:lnTo>
                  <a:lnTo>
                    <a:pt x="215058" y="396239"/>
                  </a:lnTo>
                  <a:lnTo>
                    <a:pt x="224643" y="387349"/>
                  </a:lnTo>
                  <a:lnTo>
                    <a:pt x="227030" y="387349"/>
                  </a:lnTo>
                  <a:lnTo>
                    <a:pt x="227679" y="383539"/>
                  </a:lnTo>
                  <a:lnTo>
                    <a:pt x="227949" y="383539"/>
                  </a:lnTo>
                  <a:lnTo>
                    <a:pt x="229438" y="380999"/>
                  </a:lnTo>
                  <a:lnTo>
                    <a:pt x="228347" y="380999"/>
                  </a:lnTo>
                  <a:lnTo>
                    <a:pt x="228701" y="379729"/>
                  </a:lnTo>
                  <a:lnTo>
                    <a:pt x="230496" y="378459"/>
                  </a:lnTo>
                  <a:lnTo>
                    <a:pt x="231277" y="377189"/>
                  </a:lnTo>
                  <a:lnTo>
                    <a:pt x="229828" y="377189"/>
                  </a:lnTo>
                  <a:lnTo>
                    <a:pt x="230376" y="375919"/>
                  </a:lnTo>
                  <a:close/>
                </a:path>
                <a:path w="362584" h="622300">
                  <a:moveTo>
                    <a:pt x="172701" y="414019"/>
                  </a:moveTo>
                  <a:lnTo>
                    <a:pt x="170628" y="414019"/>
                  </a:lnTo>
                  <a:lnTo>
                    <a:pt x="172953" y="416559"/>
                  </a:lnTo>
                  <a:lnTo>
                    <a:pt x="174523" y="415289"/>
                  </a:lnTo>
                  <a:lnTo>
                    <a:pt x="172020" y="415289"/>
                  </a:lnTo>
                  <a:lnTo>
                    <a:pt x="172701" y="414019"/>
                  </a:lnTo>
                  <a:close/>
                </a:path>
                <a:path w="362584" h="622300">
                  <a:moveTo>
                    <a:pt x="297922" y="369569"/>
                  </a:moveTo>
                  <a:lnTo>
                    <a:pt x="283188" y="369569"/>
                  </a:lnTo>
                  <a:lnTo>
                    <a:pt x="283707" y="370839"/>
                  </a:lnTo>
                  <a:lnTo>
                    <a:pt x="279704" y="375919"/>
                  </a:lnTo>
                  <a:lnTo>
                    <a:pt x="275655" y="382269"/>
                  </a:lnTo>
                  <a:lnTo>
                    <a:pt x="267129" y="398779"/>
                  </a:lnTo>
                  <a:lnTo>
                    <a:pt x="264970" y="403859"/>
                  </a:lnTo>
                  <a:lnTo>
                    <a:pt x="261333" y="410209"/>
                  </a:lnTo>
                  <a:lnTo>
                    <a:pt x="259865" y="414019"/>
                  </a:lnTo>
                  <a:lnTo>
                    <a:pt x="258163" y="416559"/>
                  </a:lnTo>
                  <a:lnTo>
                    <a:pt x="258455" y="416559"/>
                  </a:lnTo>
                  <a:lnTo>
                    <a:pt x="259380" y="415142"/>
                  </a:lnTo>
                  <a:lnTo>
                    <a:pt x="262366" y="410145"/>
                  </a:lnTo>
                  <a:lnTo>
                    <a:pt x="266172" y="403691"/>
                  </a:lnTo>
                  <a:lnTo>
                    <a:pt x="277027" y="383539"/>
                  </a:lnTo>
                  <a:lnTo>
                    <a:pt x="281121" y="377189"/>
                  </a:lnTo>
                  <a:lnTo>
                    <a:pt x="285159" y="370839"/>
                  </a:lnTo>
                  <a:lnTo>
                    <a:pt x="297153" y="370839"/>
                  </a:lnTo>
                  <a:lnTo>
                    <a:pt x="297922" y="369569"/>
                  </a:lnTo>
                  <a:close/>
                </a:path>
                <a:path w="362584" h="622300">
                  <a:moveTo>
                    <a:pt x="313625" y="403859"/>
                  </a:moveTo>
                  <a:lnTo>
                    <a:pt x="313767" y="406399"/>
                  </a:lnTo>
                  <a:lnTo>
                    <a:pt x="316242" y="410209"/>
                  </a:lnTo>
                  <a:lnTo>
                    <a:pt x="317043" y="411479"/>
                  </a:lnTo>
                  <a:lnTo>
                    <a:pt x="316851" y="412749"/>
                  </a:lnTo>
                  <a:lnTo>
                    <a:pt x="316321" y="416559"/>
                  </a:lnTo>
                  <a:lnTo>
                    <a:pt x="317884" y="416559"/>
                  </a:lnTo>
                  <a:lnTo>
                    <a:pt x="318346" y="414019"/>
                  </a:lnTo>
                  <a:lnTo>
                    <a:pt x="318432" y="411058"/>
                  </a:lnTo>
                  <a:lnTo>
                    <a:pt x="318528" y="410145"/>
                  </a:lnTo>
                  <a:lnTo>
                    <a:pt x="318910" y="408939"/>
                  </a:lnTo>
                  <a:lnTo>
                    <a:pt x="317434" y="408939"/>
                  </a:lnTo>
                  <a:lnTo>
                    <a:pt x="315156" y="406399"/>
                  </a:lnTo>
                  <a:lnTo>
                    <a:pt x="313625" y="403859"/>
                  </a:lnTo>
                  <a:close/>
                </a:path>
                <a:path w="362584" h="622300">
                  <a:moveTo>
                    <a:pt x="340492" y="409174"/>
                  </a:moveTo>
                  <a:lnTo>
                    <a:pt x="340761" y="411479"/>
                  </a:lnTo>
                  <a:lnTo>
                    <a:pt x="342629" y="412749"/>
                  </a:lnTo>
                  <a:lnTo>
                    <a:pt x="342480" y="416559"/>
                  </a:lnTo>
                  <a:lnTo>
                    <a:pt x="343428" y="416559"/>
                  </a:lnTo>
                  <a:lnTo>
                    <a:pt x="343671" y="411479"/>
                  </a:lnTo>
                  <a:lnTo>
                    <a:pt x="342711" y="411479"/>
                  </a:lnTo>
                  <a:lnTo>
                    <a:pt x="341032" y="409581"/>
                  </a:lnTo>
                  <a:lnTo>
                    <a:pt x="340492" y="409174"/>
                  </a:lnTo>
                  <a:close/>
                </a:path>
                <a:path w="362584" h="622300">
                  <a:moveTo>
                    <a:pt x="176092" y="414019"/>
                  </a:moveTo>
                  <a:lnTo>
                    <a:pt x="172020" y="415289"/>
                  </a:lnTo>
                  <a:lnTo>
                    <a:pt x="174523" y="415289"/>
                  </a:lnTo>
                  <a:lnTo>
                    <a:pt x="176092" y="414019"/>
                  </a:lnTo>
                  <a:close/>
                </a:path>
                <a:path w="362584" h="622300">
                  <a:moveTo>
                    <a:pt x="185478" y="412749"/>
                  </a:moveTo>
                  <a:lnTo>
                    <a:pt x="183989" y="414019"/>
                  </a:lnTo>
                  <a:lnTo>
                    <a:pt x="182602" y="415289"/>
                  </a:lnTo>
                  <a:lnTo>
                    <a:pt x="183745" y="415289"/>
                  </a:lnTo>
                  <a:lnTo>
                    <a:pt x="185478" y="412749"/>
                  </a:lnTo>
                  <a:close/>
                </a:path>
                <a:path w="362584" h="622300">
                  <a:moveTo>
                    <a:pt x="289191" y="410209"/>
                  </a:moveTo>
                  <a:lnTo>
                    <a:pt x="286941" y="412749"/>
                  </a:lnTo>
                  <a:lnTo>
                    <a:pt x="284502" y="412749"/>
                  </a:lnTo>
                  <a:lnTo>
                    <a:pt x="284573" y="414019"/>
                  </a:lnTo>
                  <a:lnTo>
                    <a:pt x="282580" y="415289"/>
                  </a:lnTo>
                  <a:lnTo>
                    <a:pt x="285606" y="415289"/>
                  </a:lnTo>
                  <a:lnTo>
                    <a:pt x="288807" y="411479"/>
                  </a:lnTo>
                  <a:lnTo>
                    <a:pt x="289728" y="411479"/>
                  </a:lnTo>
                  <a:lnTo>
                    <a:pt x="289191" y="410209"/>
                  </a:lnTo>
                  <a:close/>
                </a:path>
                <a:path w="362584" h="622300">
                  <a:moveTo>
                    <a:pt x="102527" y="410209"/>
                  </a:moveTo>
                  <a:lnTo>
                    <a:pt x="98338" y="412126"/>
                  </a:lnTo>
                  <a:lnTo>
                    <a:pt x="98954" y="414019"/>
                  </a:lnTo>
                  <a:lnTo>
                    <a:pt x="102527" y="410209"/>
                  </a:lnTo>
                  <a:close/>
                </a:path>
                <a:path w="362584" h="622300">
                  <a:moveTo>
                    <a:pt x="97991" y="411058"/>
                  </a:moveTo>
                  <a:lnTo>
                    <a:pt x="96976" y="412749"/>
                  </a:lnTo>
                  <a:lnTo>
                    <a:pt x="98338" y="412126"/>
                  </a:lnTo>
                  <a:lnTo>
                    <a:pt x="97991" y="411058"/>
                  </a:lnTo>
                  <a:close/>
                </a:path>
                <a:path w="362584" h="622300">
                  <a:moveTo>
                    <a:pt x="179658" y="410209"/>
                  </a:moveTo>
                  <a:lnTo>
                    <a:pt x="174742" y="410209"/>
                  </a:lnTo>
                  <a:lnTo>
                    <a:pt x="176938" y="412749"/>
                  </a:lnTo>
                  <a:lnTo>
                    <a:pt x="179658" y="410209"/>
                  </a:lnTo>
                  <a:close/>
                </a:path>
                <a:path w="362584" h="622300">
                  <a:moveTo>
                    <a:pt x="284902" y="407669"/>
                  </a:moveTo>
                  <a:lnTo>
                    <a:pt x="284550" y="407669"/>
                  </a:lnTo>
                  <a:lnTo>
                    <a:pt x="284479" y="408622"/>
                  </a:lnTo>
                  <a:lnTo>
                    <a:pt x="284407" y="411058"/>
                  </a:lnTo>
                  <a:lnTo>
                    <a:pt x="284502" y="412749"/>
                  </a:lnTo>
                  <a:lnTo>
                    <a:pt x="285017" y="411479"/>
                  </a:lnTo>
                  <a:lnTo>
                    <a:pt x="285130" y="410145"/>
                  </a:lnTo>
                  <a:lnTo>
                    <a:pt x="285149" y="408622"/>
                  </a:lnTo>
                  <a:lnTo>
                    <a:pt x="284902" y="407669"/>
                  </a:lnTo>
                  <a:close/>
                </a:path>
                <a:path w="362584" h="622300">
                  <a:moveTo>
                    <a:pt x="287828" y="400049"/>
                  </a:moveTo>
                  <a:lnTo>
                    <a:pt x="287078" y="400049"/>
                  </a:lnTo>
                  <a:lnTo>
                    <a:pt x="287602" y="406399"/>
                  </a:lnTo>
                  <a:lnTo>
                    <a:pt x="286030" y="410209"/>
                  </a:lnTo>
                  <a:lnTo>
                    <a:pt x="285647" y="410209"/>
                  </a:lnTo>
                  <a:lnTo>
                    <a:pt x="285038" y="412749"/>
                  </a:lnTo>
                  <a:lnTo>
                    <a:pt x="286111" y="412749"/>
                  </a:lnTo>
                  <a:lnTo>
                    <a:pt x="287282" y="408939"/>
                  </a:lnTo>
                  <a:lnTo>
                    <a:pt x="289442" y="403859"/>
                  </a:lnTo>
                  <a:lnTo>
                    <a:pt x="288285" y="403859"/>
                  </a:lnTo>
                  <a:lnTo>
                    <a:pt x="288132" y="402589"/>
                  </a:lnTo>
                  <a:lnTo>
                    <a:pt x="288027" y="401184"/>
                  </a:lnTo>
                  <a:lnTo>
                    <a:pt x="287828" y="400049"/>
                  </a:lnTo>
                  <a:close/>
                </a:path>
                <a:path w="362584" h="622300">
                  <a:moveTo>
                    <a:pt x="352694" y="410209"/>
                  </a:moveTo>
                  <a:lnTo>
                    <a:pt x="352994" y="411479"/>
                  </a:lnTo>
                  <a:lnTo>
                    <a:pt x="353673" y="411479"/>
                  </a:lnTo>
                  <a:lnTo>
                    <a:pt x="354482" y="412749"/>
                  </a:lnTo>
                  <a:lnTo>
                    <a:pt x="354482" y="411479"/>
                  </a:lnTo>
                  <a:lnTo>
                    <a:pt x="352694" y="410209"/>
                  </a:lnTo>
                  <a:close/>
                </a:path>
                <a:path w="362584" h="622300">
                  <a:moveTo>
                    <a:pt x="341680" y="408939"/>
                  </a:moveTo>
                  <a:lnTo>
                    <a:pt x="340465" y="408939"/>
                  </a:lnTo>
                  <a:lnTo>
                    <a:pt x="341032" y="409581"/>
                  </a:lnTo>
                  <a:lnTo>
                    <a:pt x="341867" y="410209"/>
                  </a:lnTo>
                  <a:lnTo>
                    <a:pt x="342755" y="411479"/>
                  </a:lnTo>
                  <a:lnTo>
                    <a:pt x="343671" y="411479"/>
                  </a:lnTo>
                  <a:lnTo>
                    <a:pt x="343732" y="410209"/>
                  </a:lnTo>
                  <a:lnTo>
                    <a:pt x="342848" y="410209"/>
                  </a:lnTo>
                  <a:lnTo>
                    <a:pt x="341680" y="408939"/>
                  </a:lnTo>
                  <a:close/>
                </a:path>
                <a:path w="362584" h="622300">
                  <a:moveTo>
                    <a:pt x="98476" y="408939"/>
                  </a:moveTo>
                  <a:lnTo>
                    <a:pt x="97302" y="408939"/>
                  </a:lnTo>
                  <a:lnTo>
                    <a:pt x="97991" y="411058"/>
                  </a:lnTo>
                  <a:lnTo>
                    <a:pt x="98501" y="410209"/>
                  </a:lnTo>
                  <a:lnTo>
                    <a:pt x="98476" y="408939"/>
                  </a:lnTo>
                  <a:close/>
                </a:path>
                <a:path w="362584" h="622300">
                  <a:moveTo>
                    <a:pt x="109063" y="406399"/>
                  </a:moveTo>
                  <a:lnTo>
                    <a:pt x="98680" y="410145"/>
                  </a:lnTo>
                  <a:lnTo>
                    <a:pt x="109063" y="406399"/>
                  </a:lnTo>
                  <a:close/>
                </a:path>
                <a:path w="362584" h="622300">
                  <a:moveTo>
                    <a:pt x="167193" y="403859"/>
                  </a:moveTo>
                  <a:lnTo>
                    <a:pt x="163674" y="403859"/>
                  </a:lnTo>
                  <a:lnTo>
                    <a:pt x="163849" y="405129"/>
                  </a:lnTo>
                  <a:lnTo>
                    <a:pt x="164156" y="406399"/>
                  </a:lnTo>
                  <a:lnTo>
                    <a:pt x="167253" y="410209"/>
                  </a:lnTo>
                  <a:lnTo>
                    <a:pt x="175936" y="410209"/>
                  </a:lnTo>
                  <a:lnTo>
                    <a:pt x="178931" y="407669"/>
                  </a:lnTo>
                  <a:lnTo>
                    <a:pt x="172187" y="407669"/>
                  </a:lnTo>
                  <a:lnTo>
                    <a:pt x="169948" y="406399"/>
                  </a:lnTo>
                  <a:lnTo>
                    <a:pt x="170378" y="406399"/>
                  </a:lnTo>
                  <a:lnTo>
                    <a:pt x="171749" y="405129"/>
                  </a:lnTo>
                  <a:lnTo>
                    <a:pt x="166841" y="405129"/>
                  </a:lnTo>
                  <a:lnTo>
                    <a:pt x="167193" y="403859"/>
                  </a:lnTo>
                  <a:close/>
                </a:path>
                <a:path w="362584" h="622300">
                  <a:moveTo>
                    <a:pt x="187920" y="407669"/>
                  </a:moveTo>
                  <a:lnTo>
                    <a:pt x="184186" y="410209"/>
                  </a:lnTo>
                  <a:lnTo>
                    <a:pt x="185862" y="410209"/>
                  </a:lnTo>
                  <a:lnTo>
                    <a:pt x="187405" y="408939"/>
                  </a:lnTo>
                  <a:lnTo>
                    <a:pt x="187920" y="407669"/>
                  </a:lnTo>
                  <a:close/>
                </a:path>
                <a:path w="362584" h="622300">
                  <a:moveTo>
                    <a:pt x="272141" y="399167"/>
                  </a:moveTo>
                  <a:lnTo>
                    <a:pt x="271455" y="400729"/>
                  </a:lnTo>
                  <a:lnTo>
                    <a:pt x="270717" y="405129"/>
                  </a:lnTo>
                  <a:lnTo>
                    <a:pt x="270036" y="406399"/>
                  </a:lnTo>
                  <a:lnTo>
                    <a:pt x="268505" y="410209"/>
                  </a:lnTo>
                  <a:lnTo>
                    <a:pt x="272710" y="410209"/>
                  </a:lnTo>
                  <a:lnTo>
                    <a:pt x="273307" y="408939"/>
                  </a:lnTo>
                  <a:lnTo>
                    <a:pt x="273744" y="407669"/>
                  </a:lnTo>
                  <a:lnTo>
                    <a:pt x="275252" y="406399"/>
                  </a:lnTo>
                  <a:lnTo>
                    <a:pt x="270939" y="406399"/>
                  </a:lnTo>
                  <a:lnTo>
                    <a:pt x="272533" y="401391"/>
                  </a:lnTo>
                  <a:lnTo>
                    <a:pt x="272517" y="400049"/>
                  </a:lnTo>
                  <a:lnTo>
                    <a:pt x="272745" y="399818"/>
                  </a:lnTo>
                  <a:lnTo>
                    <a:pt x="272141" y="399167"/>
                  </a:lnTo>
                  <a:close/>
                </a:path>
                <a:path w="362584" h="622300">
                  <a:moveTo>
                    <a:pt x="300045" y="402589"/>
                  </a:moveTo>
                  <a:lnTo>
                    <a:pt x="298887" y="402589"/>
                  </a:lnTo>
                  <a:lnTo>
                    <a:pt x="300251" y="410209"/>
                  </a:lnTo>
                  <a:lnTo>
                    <a:pt x="301243" y="410209"/>
                  </a:lnTo>
                  <a:lnTo>
                    <a:pt x="300998" y="409174"/>
                  </a:lnTo>
                  <a:lnTo>
                    <a:pt x="300897" y="408622"/>
                  </a:lnTo>
                  <a:lnTo>
                    <a:pt x="300045" y="402589"/>
                  </a:lnTo>
                  <a:close/>
                </a:path>
                <a:path w="362584" h="622300">
                  <a:moveTo>
                    <a:pt x="299595" y="396239"/>
                  </a:moveTo>
                  <a:lnTo>
                    <a:pt x="299341" y="397509"/>
                  </a:lnTo>
                  <a:lnTo>
                    <a:pt x="301902" y="403859"/>
                  </a:lnTo>
                  <a:lnTo>
                    <a:pt x="302486" y="405129"/>
                  </a:lnTo>
                  <a:lnTo>
                    <a:pt x="302722" y="406399"/>
                  </a:lnTo>
                  <a:lnTo>
                    <a:pt x="301895" y="408939"/>
                  </a:lnTo>
                  <a:lnTo>
                    <a:pt x="301243" y="410209"/>
                  </a:lnTo>
                  <a:lnTo>
                    <a:pt x="304146" y="410209"/>
                  </a:lnTo>
                  <a:lnTo>
                    <a:pt x="305421" y="403859"/>
                  </a:lnTo>
                  <a:lnTo>
                    <a:pt x="303166" y="403859"/>
                  </a:lnTo>
                  <a:lnTo>
                    <a:pt x="302046" y="401184"/>
                  </a:lnTo>
                  <a:lnTo>
                    <a:pt x="300890" y="398701"/>
                  </a:lnTo>
                  <a:lnTo>
                    <a:pt x="300089" y="397509"/>
                  </a:lnTo>
                  <a:lnTo>
                    <a:pt x="300193" y="397376"/>
                  </a:lnTo>
                  <a:lnTo>
                    <a:pt x="299595" y="396239"/>
                  </a:lnTo>
                  <a:close/>
                </a:path>
                <a:path w="362584" h="622300">
                  <a:moveTo>
                    <a:pt x="345189" y="398779"/>
                  </a:moveTo>
                  <a:lnTo>
                    <a:pt x="343360" y="398779"/>
                  </a:lnTo>
                  <a:lnTo>
                    <a:pt x="343882" y="399818"/>
                  </a:lnTo>
                  <a:lnTo>
                    <a:pt x="343890" y="400729"/>
                  </a:lnTo>
                  <a:lnTo>
                    <a:pt x="343594" y="402589"/>
                  </a:lnTo>
                  <a:lnTo>
                    <a:pt x="343278" y="405129"/>
                  </a:lnTo>
                  <a:lnTo>
                    <a:pt x="343034" y="407669"/>
                  </a:lnTo>
                  <a:lnTo>
                    <a:pt x="342848" y="410209"/>
                  </a:lnTo>
                  <a:lnTo>
                    <a:pt x="343732" y="410209"/>
                  </a:lnTo>
                  <a:lnTo>
                    <a:pt x="344352" y="403691"/>
                  </a:lnTo>
                  <a:lnTo>
                    <a:pt x="345189" y="398779"/>
                  </a:lnTo>
                  <a:close/>
                </a:path>
                <a:path w="362584" h="622300">
                  <a:moveTo>
                    <a:pt x="339089" y="406399"/>
                  </a:moveTo>
                  <a:lnTo>
                    <a:pt x="338493" y="407669"/>
                  </a:lnTo>
                  <a:lnTo>
                    <a:pt x="340492" y="409174"/>
                  </a:lnTo>
                  <a:lnTo>
                    <a:pt x="340465" y="408939"/>
                  </a:lnTo>
                  <a:lnTo>
                    <a:pt x="341680" y="408939"/>
                  </a:lnTo>
                  <a:lnTo>
                    <a:pt x="340433" y="407669"/>
                  </a:lnTo>
                  <a:lnTo>
                    <a:pt x="339089" y="406399"/>
                  </a:lnTo>
                  <a:close/>
                </a:path>
                <a:path w="362584" h="622300">
                  <a:moveTo>
                    <a:pt x="159093" y="363219"/>
                  </a:moveTo>
                  <a:lnTo>
                    <a:pt x="155485" y="363219"/>
                  </a:lnTo>
                  <a:lnTo>
                    <a:pt x="155073" y="363492"/>
                  </a:lnTo>
                  <a:lnTo>
                    <a:pt x="151481" y="374649"/>
                  </a:lnTo>
                  <a:lnTo>
                    <a:pt x="151718" y="378459"/>
                  </a:lnTo>
                  <a:lnTo>
                    <a:pt x="142391" y="387349"/>
                  </a:lnTo>
                  <a:lnTo>
                    <a:pt x="133085" y="394969"/>
                  </a:lnTo>
                  <a:lnTo>
                    <a:pt x="123966" y="402589"/>
                  </a:lnTo>
                  <a:lnTo>
                    <a:pt x="115199" y="408939"/>
                  </a:lnTo>
                  <a:lnTo>
                    <a:pt x="115481" y="408939"/>
                  </a:lnTo>
                  <a:lnTo>
                    <a:pt x="120598" y="406399"/>
                  </a:lnTo>
                  <a:lnTo>
                    <a:pt x="128992" y="400049"/>
                  </a:lnTo>
                  <a:lnTo>
                    <a:pt x="151854" y="378459"/>
                  </a:lnTo>
                  <a:lnTo>
                    <a:pt x="156040" y="378459"/>
                  </a:lnTo>
                  <a:lnTo>
                    <a:pt x="156856" y="377189"/>
                  </a:lnTo>
                  <a:lnTo>
                    <a:pt x="154152" y="377189"/>
                  </a:lnTo>
                  <a:lnTo>
                    <a:pt x="154939" y="372407"/>
                  </a:lnTo>
                  <a:lnTo>
                    <a:pt x="154974" y="372109"/>
                  </a:lnTo>
                  <a:lnTo>
                    <a:pt x="157559" y="369569"/>
                  </a:lnTo>
                  <a:lnTo>
                    <a:pt x="155670" y="369569"/>
                  </a:lnTo>
                  <a:lnTo>
                    <a:pt x="155905" y="367029"/>
                  </a:lnTo>
                  <a:lnTo>
                    <a:pt x="158466" y="365759"/>
                  </a:lnTo>
                  <a:lnTo>
                    <a:pt x="157485" y="365759"/>
                  </a:lnTo>
                  <a:lnTo>
                    <a:pt x="158002" y="364489"/>
                  </a:lnTo>
                  <a:lnTo>
                    <a:pt x="158390" y="364329"/>
                  </a:lnTo>
                  <a:lnTo>
                    <a:pt x="159093" y="363219"/>
                  </a:lnTo>
                  <a:close/>
                </a:path>
                <a:path w="362584" h="622300">
                  <a:moveTo>
                    <a:pt x="218092" y="406399"/>
                  </a:moveTo>
                  <a:lnTo>
                    <a:pt x="217634" y="406399"/>
                  </a:lnTo>
                  <a:lnTo>
                    <a:pt x="215771" y="408939"/>
                  </a:lnTo>
                  <a:lnTo>
                    <a:pt x="221095" y="408939"/>
                  </a:lnTo>
                  <a:lnTo>
                    <a:pt x="222107" y="407669"/>
                  </a:lnTo>
                  <a:lnTo>
                    <a:pt x="218092" y="407669"/>
                  </a:lnTo>
                  <a:lnTo>
                    <a:pt x="218092" y="406399"/>
                  </a:lnTo>
                  <a:close/>
                </a:path>
                <a:path w="362584" h="622300">
                  <a:moveTo>
                    <a:pt x="314909" y="401319"/>
                  </a:moveTo>
                  <a:lnTo>
                    <a:pt x="314493" y="401319"/>
                  </a:lnTo>
                  <a:lnTo>
                    <a:pt x="315552" y="402589"/>
                  </a:lnTo>
                  <a:lnTo>
                    <a:pt x="316385" y="403859"/>
                  </a:lnTo>
                  <a:lnTo>
                    <a:pt x="316999" y="405129"/>
                  </a:lnTo>
                  <a:lnTo>
                    <a:pt x="317564" y="406399"/>
                  </a:lnTo>
                  <a:lnTo>
                    <a:pt x="317751" y="407669"/>
                  </a:lnTo>
                  <a:lnTo>
                    <a:pt x="317434" y="408939"/>
                  </a:lnTo>
                  <a:lnTo>
                    <a:pt x="318910" y="408939"/>
                  </a:lnTo>
                  <a:lnTo>
                    <a:pt x="318828" y="407669"/>
                  </a:lnTo>
                  <a:lnTo>
                    <a:pt x="319460" y="403859"/>
                  </a:lnTo>
                  <a:lnTo>
                    <a:pt x="317665" y="403859"/>
                  </a:lnTo>
                  <a:lnTo>
                    <a:pt x="314909" y="401319"/>
                  </a:lnTo>
                  <a:close/>
                </a:path>
                <a:path w="362584" h="622300">
                  <a:moveTo>
                    <a:pt x="218397" y="401319"/>
                  </a:moveTo>
                  <a:lnTo>
                    <a:pt x="215881" y="408622"/>
                  </a:lnTo>
                  <a:lnTo>
                    <a:pt x="217634" y="406399"/>
                  </a:lnTo>
                  <a:lnTo>
                    <a:pt x="218092" y="406399"/>
                  </a:lnTo>
                  <a:lnTo>
                    <a:pt x="218313" y="403691"/>
                  </a:lnTo>
                  <a:lnTo>
                    <a:pt x="218397" y="401319"/>
                  </a:lnTo>
                  <a:close/>
                </a:path>
                <a:path w="362584" h="622300">
                  <a:moveTo>
                    <a:pt x="180620" y="401319"/>
                  </a:moveTo>
                  <a:lnTo>
                    <a:pt x="179813" y="401319"/>
                  </a:lnTo>
                  <a:lnTo>
                    <a:pt x="172187" y="407669"/>
                  </a:lnTo>
                  <a:lnTo>
                    <a:pt x="173421" y="407669"/>
                  </a:lnTo>
                  <a:lnTo>
                    <a:pt x="174089" y="406399"/>
                  </a:lnTo>
                  <a:lnTo>
                    <a:pt x="178778" y="403859"/>
                  </a:lnTo>
                  <a:lnTo>
                    <a:pt x="180620" y="401319"/>
                  </a:lnTo>
                  <a:close/>
                </a:path>
                <a:path w="362584" h="622300">
                  <a:moveTo>
                    <a:pt x="225389" y="394969"/>
                  </a:moveTo>
                  <a:lnTo>
                    <a:pt x="224186" y="396239"/>
                  </a:lnTo>
                  <a:lnTo>
                    <a:pt x="224207" y="398779"/>
                  </a:lnTo>
                  <a:lnTo>
                    <a:pt x="221698" y="403859"/>
                  </a:lnTo>
                  <a:lnTo>
                    <a:pt x="219253" y="405129"/>
                  </a:lnTo>
                  <a:lnTo>
                    <a:pt x="218092" y="407669"/>
                  </a:lnTo>
                  <a:lnTo>
                    <a:pt x="222107" y="407669"/>
                  </a:lnTo>
                  <a:lnTo>
                    <a:pt x="223119" y="406399"/>
                  </a:lnTo>
                  <a:lnTo>
                    <a:pt x="226367" y="402589"/>
                  </a:lnTo>
                  <a:lnTo>
                    <a:pt x="226234" y="402589"/>
                  </a:lnTo>
                  <a:lnTo>
                    <a:pt x="228532" y="400049"/>
                  </a:lnTo>
                  <a:lnTo>
                    <a:pt x="224536" y="400049"/>
                  </a:lnTo>
                  <a:lnTo>
                    <a:pt x="224970" y="396239"/>
                  </a:lnTo>
                  <a:lnTo>
                    <a:pt x="225389" y="394969"/>
                  </a:lnTo>
                  <a:close/>
                </a:path>
                <a:path w="362584" h="622300">
                  <a:moveTo>
                    <a:pt x="245154" y="397509"/>
                  </a:moveTo>
                  <a:lnTo>
                    <a:pt x="242182" y="401319"/>
                  </a:lnTo>
                  <a:lnTo>
                    <a:pt x="239894" y="401319"/>
                  </a:lnTo>
                  <a:lnTo>
                    <a:pt x="239446" y="403859"/>
                  </a:lnTo>
                  <a:lnTo>
                    <a:pt x="239579" y="405129"/>
                  </a:lnTo>
                  <a:lnTo>
                    <a:pt x="242426" y="407669"/>
                  </a:lnTo>
                  <a:lnTo>
                    <a:pt x="244469" y="407669"/>
                  </a:lnTo>
                  <a:lnTo>
                    <a:pt x="246558" y="406399"/>
                  </a:lnTo>
                  <a:lnTo>
                    <a:pt x="249457" y="406399"/>
                  </a:lnTo>
                  <a:lnTo>
                    <a:pt x="251616" y="405129"/>
                  </a:lnTo>
                  <a:lnTo>
                    <a:pt x="243824" y="405129"/>
                  </a:lnTo>
                  <a:lnTo>
                    <a:pt x="245059" y="403859"/>
                  </a:lnTo>
                  <a:lnTo>
                    <a:pt x="242793" y="403859"/>
                  </a:lnTo>
                  <a:lnTo>
                    <a:pt x="243353" y="401391"/>
                  </a:lnTo>
                  <a:lnTo>
                    <a:pt x="243433" y="401184"/>
                  </a:lnTo>
                  <a:lnTo>
                    <a:pt x="245154" y="397509"/>
                  </a:lnTo>
                  <a:close/>
                </a:path>
                <a:path w="362584" h="622300">
                  <a:moveTo>
                    <a:pt x="342116" y="406399"/>
                  </a:moveTo>
                  <a:lnTo>
                    <a:pt x="342498" y="407669"/>
                  </a:lnTo>
                  <a:lnTo>
                    <a:pt x="343034" y="407669"/>
                  </a:lnTo>
                  <a:lnTo>
                    <a:pt x="342116" y="406399"/>
                  </a:lnTo>
                  <a:close/>
                </a:path>
                <a:path w="362584" h="622300">
                  <a:moveTo>
                    <a:pt x="353559" y="406399"/>
                  </a:moveTo>
                  <a:lnTo>
                    <a:pt x="353233" y="407669"/>
                  </a:lnTo>
                  <a:lnTo>
                    <a:pt x="354482" y="407669"/>
                  </a:lnTo>
                  <a:lnTo>
                    <a:pt x="353559" y="406399"/>
                  </a:lnTo>
                  <a:close/>
                </a:path>
                <a:path w="362584" h="622300">
                  <a:moveTo>
                    <a:pt x="153041" y="387349"/>
                  </a:moveTo>
                  <a:lnTo>
                    <a:pt x="152535" y="387349"/>
                  </a:lnTo>
                  <a:lnTo>
                    <a:pt x="153575" y="393699"/>
                  </a:lnTo>
                  <a:lnTo>
                    <a:pt x="149968" y="397509"/>
                  </a:lnTo>
                  <a:lnTo>
                    <a:pt x="141018" y="406399"/>
                  </a:lnTo>
                  <a:lnTo>
                    <a:pt x="147969" y="406399"/>
                  </a:lnTo>
                  <a:lnTo>
                    <a:pt x="150911" y="405129"/>
                  </a:lnTo>
                  <a:lnTo>
                    <a:pt x="148061" y="405129"/>
                  </a:lnTo>
                  <a:lnTo>
                    <a:pt x="150825" y="400049"/>
                  </a:lnTo>
                  <a:lnTo>
                    <a:pt x="152579" y="400049"/>
                  </a:lnTo>
                  <a:lnTo>
                    <a:pt x="162205" y="393699"/>
                  </a:lnTo>
                  <a:lnTo>
                    <a:pt x="162858" y="392429"/>
                  </a:lnTo>
                  <a:lnTo>
                    <a:pt x="154878" y="392429"/>
                  </a:lnTo>
                  <a:lnTo>
                    <a:pt x="154646" y="391159"/>
                  </a:lnTo>
                  <a:lnTo>
                    <a:pt x="153041" y="387349"/>
                  </a:lnTo>
                  <a:close/>
                </a:path>
                <a:path w="362584" h="622300">
                  <a:moveTo>
                    <a:pt x="274304" y="398779"/>
                  </a:moveTo>
                  <a:lnTo>
                    <a:pt x="273765" y="398779"/>
                  </a:lnTo>
                  <a:lnTo>
                    <a:pt x="272745" y="399818"/>
                  </a:lnTo>
                  <a:lnTo>
                    <a:pt x="272960" y="400049"/>
                  </a:lnTo>
                  <a:lnTo>
                    <a:pt x="272744" y="400729"/>
                  </a:lnTo>
                  <a:lnTo>
                    <a:pt x="272695" y="402514"/>
                  </a:lnTo>
                  <a:lnTo>
                    <a:pt x="272884" y="405129"/>
                  </a:lnTo>
                  <a:lnTo>
                    <a:pt x="270939" y="406399"/>
                  </a:lnTo>
                  <a:lnTo>
                    <a:pt x="274041" y="406399"/>
                  </a:lnTo>
                  <a:lnTo>
                    <a:pt x="274964" y="403859"/>
                  </a:lnTo>
                  <a:lnTo>
                    <a:pt x="273122" y="403859"/>
                  </a:lnTo>
                  <a:lnTo>
                    <a:pt x="274304" y="398779"/>
                  </a:lnTo>
                  <a:close/>
                </a:path>
                <a:path w="362584" h="622300">
                  <a:moveTo>
                    <a:pt x="277219" y="403859"/>
                  </a:moveTo>
                  <a:lnTo>
                    <a:pt x="274913" y="405129"/>
                  </a:lnTo>
                  <a:lnTo>
                    <a:pt x="274041" y="406399"/>
                  </a:lnTo>
                  <a:lnTo>
                    <a:pt x="275252" y="406399"/>
                  </a:lnTo>
                  <a:lnTo>
                    <a:pt x="276761" y="405129"/>
                  </a:lnTo>
                  <a:lnTo>
                    <a:pt x="277720" y="405129"/>
                  </a:lnTo>
                  <a:lnTo>
                    <a:pt x="277219" y="403859"/>
                  </a:lnTo>
                  <a:close/>
                </a:path>
                <a:path w="362584" h="622300">
                  <a:moveTo>
                    <a:pt x="336186" y="384809"/>
                  </a:moveTo>
                  <a:lnTo>
                    <a:pt x="335580" y="384809"/>
                  </a:lnTo>
                  <a:lnTo>
                    <a:pt x="334896" y="387349"/>
                  </a:lnTo>
                  <a:lnTo>
                    <a:pt x="334028" y="391159"/>
                  </a:lnTo>
                  <a:lnTo>
                    <a:pt x="333518" y="391159"/>
                  </a:lnTo>
                  <a:lnTo>
                    <a:pt x="333802" y="392429"/>
                  </a:lnTo>
                  <a:lnTo>
                    <a:pt x="333392" y="392429"/>
                  </a:lnTo>
                  <a:lnTo>
                    <a:pt x="333542" y="393699"/>
                  </a:lnTo>
                  <a:lnTo>
                    <a:pt x="332506" y="397509"/>
                  </a:lnTo>
                  <a:lnTo>
                    <a:pt x="331093" y="406399"/>
                  </a:lnTo>
                  <a:lnTo>
                    <a:pt x="332094" y="406399"/>
                  </a:lnTo>
                  <a:lnTo>
                    <a:pt x="332649" y="402514"/>
                  </a:lnTo>
                  <a:lnTo>
                    <a:pt x="334316" y="393699"/>
                  </a:lnTo>
                  <a:lnTo>
                    <a:pt x="335035" y="390984"/>
                  </a:lnTo>
                  <a:lnTo>
                    <a:pt x="335931" y="387349"/>
                  </a:lnTo>
                  <a:lnTo>
                    <a:pt x="337891" y="387349"/>
                  </a:lnTo>
                  <a:lnTo>
                    <a:pt x="336186" y="384809"/>
                  </a:lnTo>
                  <a:close/>
                </a:path>
                <a:path w="362584" h="622300">
                  <a:moveTo>
                    <a:pt x="153854" y="403859"/>
                  </a:moveTo>
                  <a:lnTo>
                    <a:pt x="148061" y="405129"/>
                  </a:lnTo>
                  <a:lnTo>
                    <a:pt x="150911" y="405129"/>
                  </a:lnTo>
                  <a:lnTo>
                    <a:pt x="153854" y="403859"/>
                  </a:lnTo>
                  <a:close/>
                </a:path>
                <a:path w="362584" h="622300">
                  <a:moveTo>
                    <a:pt x="174491" y="402589"/>
                  </a:moveTo>
                  <a:lnTo>
                    <a:pt x="174041" y="402589"/>
                  </a:lnTo>
                  <a:lnTo>
                    <a:pt x="172001" y="403859"/>
                  </a:lnTo>
                  <a:lnTo>
                    <a:pt x="167770" y="405129"/>
                  </a:lnTo>
                  <a:lnTo>
                    <a:pt x="171749" y="405129"/>
                  </a:lnTo>
                  <a:lnTo>
                    <a:pt x="174491" y="402589"/>
                  </a:lnTo>
                  <a:close/>
                </a:path>
                <a:path w="362584" h="622300">
                  <a:moveTo>
                    <a:pt x="206183" y="383552"/>
                  </a:moveTo>
                  <a:lnTo>
                    <a:pt x="203623" y="386079"/>
                  </a:lnTo>
                  <a:lnTo>
                    <a:pt x="203989" y="386079"/>
                  </a:lnTo>
                  <a:lnTo>
                    <a:pt x="203106" y="387349"/>
                  </a:lnTo>
                  <a:lnTo>
                    <a:pt x="199217" y="391159"/>
                  </a:lnTo>
                  <a:lnTo>
                    <a:pt x="193578" y="394969"/>
                  </a:lnTo>
                  <a:lnTo>
                    <a:pt x="189261" y="400049"/>
                  </a:lnTo>
                  <a:lnTo>
                    <a:pt x="185257" y="402589"/>
                  </a:lnTo>
                  <a:lnTo>
                    <a:pt x="181542" y="405129"/>
                  </a:lnTo>
                  <a:lnTo>
                    <a:pt x="186457" y="405129"/>
                  </a:lnTo>
                  <a:lnTo>
                    <a:pt x="187606" y="403859"/>
                  </a:lnTo>
                  <a:lnTo>
                    <a:pt x="190375" y="400049"/>
                  </a:lnTo>
                  <a:lnTo>
                    <a:pt x="199969" y="392429"/>
                  </a:lnTo>
                  <a:lnTo>
                    <a:pt x="204526" y="388619"/>
                  </a:lnTo>
                  <a:lnTo>
                    <a:pt x="206471" y="387349"/>
                  </a:lnTo>
                  <a:lnTo>
                    <a:pt x="207612" y="387349"/>
                  </a:lnTo>
                  <a:lnTo>
                    <a:pt x="206661" y="386079"/>
                  </a:lnTo>
                  <a:lnTo>
                    <a:pt x="209189" y="384809"/>
                  </a:lnTo>
                  <a:lnTo>
                    <a:pt x="206348" y="384809"/>
                  </a:lnTo>
                  <a:lnTo>
                    <a:pt x="206183" y="383552"/>
                  </a:lnTo>
                  <a:close/>
                </a:path>
                <a:path w="362584" h="622300">
                  <a:moveTo>
                    <a:pt x="251946" y="397509"/>
                  </a:moveTo>
                  <a:lnTo>
                    <a:pt x="250257" y="398779"/>
                  </a:lnTo>
                  <a:lnTo>
                    <a:pt x="248055" y="401319"/>
                  </a:lnTo>
                  <a:lnTo>
                    <a:pt x="246409" y="402589"/>
                  </a:lnTo>
                  <a:lnTo>
                    <a:pt x="245093" y="403859"/>
                  </a:lnTo>
                  <a:lnTo>
                    <a:pt x="243824" y="405129"/>
                  </a:lnTo>
                  <a:lnTo>
                    <a:pt x="253464" y="405129"/>
                  </a:lnTo>
                  <a:lnTo>
                    <a:pt x="254623" y="403859"/>
                  </a:lnTo>
                  <a:lnTo>
                    <a:pt x="246618" y="403859"/>
                  </a:lnTo>
                  <a:lnTo>
                    <a:pt x="248187" y="402589"/>
                  </a:lnTo>
                  <a:lnTo>
                    <a:pt x="249650" y="400049"/>
                  </a:lnTo>
                  <a:lnTo>
                    <a:pt x="251946" y="397509"/>
                  </a:lnTo>
                  <a:close/>
                </a:path>
                <a:path w="362584" h="622300">
                  <a:moveTo>
                    <a:pt x="264045" y="400049"/>
                  </a:moveTo>
                  <a:lnTo>
                    <a:pt x="261438" y="402589"/>
                  </a:lnTo>
                  <a:lnTo>
                    <a:pt x="260576" y="403859"/>
                  </a:lnTo>
                  <a:lnTo>
                    <a:pt x="259831" y="405129"/>
                  </a:lnTo>
                  <a:lnTo>
                    <a:pt x="261491" y="405129"/>
                  </a:lnTo>
                  <a:lnTo>
                    <a:pt x="263061" y="402589"/>
                  </a:lnTo>
                  <a:lnTo>
                    <a:pt x="264271" y="401319"/>
                  </a:lnTo>
                  <a:lnTo>
                    <a:pt x="264410" y="401319"/>
                  </a:lnTo>
                  <a:lnTo>
                    <a:pt x="264045" y="400049"/>
                  </a:lnTo>
                  <a:close/>
                </a:path>
                <a:path w="362584" h="622300">
                  <a:moveTo>
                    <a:pt x="76476" y="403691"/>
                  </a:moveTo>
                  <a:lnTo>
                    <a:pt x="76535" y="403859"/>
                  </a:lnTo>
                  <a:lnTo>
                    <a:pt x="76705" y="403747"/>
                  </a:lnTo>
                  <a:lnTo>
                    <a:pt x="76476" y="403691"/>
                  </a:lnTo>
                  <a:close/>
                </a:path>
                <a:path w="362584" h="622300">
                  <a:moveTo>
                    <a:pt x="87912" y="398779"/>
                  </a:moveTo>
                  <a:lnTo>
                    <a:pt x="86470" y="398779"/>
                  </a:lnTo>
                  <a:lnTo>
                    <a:pt x="81285" y="403859"/>
                  </a:lnTo>
                  <a:lnTo>
                    <a:pt x="84433" y="403859"/>
                  </a:lnTo>
                  <a:lnTo>
                    <a:pt x="82842" y="402589"/>
                  </a:lnTo>
                  <a:lnTo>
                    <a:pt x="84312" y="401319"/>
                  </a:lnTo>
                  <a:lnTo>
                    <a:pt x="86442" y="400049"/>
                  </a:lnTo>
                  <a:lnTo>
                    <a:pt x="87912" y="398779"/>
                  </a:lnTo>
                  <a:close/>
                </a:path>
                <a:path w="362584" h="622300">
                  <a:moveTo>
                    <a:pt x="90574" y="401319"/>
                  </a:moveTo>
                  <a:lnTo>
                    <a:pt x="89352" y="401319"/>
                  </a:lnTo>
                  <a:lnTo>
                    <a:pt x="84433" y="403859"/>
                  </a:lnTo>
                  <a:lnTo>
                    <a:pt x="90974" y="403859"/>
                  </a:lnTo>
                  <a:lnTo>
                    <a:pt x="93835" y="402589"/>
                  </a:lnTo>
                  <a:lnTo>
                    <a:pt x="89053" y="402589"/>
                  </a:lnTo>
                  <a:lnTo>
                    <a:pt x="90574" y="401319"/>
                  </a:lnTo>
                  <a:close/>
                </a:path>
                <a:path w="362584" h="622300">
                  <a:moveTo>
                    <a:pt x="127578" y="379729"/>
                  </a:moveTo>
                  <a:lnTo>
                    <a:pt x="126728" y="382269"/>
                  </a:lnTo>
                  <a:lnTo>
                    <a:pt x="123692" y="386079"/>
                  </a:lnTo>
                  <a:lnTo>
                    <a:pt x="118116" y="389964"/>
                  </a:lnTo>
                  <a:lnTo>
                    <a:pt x="109665" y="394969"/>
                  </a:lnTo>
                  <a:lnTo>
                    <a:pt x="105922" y="398779"/>
                  </a:lnTo>
                  <a:lnTo>
                    <a:pt x="102180" y="400049"/>
                  </a:lnTo>
                  <a:lnTo>
                    <a:pt x="100893" y="402589"/>
                  </a:lnTo>
                  <a:lnTo>
                    <a:pt x="90974" y="403859"/>
                  </a:lnTo>
                  <a:lnTo>
                    <a:pt x="101371" y="403859"/>
                  </a:lnTo>
                  <a:lnTo>
                    <a:pt x="102407" y="402589"/>
                  </a:lnTo>
                  <a:lnTo>
                    <a:pt x="106788" y="400049"/>
                  </a:lnTo>
                  <a:lnTo>
                    <a:pt x="110864" y="396239"/>
                  </a:lnTo>
                  <a:lnTo>
                    <a:pt x="115866" y="393699"/>
                  </a:lnTo>
                  <a:lnTo>
                    <a:pt x="119749" y="391159"/>
                  </a:lnTo>
                  <a:lnTo>
                    <a:pt x="122428" y="389889"/>
                  </a:lnTo>
                  <a:lnTo>
                    <a:pt x="123788" y="388619"/>
                  </a:lnTo>
                  <a:lnTo>
                    <a:pt x="126359" y="388619"/>
                  </a:lnTo>
                  <a:lnTo>
                    <a:pt x="124846" y="387349"/>
                  </a:lnTo>
                  <a:lnTo>
                    <a:pt x="127587" y="386079"/>
                  </a:lnTo>
                  <a:lnTo>
                    <a:pt x="128962" y="384809"/>
                  </a:lnTo>
                  <a:lnTo>
                    <a:pt x="131296" y="384809"/>
                  </a:lnTo>
                  <a:lnTo>
                    <a:pt x="128715" y="383539"/>
                  </a:lnTo>
                  <a:lnTo>
                    <a:pt x="126692" y="383539"/>
                  </a:lnTo>
                  <a:lnTo>
                    <a:pt x="127578" y="379729"/>
                  </a:lnTo>
                  <a:close/>
                </a:path>
                <a:path w="362584" h="622300">
                  <a:moveTo>
                    <a:pt x="247692" y="400049"/>
                  </a:moveTo>
                  <a:lnTo>
                    <a:pt x="246295" y="400049"/>
                  </a:lnTo>
                  <a:lnTo>
                    <a:pt x="245607" y="401319"/>
                  </a:lnTo>
                  <a:lnTo>
                    <a:pt x="244403" y="402589"/>
                  </a:lnTo>
                  <a:lnTo>
                    <a:pt x="243680" y="402589"/>
                  </a:lnTo>
                  <a:lnTo>
                    <a:pt x="242793" y="403859"/>
                  </a:lnTo>
                  <a:lnTo>
                    <a:pt x="245059" y="403859"/>
                  </a:lnTo>
                  <a:lnTo>
                    <a:pt x="246121" y="401319"/>
                  </a:lnTo>
                  <a:lnTo>
                    <a:pt x="247692" y="400049"/>
                  </a:lnTo>
                  <a:close/>
                </a:path>
                <a:path w="362584" h="622300">
                  <a:moveTo>
                    <a:pt x="252747" y="398779"/>
                  </a:moveTo>
                  <a:lnTo>
                    <a:pt x="252461" y="398779"/>
                  </a:lnTo>
                  <a:lnTo>
                    <a:pt x="248318" y="403859"/>
                  </a:lnTo>
                  <a:lnTo>
                    <a:pt x="248999" y="403859"/>
                  </a:lnTo>
                  <a:lnTo>
                    <a:pt x="250112" y="402589"/>
                  </a:lnTo>
                  <a:lnTo>
                    <a:pt x="251671" y="401319"/>
                  </a:lnTo>
                  <a:lnTo>
                    <a:pt x="252747" y="398779"/>
                  </a:lnTo>
                  <a:close/>
                </a:path>
                <a:path w="362584" h="622300">
                  <a:moveTo>
                    <a:pt x="277091" y="388619"/>
                  </a:moveTo>
                  <a:lnTo>
                    <a:pt x="276380" y="389889"/>
                  </a:lnTo>
                  <a:lnTo>
                    <a:pt x="276883" y="396239"/>
                  </a:lnTo>
                  <a:lnTo>
                    <a:pt x="275975" y="398779"/>
                  </a:lnTo>
                  <a:lnTo>
                    <a:pt x="274101" y="402589"/>
                  </a:lnTo>
                  <a:lnTo>
                    <a:pt x="273735" y="403859"/>
                  </a:lnTo>
                  <a:lnTo>
                    <a:pt x="274964" y="403859"/>
                  </a:lnTo>
                  <a:lnTo>
                    <a:pt x="277263" y="398701"/>
                  </a:lnTo>
                  <a:lnTo>
                    <a:pt x="279410" y="394969"/>
                  </a:lnTo>
                  <a:lnTo>
                    <a:pt x="277708" y="394969"/>
                  </a:lnTo>
                  <a:lnTo>
                    <a:pt x="277482" y="393699"/>
                  </a:lnTo>
                  <a:lnTo>
                    <a:pt x="277310" y="390984"/>
                  </a:lnTo>
                  <a:lnTo>
                    <a:pt x="277168" y="389964"/>
                  </a:lnTo>
                  <a:lnTo>
                    <a:pt x="277091" y="388619"/>
                  </a:lnTo>
                  <a:close/>
                </a:path>
                <a:path w="362584" h="622300">
                  <a:moveTo>
                    <a:pt x="289120" y="392429"/>
                  </a:moveTo>
                  <a:lnTo>
                    <a:pt x="288807" y="393699"/>
                  </a:lnTo>
                  <a:lnTo>
                    <a:pt x="290511" y="398779"/>
                  </a:lnTo>
                  <a:lnTo>
                    <a:pt x="289010" y="402589"/>
                  </a:lnTo>
                  <a:lnTo>
                    <a:pt x="288285" y="403859"/>
                  </a:lnTo>
                  <a:lnTo>
                    <a:pt x="289442" y="403859"/>
                  </a:lnTo>
                  <a:lnTo>
                    <a:pt x="292094" y="397509"/>
                  </a:lnTo>
                  <a:lnTo>
                    <a:pt x="291180" y="397509"/>
                  </a:lnTo>
                  <a:lnTo>
                    <a:pt x="289966" y="393699"/>
                  </a:lnTo>
                  <a:lnTo>
                    <a:pt x="289120" y="392429"/>
                  </a:lnTo>
                  <a:close/>
                </a:path>
                <a:path w="362584" h="622300">
                  <a:moveTo>
                    <a:pt x="301074" y="396239"/>
                  </a:moveTo>
                  <a:lnTo>
                    <a:pt x="300193" y="397376"/>
                  </a:lnTo>
                  <a:lnTo>
                    <a:pt x="300943" y="398779"/>
                  </a:lnTo>
                  <a:lnTo>
                    <a:pt x="304360" y="403859"/>
                  </a:lnTo>
                  <a:lnTo>
                    <a:pt x="305421" y="403859"/>
                  </a:lnTo>
                  <a:lnTo>
                    <a:pt x="305696" y="402514"/>
                  </a:lnTo>
                  <a:lnTo>
                    <a:pt x="306013" y="401319"/>
                  </a:lnTo>
                  <a:lnTo>
                    <a:pt x="303886" y="401319"/>
                  </a:lnTo>
                  <a:lnTo>
                    <a:pt x="302972" y="400049"/>
                  </a:lnTo>
                  <a:lnTo>
                    <a:pt x="302158" y="397509"/>
                  </a:lnTo>
                  <a:lnTo>
                    <a:pt x="301074" y="396239"/>
                  </a:lnTo>
                  <a:close/>
                </a:path>
                <a:path w="362584" h="622300">
                  <a:moveTo>
                    <a:pt x="321956" y="393699"/>
                  </a:moveTo>
                  <a:lnTo>
                    <a:pt x="317662" y="393699"/>
                  </a:lnTo>
                  <a:lnTo>
                    <a:pt x="317557" y="394969"/>
                  </a:lnTo>
                  <a:lnTo>
                    <a:pt x="318879" y="394969"/>
                  </a:lnTo>
                  <a:lnTo>
                    <a:pt x="318445" y="397376"/>
                  </a:lnTo>
                  <a:lnTo>
                    <a:pt x="318033" y="402589"/>
                  </a:lnTo>
                  <a:lnTo>
                    <a:pt x="317665" y="403859"/>
                  </a:lnTo>
                  <a:lnTo>
                    <a:pt x="319460" y="403859"/>
                  </a:lnTo>
                  <a:lnTo>
                    <a:pt x="319686" y="402514"/>
                  </a:lnTo>
                  <a:lnTo>
                    <a:pt x="320707" y="397509"/>
                  </a:lnTo>
                  <a:lnTo>
                    <a:pt x="321956" y="393699"/>
                  </a:lnTo>
                  <a:close/>
                </a:path>
                <a:path w="362584" h="622300">
                  <a:moveTo>
                    <a:pt x="129880" y="265429"/>
                  </a:moveTo>
                  <a:lnTo>
                    <a:pt x="25959" y="265429"/>
                  </a:lnTo>
                  <a:lnTo>
                    <a:pt x="15523" y="270509"/>
                  </a:lnTo>
                  <a:lnTo>
                    <a:pt x="11212" y="274319"/>
                  </a:lnTo>
                  <a:lnTo>
                    <a:pt x="9538" y="278106"/>
                  </a:lnTo>
                  <a:lnTo>
                    <a:pt x="9573" y="279399"/>
                  </a:lnTo>
                  <a:lnTo>
                    <a:pt x="35275" y="300989"/>
                  </a:lnTo>
                  <a:lnTo>
                    <a:pt x="33844" y="302259"/>
                  </a:lnTo>
                  <a:lnTo>
                    <a:pt x="32434" y="302268"/>
                  </a:lnTo>
                  <a:lnTo>
                    <a:pt x="30307" y="303529"/>
                  </a:lnTo>
                  <a:lnTo>
                    <a:pt x="29569" y="304799"/>
                  </a:lnTo>
                  <a:lnTo>
                    <a:pt x="28668" y="304799"/>
                  </a:lnTo>
                  <a:lnTo>
                    <a:pt x="21167" y="308609"/>
                  </a:lnTo>
                  <a:lnTo>
                    <a:pt x="16812" y="311149"/>
                  </a:lnTo>
                  <a:lnTo>
                    <a:pt x="15668" y="313689"/>
                  </a:lnTo>
                  <a:lnTo>
                    <a:pt x="30514" y="323849"/>
                  </a:lnTo>
                  <a:lnTo>
                    <a:pt x="37634" y="326389"/>
                  </a:lnTo>
                  <a:lnTo>
                    <a:pt x="42438" y="328929"/>
                  </a:lnTo>
                  <a:lnTo>
                    <a:pt x="45220" y="330199"/>
                  </a:lnTo>
                  <a:lnTo>
                    <a:pt x="43735" y="330199"/>
                  </a:lnTo>
                  <a:lnTo>
                    <a:pt x="42220" y="331469"/>
                  </a:lnTo>
                  <a:lnTo>
                    <a:pt x="35307" y="336549"/>
                  </a:lnTo>
                  <a:lnTo>
                    <a:pt x="32209" y="340359"/>
                  </a:lnTo>
                  <a:lnTo>
                    <a:pt x="31683" y="345439"/>
                  </a:lnTo>
                  <a:lnTo>
                    <a:pt x="32081" y="346709"/>
                  </a:lnTo>
                  <a:lnTo>
                    <a:pt x="61869" y="361949"/>
                  </a:lnTo>
                  <a:lnTo>
                    <a:pt x="60598" y="363219"/>
                  </a:lnTo>
                  <a:lnTo>
                    <a:pt x="55667" y="367029"/>
                  </a:lnTo>
                  <a:lnTo>
                    <a:pt x="54709" y="367029"/>
                  </a:lnTo>
                  <a:lnTo>
                    <a:pt x="51413" y="370839"/>
                  </a:lnTo>
                  <a:lnTo>
                    <a:pt x="50282" y="372039"/>
                  </a:lnTo>
                  <a:lnTo>
                    <a:pt x="50266" y="372407"/>
                  </a:lnTo>
                  <a:lnTo>
                    <a:pt x="51085" y="377189"/>
                  </a:lnTo>
                  <a:lnTo>
                    <a:pt x="64487" y="382269"/>
                  </a:lnTo>
                  <a:lnTo>
                    <a:pt x="68132" y="383552"/>
                  </a:lnTo>
                  <a:lnTo>
                    <a:pt x="73898" y="384809"/>
                  </a:lnTo>
                  <a:lnTo>
                    <a:pt x="78684" y="384809"/>
                  </a:lnTo>
                  <a:lnTo>
                    <a:pt x="77826" y="386079"/>
                  </a:lnTo>
                  <a:lnTo>
                    <a:pt x="76480" y="388619"/>
                  </a:lnTo>
                  <a:lnTo>
                    <a:pt x="75949" y="388619"/>
                  </a:lnTo>
                  <a:lnTo>
                    <a:pt x="75281" y="389889"/>
                  </a:lnTo>
                  <a:lnTo>
                    <a:pt x="69997" y="394969"/>
                  </a:lnTo>
                  <a:lnTo>
                    <a:pt x="67073" y="398701"/>
                  </a:lnTo>
                  <a:lnTo>
                    <a:pt x="66959" y="399167"/>
                  </a:lnTo>
                  <a:lnTo>
                    <a:pt x="66670" y="401319"/>
                  </a:lnTo>
                  <a:lnTo>
                    <a:pt x="76476" y="403691"/>
                  </a:lnTo>
                  <a:lnTo>
                    <a:pt x="75634" y="401319"/>
                  </a:lnTo>
                  <a:lnTo>
                    <a:pt x="71782" y="401319"/>
                  </a:lnTo>
                  <a:lnTo>
                    <a:pt x="71155" y="398779"/>
                  </a:lnTo>
                  <a:lnTo>
                    <a:pt x="72241" y="398779"/>
                  </a:lnTo>
                  <a:lnTo>
                    <a:pt x="73697" y="397509"/>
                  </a:lnTo>
                  <a:lnTo>
                    <a:pt x="72737" y="397509"/>
                  </a:lnTo>
                  <a:lnTo>
                    <a:pt x="76434" y="391159"/>
                  </a:lnTo>
                  <a:lnTo>
                    <a:pt x="77863" y="391159"/>
                  </a:lnTo>
                  <a:lnTo>
                    <a:pt x="79340" y="389889"/>
                  </a:lnTo>
                  <a:lnTo>
                    <a:pt x="79596" y="389889"/>
                  </a:lnTo>
                  <a:lnTo>
                    <a:pt x="79543" y="386079"/>
                  </a:lnTo>
                  <a:lnTo>
                    <a:pt x="87284" y="382269"/>
                  </a:lnTo>
                  <a:lnTo>
                    <a:pt x="85175" y="382269"/>
                  </a:lnTo>
                  <a:lnTo>
                    <a:pt x="74239" y="380999"/>
                  </a:lnTo>
                  <a:lnTo>
                    <a:pt x="63557" y="380999"/>
                  </a:lnTo>
                  <a:lnTo>
                    <a:pt x="62699" y="378459"/>
                  </a:lnTo>
                  <a:lnTo>
                    <a:pt x="56808" y="378459"/>
                  </a:lnTo>
                  <a:lnTo>
                    <a:pt x="55859" y="375919"/>
                  </a:lnTo>
                  <a:lnTo>
                    <a:pt x="57591" y="374649"/>
                  </a:lnTo>
                  <a:lnTo>
                    <a:pt x="54430" y="374649"/>
                  </a:lnTo>
                  <a:lnTo>
                    <a:pt x="54167" y="372109"/>
                  </a:lnTo>
                  <a:lnTo>
                    <a:pt x="55381" y="372109"/>
                  </a:lnTo>
                  <a:lnTo>
                    <a:pt x="61024" y="370839"/>
                  </a:lnTo>
                  <a:lnTo>
                    <a:pt x="56104" y="370839"/>
                  </a:lnTo>
                  <a:lnTo>
                    <a:pt x="60934" y="365759"/>
                  </a:lnTo>
                  <a:lnTo>
                    <a:pt x="62489" y="365759"/>
                  </a:lnTo>
                  <a:lnTo>
                    <a:pt x="64236" y="364489"/>
                  </a:lnTo>
                  <a:lnTo>
                    <a:pt x="64606" y="364489"/>
                  </a:lnTo>
                  <a:lnTo>
                    <a:pt x="65011" y="360679"/>
                  </a:lnTo>
                  <a:lnTo>
                    <a:pt x="65510" y="360491"/>
                  </a:lnTo>
                  <a:lnTo>
                    <a:pt x="53831" y="358139"/>
                  </a:lnTo>
                  <a:lnTo>
                    <a:pt x="57539" y="356869"/>
                  </a:lnTo>
                  <a:lnTo>
                    <a:pt x="53863" y="356869"/>
                  </a:lnTo>
                  <a:lnTo>
                    <a:pt x="51657" y="355599"/>
                  </a:lnTo>
                  <a:lnTo>
                    <a:pt x="48470" y="355599"/>
                  </a:lnTo>
                  <a:lnTo>
                    <a:pt x="47600" y="354329"/>
                  </a:lnTo>
                  <a:lnTo>
                    <a:pt x="44641" y="354329"/>
                  </a:lnTo>
                  <a:lnTo>
                    <a:pt x="43686" y="351789"/>
                  </a:lnTo>
                  <a:lnTo>
                    <a:pt x="38512" y="351789"/>
                  </a:lnTo>
                  <a:lnTo>
                    <a:pt x="37824" y="349249"/>
                  </a:lnTo>
                  <a:lnTo>
                    <a:pt x="43852" y="347979"/>
                  </a:lnTo>
                  <a:lnTo>
                    <a:pt x="35391" y="347979"/>
                  </a:lnTo>
                  <a:lnTo>
                    <a:pt x="34978" y="342899"/>
                  </a:lnTo>
                  <a:lnTo>
                    <a:pt x="40309" y="342899"/>
                  </a:lnTo>
                  <a:lnTo>
                    <a:pt x="41717" y="341629"/>
                  </a:lnTo>
                  <a:lnTo>
                    <a:pt x="36777" y="341629"/>
                  </a:lnTo>
                  <a:lnTo>
                    <a:pt x="40140" y="339089"/>
                  </a:lnTo>
                  <a:lnTo>
                    <a:pt x="44591" y="339089"/>
                  </a:lnTo>
                  <a:lnTo>
                    <a:pt x="43188" y="337819"/>
                  </a:lnTo>
                  <a:lnTo>
                    <a:pt x="39938" y="337819"/>
                  </a:lnTo>
                  <a:lnTo>
                    <a:pt x="41976" y="336549"/>
                  </a:lnTo>
                  <a:lnTo>
                    <a:pt x="47826" y="336549"/>
                  </a:lnTo>
                  <a:lnTo>
                    <a:pt x="41342" y="335279"/>
                  </a:lnTo>
                  <a:lnTo>
                    <a:pt x="46314" y="332739"/>
                  </a:lnTo>
                  <a:lnTo>
                    <a:pt x="57035" y="328929"/>
                  </a:lnTo>
                  <a:lnTo>
                    <a:pt x="50446" y="328929"/>
                  </a:lnTo>
                  <a:lnTo>
                    <a:pt x="39699" y="325119"/>
                  </a:lnTo>
                  <a:lnTo>
                    <a:pt x="37998" y="323849"/>
                  </a:lnTo>
                  <a:lnTo>
                    <a:pt x="39966" y="323849"/>
                  </a:lnTo>
                  <a:lnTo>
                    <a:pt x="38649" y="322579"/>
                  </a:lnTo>
                  <a:lnTo>
                    <a:pt x="33153" y="322579"/>
                  </a:lnTo>
                  <a:lnTo>
                    <a:pt x="31830" y="321309"/>
                  </a:lnTo>
                  <a:lnTo>
                    <a:pt x="29930" y="321309"/>
                  </a:lnTo>
                  <a:lnTo>
                    <a:pt x="29361" y="318769"/>
                  </a:lnTo>
                  <a:lnTo>
                    <a:pt x="24922" y="318769"/>
                  </a:lnTo>
                  <a:lnTo>
                    <a:pt x="24640" y="316229"/>
                  </a:lnTo>
                  <a:lnTo>
                    <a:pt x="30047" y="316229"/>
                  </a:lnTo>
                  <a:lnTo>
                    <a:pt x="29437" y="314959"/>
                  </a:lnTo>
                  <a:lnTo>
                    <a:pt x="20999" y="314959"/>
                  </a:lnTo>
                  <a:lnTo>
                    <a:pt x="21163" y="312419"/>
                  </a:lnTo>
                  <a:lnTo>
                    <a:pt x="23844" y="312419"/>
                  </a:lnTo>
                  <a:lnTo>
                    <a:pt x="23321" y="311149"/>
                  </a:lnTo>
                  <a:lnTo>
                    <a:pt x="28821" y="307339"/>
                  </a:lnTo>
                  <a:lnTo>
                    <a:pt x="34807" y="307339"/>
                  </a:lnTo>
                  <a:lnTo>
                    <a:pt x="32911" y="306069"/>
                  </a:lnTo>
                  <a:lnTo>
                    <a:pt x="34192" y="302259"/>
                  </a:lnTo>
                  <a:lnTo>
                    <a:pt x="49483" y="300989"/>
                  </a:lnTo>
                  <a:lnTo>
                    <a:pt x="69819" y="300989"/>
                  </a:lnTo>
                  <a:lnTo>
                    <a:pt x="68689" y="299719"/>
                  </a:lnTo>
                  <a:lnTo>
                    <a:pt x="37555" y="299719"/>
                  </a:lnTo>
                  <a:lnTo>
                    <a:pt x="28478" y="295909"/>
                  </a:lnTo>
                  <a:lnTo>
                    <a:pt x="30763" y="295909"/>
                  </a:lnTo>
                  <a:lnTo>
                    <a:pt x="28696" y="294639"/>
                  </a:lnTo>
                  <a:lnTo>
                    <a:pt x="26723" y="293369"/>
                  </a:lnTo>
                  <a:lnTo>
                    <a:pt x="29132" y="293369"/>
                  </a:lnTo>
                  <a:lnTo>
                    <a:pt x="27626" y="292099"/>
                  </a:lnTo>
                  <a:lnTo>
                    <a:pt x="23718" y="292099"/>
                  </a:lnTo>
                  <a:lnTo>
                    <a:pt x="22409" y="289559"/>
                  </a:lnTo>
                  <a:lnTo>
                    <a:pt x="20018" y="289559"/>
                  </a:lnTo>
                  <a:lnTo>
                    <a:pt x="19762" y="288289"/>
                  </a:lnTo>
                  <a:lnTo>
                    <a:pt x="22571" y="288289"/>
                  </a:lnTo>
                  <a:lnTo>
                    <a:pt x="25609" y="287019"/>
                  </a:lnTo>
                  <a:lnTo>
                    <a:pt x="14664" y="287019"/>
                  </a:lnTo>
                  <a:lnTo>
                    <a:pt x="14739" y="283209"/>
                  </a:lnTo>
                  <a:lnTo>
                    <a:pt x="21160" y="283209"/>
                  </a:lnTo>
                  <a:lnTo>
                    <a:pt x="19450" y="281939"/>
                  </a:lnTo>
                  <a:lnTo>
                    <a:pt x="12314" y="281939"/>
                  </a:lnTo>
                  <a:lnTo>
                    <a:pt x="13317" y="276859"/>
                  </a:lnTo>
                  <a:lnTo>
                    <a:pt x="16301" y="276859"/>
                  </a:lnTo>
                  <a:lnTo>
                    <a:pt x="15754" y="275589"/>
                  </a:lnTo>
                  <a:lnTo>
                    <a:pt x="19874" y="274319"/>
                  </a:lnTo>
                  <a:lnTo>
                    <a:pt x="23227" y="274319"/>
                  </a:lnTo>
                  <a:lnTo>
                    <a:pt x="20064" y="273049"/>
                  </a:lnTo>
                  <a:lnTo>
                    <a:pt x="26260" y="273049"/>
                  </a:lnTo>
                  <a:lnTo>
                    <a:pt x="22142" y="270509"/>
                  </a:lnTo>
                  <a:lnTo>
                    <a:pt x="28124" y="269239"/>
                  </a:lnTo>
                  <a:lnTo>
                    <a:pt x="39972" y="267969"/>
                  </a:lnTo>
                  <a:lnTo>
                    <a:pt x="115564" y="267969"/>
                  </a:lnTo>
                  <a:lnTo>
                    <a:pt x="122174" y="266699"/>
                  </a:lnTo>
                  <a:lnTo>
                    <a:pt x="129880" y="265429"/>
                  </a:lnTo>
                  <a:close/>
                </a:path>
                <a:path w="362584" h="622300">
                  <a:moveTo>
                    <a:pt x="93849" y="401319"/>
                  </a:moveTo>
                  <a:lnTo>
                    <a:pt x="92444" y="402589"/>
                  </a:lnTo>
                  <a:lnTo>
                    <a:pt x="93835" y="402589"/>
                  </a:lnTo>
                  <a:lnTo>
                    <a:pt x="93849" y="401319"/>
                  </a:lnTo>
                  <a:close/>
                </a:path>
                <a:path w="362584" h="622300">
                  <a:moveTo>
                    <a:pt x="170273" y="398779"/>
                  </a:moveTo>
                  <a:lnTo>
                    <a:pt x="166768" y="401319"/>
                  </a:lnTo>
                  <a:lnTo>
                    <a:pt x="165690" y="402589"/>
                  </a:lnTo>
                  <a:lnTo>
                    <a:pt x="167545" y="402589"/>
                  </a:lnTo>
                  <a:lnTo>
                    <a:pt x="167897" y="401319"/>
                  </a:lnTo>
                  <a:lnTo>
                    <a:pt x="170273" y="398779"/>
                  </a:lnTo>
                  <a:close/>
                </a:path>
                <a:path w="362584" h="622300">
                  <a:moveTo>
                    <a:pt x="182469" y="401319"/>
                  </a:moveTo>
                  <a:lnTo>
                    <a:pt x="182335" y="402589"/>
                  </a:lnTo>
                  <a:lnTo>
                    <a:pt x="182465" y="402589"/>
                  </a:lnTo>
                  <a:lnTo>
                    <a:pt x="182469" y="401319"/>
                  </a:lnTo>
                  <a:close/>
                </a:path>
                <a:path w="362584" h="622300">
                  <a:moveTo>
                    <a:pt x="226431" y="402514"/>
                  </a:moveTo>
                  <a:lnTo>
                    <a:pt x="226234" y="402589"/>
                  </a:lnTo>
                  <a:lnTo>
                    <a:pt x="226367" y="402589"/>
                  </a:lnTo>
                  <a:close/>
                </a:path>
                <a:path w="362584" h="622300">
                  <a:moveTo>
                    <a:pt x="255083" y="400049"/>
                  </a:moveTo>
                  <a:lnTo>
                    <a:pt x="254132" y="401391"/>
                  </a:lnTo>
                  <a:lnTo>
                    <a:pt x="253237" y="402589"/>
                  </a:lnTo>
                  <a:lnTo>
                    <a:pt x="254173" y="402589"/>
                  </a:lnTo>
                  <a:lnTo>
                    <a:pt x="254568" y="401319"/>
                  </a:lnTo>
                  <a:lnTo>
                    <a:pt x="255217" y="401319"/>
                  </a:lnTo>
                  <a:lnTo>
                    <a:pt x="255083" y="400049"/>
                  </a:lnTo>
                  <a:close/>
                </a:path>
                <a:path w="362584" h="622300">
                  <a:moveTo>
                    <a:pt x="264600" y="388619"/>
                  </a:moveTo>
                  <a:lnTo>
                    <a:pt x="263985" y="388619"/>
                  </a:lnTo>
                  <a:lnTo>
                    <a:pt x="262535" y="393699"/>
                  </a:lnTo>
                  <a:lnTo>
                    <a:pt x="262332" y="393699"/>
                  </a:lnTo>
                  <a:lnTo>
                    <a:pt x="260657" y="396239"/>
                  </a:lnTo>
                  <a:lnTo>
                    <a:pt x="256670" y="401319"/>
                  </a:lnTo>
                  <a:lnTo>
                    <a:pt x="254173" y="402589"/>
                  </a:lnTo>
                  <a:lnTo>
                    <a:pt x="258341" y="402589"/>
                  </a:lnTo>
                  <a:lnTo>
                    <a:pt x="259019" y="401319"/>
                  </a:lnTo>
                  <a:lnTo>
                    <a:pt x="261257" y="401319"/>
                  </a:lnTo>
                  <a:lnTo>
                    <a:pt x="261840" y="400049"/>
                  </a:lnTo>
                  <a:lnTo>
                    <a:pt x="264891" y="397509"/>
                  </a:lnTo>
                  <a:lnTo>
                    <a:pt x="263527" y="397509"/>
                  </a:lnTo>
                  <a:lnTo>
                    <a:pt x="265256" y="393699"/>
                  </a:lnTo>
                  <a:lnTo>
                    <a:pt x="266722" y="391159"/>
                  </a:lnTo>
                  <a:lnTo>
                    <a:pt x="264332" y="391159"/>
                  </a:lnTo>
                  <a:lnTo>
                    <a:pt x="264448" y="390984"/>
                  </a:lnTo>
                  <a:lnTo>
                    <a:pt x="264784" y="389889"/>
                  </a:lnTo>
                  <a:lnTo>
                    <a:pt x="264600" y="388619"/>
                  </a:lnTo>
                  <a:close/>
                </a:path>
                <a:path w="362584" h="622300">
                  <a:moveTo>
                    <a:pt x="232883" y="400049"/>
                  </a:moveTo>
                  <a:lnTo>
                    <a:pt x="228532" y="400049"/>
                  </a:lnTo>
                  <a:lnTo>
                    <a:pt x="226431" y="402514"/>
                  </a:lnTo>
                  <a:lnTo>
                    <a:pt x="232883" y="400049"/>
                  </a:lnTo>
                  <a:close/>
                </a:path>
                <a:path w="362584" h="622300">
                  <a:moveTo>
                    <a:pt x="86008" y="397509"/>
                  </a:moveTo>
                  <a:lnTo>
                    <a:pt x="84104" y="398779"/>
                  </a:lnTo>
                  <a:lnTo>
                    <a:pt x="82142" y="400049"/>
                  </a:lnTo>
                  <a:lnTo>
                    <a:pt x="80236" y="401319"/>
                  </a:lnTo>
                  <a:lnTo>
                    <a:pt x="84326" y="398701"/>
                  </a:lnTo>
                  <a:lnTo>
                    <a:pt x="86008" y="397509"/>
                  </a:lnTo>
                  <a:close/>
                </a:path>
                <a:path w="362584" h="622300">
                  <a:moveTo>
                    <a:pt x="79033" y="397509"/>
                  </a:moveTo>
                  <a:lnTo>
                    <a:pt x="77723" y="398779"/>
                  </a:lnTo>
                  <a:lnTo>
                    <a:pt x="74159" y="400049"/>
                  </a:lnTo>
                  <a:lnTo>
                    <a:pt x="71782" y="401319"/>
                  </a:lnTo>
                  <a:lnTo>
                    <a:pt x="75634" y="401319"/>
                  </a:lnTo>
                  <a:lnTo>
                    <a:pt x="75183" y="400049"/>
                  </a:lnTo>
                  <a:lnTo>
                    <a:pt x="79753" y="398779"/>
                  </a:lnTo>
                  <a:lnTo>
                    <a:pt x="79033" y="397509"/>
                  </a:lnTo>
                  <a:close/>
                </a:path>
                <a:path w="362584" h="622300">
                  <a:moveTo>
                    <a:pt x="157994" y="398779"/>
                  </a:moveTo>
                  <a:lnTo>
                    <a:pt x="156015" y="400049"/>
                  </a:lnTo>
                  <a:lnTo>
                    <a:pt x="150825" y="400049"/>
                  </a:lnTo>
                  <a:lnTo>
                    <a:pt x="154680" y="401319"/>
                  </a:lnTo>
                  <a:lnTo>
                    <a:pt x="157994" y="398779"/>
                  </a:lnTo>
                  <a:close/>
                </a:path>
                <a:path w="362584" h="622300">
                  <a:moveTo>
                    <a:pt x="301445" y="393699"/>
                  </a:moveTo>
                  <a:lnTo>
                    <a:pt x="299975" y="394969"/>
                  </a:lnTo>
                  <a:lnTo>
                    <a:pt x="305480" y="400049"/>
                  </a:lnTo>
                  <a:lnTo>
                    <a:pt x="303886" y="401319"/>
                  </a:lnTo>
                  <a:lnTo>
                    <a:pt x="306013" y="401319"/>
                  </a:lnTo>
                  <a:lnTo>
                    <a:pt x="306688" y="398779"/>
                  </a:lnTo>
                  <a:lnTo>
                    <a:pt x="304614" y="398779"/>
                  </a:lnTo>
                  <a:lnTo>
                    <a:pt x="303534" y="397509"/>
                  </a:lnTo>
                  <a:lnTo>
                    <a:pt x="302647" y="394969"/>
                  </a:lnTo>
                  <a:lnTo>
                    <a:pt x="301445" y="393699"/>
                  </a:lnTo>
                  <a:close/>
                </a:path>
                <a:path w="362584" h="622300">
                  <a:moveTo>
                    <a:pt x="235365" y="391159"/>
                  </a:moveTo>
                  <a:lnTo>
                    <a:pt x="225528" y="391159"/>
                  </a:lnTo>
                  <a:lnTo>
                    <a:pt x="227803" y="392429"/>
                  </a:lnTo>
                  <a:lnTo>
                    <a:pt x="232240" y="392429"/>
                  </a:lnTo>
                  <a:lnTo>
                    <a:pt x="230050" y="393699"/>
                  </a:lnTo>
                  <a:lnTo>
                    <a:pt x="227601" y="397509"/>
                  </a:lnTo>
                  <a:lnTo>
                    <a:pt x="225254" y="400049"/>
                  </a:lnTo>
                  <a:lnTo>
                    <a:pt x="228187" y="400049"/>
                  </a:lnTo>
                  <a:lnTo>
                    <a:pt x="232050" y="396239"/>
                  </a:lnTo>
                  <a:lnTo>
                    <a:pt x="231369" y="396239"/>
                  </a:lnTo>
                  <a:lnTo>
                    <a:pt x="234046" y="392429"/>
                  </a:lnTo>
                  <a:lnTo>
                    <a:pt x="235365" y="391159"/>
                  </a:lnTo>
                  <a:close/>
                </a:path>
                <a:path w="362584" h="622300">
                  <a:moveTo>
                    <a:pt x="272311" y="398779"/>
                  </a:moveTo>
                  <a:lnTo>
                    <a:pt x="271782" y="398779"/>
                  </a:lnTo>
                  <a:lnTo>
                    <a:pt x="272141" y="399167"/>
                  </a:lnTo>
                  <a:lnTo>
                    <a:pt x="272311" y="398779"/>
                  </a:lnTo>
                  <a:close/>
                </a:path>
                <a:path w="362584" h="622300">
                  <a:moveTo>
                    <a:pt x="173851" y="392429"/>
                  </a:moveTo>
                  <a:lnTo>
                    <a:pt x="170261" y="394969"/>
                  </a:lnTo>
                  <a:lnTo>
                    <a:pt x="167552" y="397509"/>
                  </a:lnTo>
                  <a:lnTo>
                    <a:pt x="166255" y="398779"/>
                  </a:lnTo>
                  <a:lnTo>
                    <a:pt x="167545" y="398779"/>
                  </a:lnTo>
                  <a:lnTo>
                    <a:pt x="169422" y="397509"/>
                  </a:lnTo>
                  <a:lnTo>
                    <a:pt x="173204" y="393699"/>
                  </a:lnTo>
                  <a:lnTo>
                    <a:pt x="173851" y="392429"/>
                  </a:lnTo>
                  <a:close/>
                </a:path>
                <a:path w="362584" h="622300">
                  <a:moveTo>
                    <a:pt x="221621" y="354329"/>
                  </a:moveTo>
                  <a:lnTo>
                    <a:pt x="217250" y="356869"/>
                  </a:lnTo>
                  <a:lnTo>
                    <a:pt x="206789" y="356869"/>
                  </a:lnTo>
                  <a:lnTo>
                    <a:pt x="207264" y="358090"/>
                  </a:lnTo>
                  <a:lnTo>
                    <a:pt x="207778" y="359409"/>
                  </a:lnTo>
                  <a:lnTo>
                    <a:pt x="218510" y="359409"/>
                  </a:lnTo>
                  <a:lnTo>
                    <a:pt x="210062" y="367029"/>
                  </a:lnTo>
                  <a:lnTo>
                    <a:pt x="201538" y="373379"/>
                  </a:lnTo>
                  <a:lnTo>
                    <a:pt x="193075" y="380999"/>
                  </a:lnTo>
                  <a:lnTo>
                    <a:pt x="184809" y="387349"/>
                  </a:lnTo>
                  <a:lnTo>
                    <a:pt x="176548" y="394969"/>
                  </a:lnTo>
                  <a:lnTo>
                    <a:pt x="173920" y="398779"/>
                  </a:lnTo>
                  <a:lnTo>
                    <a:pt x="174399" y="398779"/>
                  </a:lnTo>
                  <a:lnTo>
                    <a:pt x="183415" y="391159"/>
                  </a:lnTo>
                  <a:lnTo>
                    <a:pt x="190141" y="386079"/>
                  </a:lnTo>
                  <a:lnTo>
                    <a:pt x="195329" y="380999"/>
                  </a:lnTo>
                  <a:lnTo>
                    <a:pt x="216992" y="361949"/>
                  </a:lnTo>
                  <a:lnTo>
                    <a:pt x="220136" y="361949"/>
                  </a:lnTo>
                  <a:lnTo>
                    <a:pt x="220796" y="360679"/>
                  </a:lnTo>
                  <a:lnTo>
                    <a:pt x="221950" y="359409"/>
                  </a:lnTo>
                  <a:lnTo>
                    <a:pt x="224657" y="356869"/>
                  </a:lnTo>
                  <a:lnTo>
                    <a:pt x="227590" y="355599"/>
                  </a:lnTo>
                  <a:lnTo>
                    <a:pt x="221080" y="355599"/>
                  </a:lnTo>
                  <a:lnTo>
                    <a:pt x="221621" y="354329"/>
                  </a:lnTo>
                  <a:close/>
                </a:path>
                <a:path w="362584" h="622300">
                  <a:moveTo>
                    <a:pt x="280472" y="359409"/>
                  </a:moveTo>
                  <a:lnTo>
                    <a:pt x="279036" y="359409"/>
                  </a:lnTo>
                  <a:lnTo>
                    <a:pt x="269304" y="370839"/>
                  </a:lnTo>
                  <a:lnTo>
                    <a:pt x="260376" y="382269"/>
                  </a:lnTo>
                  <a:lnTo>
                    <a:pt x="256080" y="387349"/>
                  </a:lnTo>
                  <a:lnTo>
                    <a:pt x="251848" y="392429"/>
                  </a:lnTo>
                  <a:lnTo>
                    <a:pt x="247525" y="398779"/>
                  </a:lnTo>
                  <a:lnTo>
                    <a:pt x="249283" y="398779"/>
                  </a:lnTo>
                  <a:lnTo>
                    <a:pt x="254148" y="392429"/>
                  </a:lnTo>
                  <a:lnTo>
                    <a:pt x="259181" y="386079"/>
                  </a:lnTo>
                  <a:lnTo>
                    <a:pt x="273496" y="368274"/>
                  </a:lnTo>
                  <a:lnTo>
                    <a:pt x="279181" y="360679"/>
                  </a:lnTo>
                  <a:lnTo>
                    <a:pt x="280472" y="359409"/>
                  </a:lnTo>
                  <a:close/>
                </a:path>
                <a:path w="362584" h="622300">
                  <a:moveTo>
                    <a:pt x="308593" y="383539"/>
                  </a:moveTo>
                  <a:lnTo>
                    <a:pt x="307764" y="383539"/>
                  </a:lnTo>
                  <a:lnTo>
                    <a:pt x="309032" y="387349"/>
                  </a:lnTo>
                  <a:lnTo>
                    <a:pt x="308290" y="388619"/>
                  </a:lnTo>
                  <a:lnTo>
                    <a:pt x="306801" y="388619"/>
                  </a:lnTo>
                  <a:lnTo>
                    <a:pt x="306431" y="389889"/>
                  </a:lnTo>
                  <a:lnTo>
                    <a:pt x="307647" y="389889"/>
                  </a:lnTo>
                  <a:lnTo>
                    <a:pt x="307121" y="391159"/>
                  </a:lnTo>
                  <a:lnTo>
                    <a:pt x="306652" y="392429"/>
                  </a:lnTo>
                  <a:lnTo>
                    <a:pt x="305169" y="397509"/>
                  </a:lnTo>
                  <a:lnTo>
                    <a:pt x="304614" y="398779"/>
                  </a:lnTo>
                  <a:lnTo>
                    <a:pt x="306688" y="398779"/>
                  </a:lnTo>
                  <a:lnTo>
                    <a:pt x="307363" y="396239"/>
                  </a:lnTo>
                  <a:lnTo>
                    <a:pt x="310169" y="387242"/>
                  </a:lnTo>
                  <a:lnTo>
                    <a:pt x="310996" y="384809"/>
                  </a:lnTo>
                  <a:lnTo>
                    <a:pt x="309185" y="384809"/>
                  </a:lnTo>
                  <a:lnTo>
                    <a:pt x="308593" y="383539"/>
                  </a:lnTo>
                  <a:close/>
                </a:path>
                <a:path w="362584" h="622300">
                  <a:moveTo>
                    <a:pt x="349022" y="397509"/>
                  </a:moveTo>
                  <a:lnTo>
                    <a:pt x="343756" y="397509"/>
                  </a:lnTo>
                  <a:lnTo>
                    <a:pt x="344156" y="398779"/>
                  </a:lnTo>
                  <a:lnTo>
                    <a:pt x="348362" y="398779"/>
                  </a:lnTo>
                  <a:lnTo>
                    <a:pt x="349022" y="397509"/>
                  </a:lnTo>
                  <a:close/>
                </a:path>
                <a:path w="362584" h="622300">
                  <a:moveTo>
                    <a:pt x="74363" y="396928"/>
                  </a:moveTo>
                  <a:lnTo>
                    <a:pt x="73014" y="397509"/>
                  </a:lnTo>
                  <a:lnTo>
                    <a:pt x="73697" y="397509"/>
                  </a:lnTo>
                  <a:lnTo>
                    <a:pt x="74363" y="396928"/>
                  </a:lnTo>
                  <a:close/>
                </a:path>
                <a:path w="362584" h="622300">
                  <a:moveTo>
                    <a:pt x="235824" y="396239"/>
                  </a:moveTo>
                  <a:lnTo>
                    <a:pt x="232050" y="396239"/>
                  </a:lnTo>
                  <a:lnTo>
                    <a:pt x="233580" y="397509"/>
                  </a:lnTo>
                  <a:lnTo>
                    <a:pt x="235824" y="396239"/>
                  </a:lnTo>
                  <a:close/>
                </a:path>
                <a:path w="362584" h="622300">
                  <a:moveTo>
                    <a:pt x="266914" y="394969"/>
                  </a:moveTo>
                  <a:lnTo>
                    <a:pt x="264495" y="396239"/>
                  </a:lnTo>
                  <a:lnTo>
                    <a:pt x="263527" y="397509"/>
                  </a:lnTo>
                  <a:lnTo>
                    <a:pt x="264891" y="397509"/>
                  </a:lnTo>
                  <a:lnTo>
                    <a:pt x="266417" y="396239"/>
                  </a:lnTo>
                  <a:lnTo>
                    <a:pt x="267336" y="396239"/>
                  </a:lnTo>
                  <a:lnTo>
                    <a:pt x="266914" y="394969"/>
                  </a:lnTo>
                  <a:close/>
                </a:path>
                <a:path w="362584" h="622300">
                  <a:moveTo>
                    <a:pt x="291075" y="389889"/>
                  </a:moveTo>
                  <a:lnTo>
                    <a:pt x="290585" y="389889"/>
                  </a:lnTo>
                  <a:lnTo>
                    <a:pt x="291337" y="391159"/>
                  </a:lnTo>
                  <a:lnTo>
                    <a:pt x="291877" y="392429"/>
                  </a:lnTo>
                  <a:lnTo>
                    <a:pt x="292229" y="393699"/>
                  </a:lnTo>
                  <a:lnTo>
                    <a:pt x="292346" y="394969"/>
                  </a:lnTo>
                  <a:lnTo>
                    <a:pt x="291180" y="397509"/>
                  </a:lnTo>
                  <a:lnTo>
                    <a:pt x="292094" y="397509"/>
                  </a:lnTo>
                  <a:lnTo>
                    <a:pt x="293155" y="394969"/>
                  </a:lnTo>
                  <a:lnTo>
                    <a:pt x="294371" y="392429"/>
                  </a:lnTo>
                  <a:lnTo>
                    <a:pt x="293098" y="392429"/>
                  </a:lnTo>
                  <a:lnTo>
                    <a:pt x="291075" y="389889"/>
                  </a:lnTo>
                  <a:close/>
                </a:path>
                <a:path w="362584" h="622300">
                  <a:moveTo>
                    <a:pt x="75962" y="396239"/>
                  </a:moveTo>
                  <a:lnTo>
                    <a:pt x="75153" y="396239"/>
                  </a:lnTo>
                  <a:lnTo>
                    <a:pt x="74363" y="396928"/>
                  </a:lnTo>
                  <a:lnTo>
                    <a:pt x="75962" y="396239"/>
                  </a:lnTo>
                  <a:close/>
                </a:path>
                <a:path w="362584" h="622300">
                  <a:moveTo>
                    <a:pt x="248108" y="392429"/>
                  </a:moveTo>
                  <a:lnTo>
                    <a:pt x="245789" y="393699"/>
                  </a:lnTo>
                  <a:lnTo>
                    <a:pt x="244473" y="394969"/>
                  </a:lnTo>
                  <a:lnTo>
                    <a:pt x="243253" y="396239"/>
                  </a:lnTo>
                  <a:lnTo>
                    <a:pt x="244794" y="396239"/>
                  </a:lnTo>
                  <a:lnTo>
                    <a:pt x="246983" y="393699"/>
                  </a:lnTo>
                  <a:lnTo>
                    <a:pt x="248108" y="392429"/>
                  </a:lnTo>
                  <a:close/>
                </a:path>
                <a:path w="362584" h="622300">
                  <a:moveTo>
                    <a:pt x="167662" y="394335"/>
                  </a:moveTo>
                  <a:lnTo>
                    <a:pt x="167329" y="394631"/>
                  </a:lnTo>
                  <a:lnTo>
                    <a:pt x="167316" y="394969"/>
                  </a:lnTo>
                  <a:lnTo>
                    <a:pt x="167662" y="394335"/>
                  </a:lnTo>
                  <a:close/>
                </a:path>
                <a:path w="362584" h="622300">
                  <a:moveTo>
                    <a:pt x="278193" y="384809"/>
                  </a:moveTo>
                  <a:lnTo>
                    <a:pt x="277182" y="384809"/>
                  </a:lnTo>
                  <a:lnTo>
                    <a:pt x="277724" y="394969"/>
                  </a:lnTo>
                  <a:lnTo>
                    <a:pt x="279410" y="394969"/>
                  </a:lnTo>
                  <a:lnTo>
                    <a:pt x="280141" y="393699"/>
                  </a:lnTo>
                  <a:lnTo>
                    <a:pt x="278611" y="393699"/>
                  </a:lnTo>
                  <a:lnTo>
                    <a:pt x="278193" y="384809"/>
                  </a:lnTo>
                  <a:close/>
                </a:path>
                <a:path w="362584" h="622300">
                  <a:moveTo>
                    <a:pt x="346064" y="386079"/>
                  </a:moveTo>
                  <a:lnTo>
                    <a:pt x="346013" y="389964"/>
                  </a:lnTo>
                  <a:lnTo>
                    <a:pt x="345849" y="391159"/>
                  </a:lnTo>
                  <a:lnTo>
                    <a:pt x="345738" y="394969"/>
                  </a:lnTo>
                  <a:lnTo>
                    <a:pt x="346629" y="394969"/>
                  </a:lnTo>
                  <a:lnTo>
                    <a:pt x="346403" y="392429"/>
                  </a:lnTo>
                  <a:lnTo>
                    <a:pt x="346064" y="386079"/>
                  </a:lnTo>
                  <a:close/>
                </a:path>
                <a:path w="362584" h="622300">
                  <a:moveTo>
                    <a:pt x="350260" y="379729"/>
                  </a:moveTo>
                  <a:lnTo>
                    <a:pt x="351325" y="383552"/>
                  </a:lnTo>
                  <a:lnTo>
                    <a:pt x="352649" y="388619"/>
                  </a:lnTo>
                  <a:lnTo>
                    <a:pt x="349851" y="392429"/>
                  </a:lnTo>
                  <a:lnTo>
                    <a:pt x="347391" y="394969"/>
                  </a:lnTo>
                  <a:lnTo>
                    <a:pt x="352006" y="394969"/>
                  </a:lnTo>
                  <a:lnTo>
                    <a:pt x="352897" y="393699"/>
                  </a:lnTo>
                  <a:lnTo>
                    <a:pt x="354482" y="393699"/>
                  </a:lnTo>
                  <a:lnTo>
                    <a:pt x="354482" y="386079"/>
                  </a:lnTo>
                  <a:lnTo>
                    <a:pt x="352507" y="386079"/>
                  </a:lnTo>
                  <a:lnTo>
                    <a:pt x="350260" y="379729"/>
                  </a:lnTo>
                  <a:close/>
                </a:path>
                <a:path w="362584" h="622300">
                  <a:moveTo>
                    <a:pt x="169024" y="393127"/>
                  </a:moveTo>
                  <a:lnTo>
                    <a:pt x="168008" y="393699"/>
                  </a:lnTo>
                  <a:lnTo>
                    <a:pt x="167662" y="394335"/>
                  </a:lnTo>
                  <a:lnTo>
                    <a:pt x="169024" y="393127"/>
                  </a:lnTo>
                  <a:close/>
                </a:path>
                <a:path w="362584" h="622300">
                  <a:moveTo>
                    <a:pt x="279850" y="384809"/>
                  </a:moveTo>
                  <a:lnTo>
                    <a:pt x="279411" y="386079"/>
                  </a:lnTo>
                  <a:lnTo>
                    <a:pt x="280273" y="389889"/>
                  </a:lnTo>
                  <a:lnTo>
                    <a:pt x="278611" y="393699"/>
                  </a:lnTo>
                  <a:lnTo>
                    <a:pt x="280141" y="393699"/>
                  </a:lnTo>
                  <a:lnTo>
                    <a:pt x="283065" y="388619"/>
                  </a:lnTo>
                  <a:lnTo>
                    <a:pt x="280989" y="388619"/>
                  </a:lnTo>
                  <a:lnTo>
                    <a:pt x="279850" y="384809"/>
                  </a:lnTo>
                  <a:close/>
                </a:path>
                <a:path w="362584" h="622300">
                  <a:moveTo>
                    <a:pt x="316825" y="391159"/>
                  </a:moveTo>
                  <a:lnTo>
                    <a:pt x="317566" y="392429"/>
                  </a:lnTo>
                  <a:lnTo>
                    <a:pt x="318257" y="393699"/>
                  </a:lnTo>
                  <a:lnTo>
                    <a:pt x="319132" y="393699"/>
                  </a:lnTo>
                  <a:lnTo>
                    <a:pt x="316825" y="391159"/>
                  </a:lnTo>
                  <a:close/>
                </a:path>
                <a:path w="362584" h="622300">
                  <a:moveTo>
                    <a:pt x="175534" y="387349"/>
                  </a:moveTo>
                  <a:lnTo>
                    <a:pt x="169024" y="393127"/>
                  </a:lnTo>
                  <a:lnTo>
                    <a:pt x="170261" y="392429"/>
                  </a:lnTo>
                  <a:lnTo>
                    <a:pt x="175534" y="387349"/>
                  </a:lnTo>
                  <a:close/>
                </a:path>
                <a:path w="362584" h="622300">
                  <a:moveTo>
                    <a:pt x="85098" y="391159"/>
                  </a:moveTo>
                  <a:lnTo>
                    <a:pt x="76434" y="391159"/>
                  </a:lnTo>
                  <a:lnTo>
                    <a:pt x="83827" y="392429"/>
                  </a:lnTo>
                  <a:lnTo>
                    <a:pt x="85098" y="391159"/>
                  </a:lnTo>
                  <a:close/>
                </a:path>
                <a:path w="362584" h="622300">
                  <a:moveTo>
                    <a:pt x="157266" y="387349"/>
                  </a:moveTo>
                  <a:lnTo>
                    <a:pt x="154878" y="392429"/>
                  </a:lnTo>
                  <a:lnTo>
                    <a:pt x="162858" y="392429"/>
                  </a:lnTo>
                  <a:lnTo>
                    <a:pt x="163512" y="391159"/>
                  </a:lnTo>
                  <a:lnTo>
                    <a:pt x="157832" y="391159"/>
                  </a:lnTo>
                  <a:lnTo>
                    <a:pt x="157266" y="387349"/>
                  </a:lnTo>
                  <a:close/>
                </a:path>
                <a:path w="362584" h="622300">
                  <a:moveTo>
                    <a:pt x="247084" y="391159"/>
                  </a:moveTo>
                  <a:lnTo>
                    <a:pt x="245454" y="391159"/>
                  </a:lnTo>
                  <a:lnTo>
                    <a:pt x="244871" y="392429"/>
                  </a:lnTo>
                  <a:lnTo>
                    <a:pt x="245701" y="392429"/>
                  </a:lnTo>
                  <a:lnTo>
                    <a:pt x="247084" y="391159"/>
                  </a:lnTo>
                  <a:close/>
                </a:path>
                <a:path w="362584" h="622300">
                  <a:moveTo>
                    <a:pt x="295510" y="379729"/>
                  </a:moveTo>
                  <a:lnTo>
                    <a:pt x="296255" y="382269"/>
                  </a:lnTo>
                  <a:lnTo>
                    <a:pt x="296402" y="383539"/>
                  </a:lnTo>
                  <a:lnTo>
                    <a:pt x="295294" y="383539"/>
                  </a:lnTo>
                  <a:lnTo>
                    <a:pt x="296482" y="384809"/>
                  </a:lnTo>
                  <a:lnTo>
                    <a:pt x="295896" y="386079"/>
                  </a:lnTo>
                  <a:lnTo>
                    <a:pt x="295386" y="387349"/>
                  </a:lnTo>
                  <a:lnTo>
                    <a:pt x="293690" y="392429"/>
                  </a:lnTo>
                  <a:lnTo>
                    <a:pt x="294371" y="392429"/>
                  </a:lnTo>
                  <a:lnTo>
                    <a:pt x="296195" y="388619"/>
                  </a:lnTo>
                  <a:lnTo>
                    <a:pt x="298990" y="383539"/>
                  </a:lnTo>
                  <a:lnTo>
                    <a:pt x="296402" y="383539"/>
                  </a:lnTo>
                  <a:lnTo>
                    <a:pt x="295714" y="382269"/>
                  </a:lnTo>
                  <a:lnTo>
                    <a:pt x="297199" y="382269"/>
                  </a:lnTo>
                  <a:lnTo>
                    <a:pt x="295510" y="379729"/>
                  </a:lnTo>
                  <a:close/>
                </a:path>
                <a:path w="362584" h="622300">
                  <a:moveTo>
                    <a:pt x="326071" y="389964"/>
                  </a:moveTo>
                  <a:lnTo>
                    <a:pt x="323912" y="391159"/>
                  </a:lnTo>
                  <a:lnTo>
                    <a:pt x="323544" y="392429"/>
                  </a:lnTo>
                  <a:lnTo>
                    <a:pt x="331099" y="392429"/>
                  </a:lnTo>
                  <a:lnTo>
                    <a:pt x="331826" y="391159"/>
                  </a:lnTo>
                  <a:lnTo>
                    <a:pt x="325851" y="391159"/>
                  </a:lnTo>
                  <a:lnTo>
                    <a:pt x="326071" y="389964"/>
                  </a:lnTo>
                  <a:close/>
                </a:path>
                <a:path w="362584" h="622300">
                  <a:moveTo>
                    <a:pt x="153587" y="356869"/>
                  </a:moveTo>
                  <a:lnTo>
                    <a:pt x="137559" y="356869"/>
                  </a:lnTo>
                  <a:lnTo>
                    <a:pt x="139539" y="358139"/>
                  </a:lnTo>
                  <a:lnTo>
                    <a:pt x="141878" y="358139"/>
                  </a:lnTo>
                  <a:lnTo>
                    <a:pt x="144178" y="359409"/>
                  </a:lnTo>
                  <a:lnTo>
                    <a:pt x="131432" y="368299"/>
                  </a:lnTo>
                  <a:lnTo>
                    <a:pt x="118183" y="377301"/>
                  </a:lnTo>
                  <a:lnTo>
                    <a:pt x="105546" y="384809"/>
                  </a:lnTo>
                  <a:lnTo>
                    <a:pt x="93513" y="391159"/>
                  </a:lnTo>
                  <a:lnTo>
                    <a:pt x="94121" y="391159"/>
                  </a:lnTo>
                  <a:lnTo>
                    <a:pt x="101594" y="388619"/>
                  </a:lnTo>
                  <a:lnTo>
                    <a:pt x="114111" y="380999"/>
                  </a:lnTo>
                  <a:lnTo>
                    <a:pt x="129499" y="370839"/>
                  </a:lnTo>
                  <a:lnTo>
                    <a:pt x="145582" y="359409"/>
                  </a:lnTo>
                  <a:lnTo>
                    <a:pt x="156392" y="359409"/>
                  </a:lnTo>
                  <a:lnTo>
                    <a:pt x="152858" y="358139"/>
                  </a:lnTo>
                  <a:lnTo>
                    <a:pt x="153587" y="356869"/>
                  </a:lnTo>
                  <a:close/>
                </a:path>
                <a:path w="362584" h="622300">
                  <a:moveTo>
                    <a:pt x="161162" y="378757"/>
                  </a:moveTo>
                  <a:lnTo>
                    <a:pt x="156222" y="379729"/>
                  </a:lnTo>
                  <a:lnTo>
                    <a:pt x="152110" y="379729"/>
                  </a:lnTo>
                  <a:lnTo>
                    <a:pt x="153230" y="383539"/>
                  </a:lnTo>
                  <a:lnTo>
                    <a:pt x="161397" y="383539"/>
                  </a:lnTo>
                  <a:lnTo>
                    <a:pt x="157832" y="391159"/>
                  </a:lnTo>
                  <a:lnTo>
                    <a:pt x="163512" y="391159"/>
                  </a:lnTo>
                  <a:lnTo>
                    <a:pt x="164819" y="388619"/>
                  </a:lnTo>
                  <a:lnTo>
                    <a:pt x="167934" y="384809"/>
                  </a:lnTo>
                  <a:lnTo>
                    <a:pt x="172159" y="384809"/>
                  </a:lnTo>
                  <a:lnTo>
                    <a:pt x="175366" y="380999"/>
                  </a:lnTo>
                  <a:lnTo>
                    <a:pt x="158109" y="380999"/>
                  </a:lnTo>
                  <a:lnTo>
                    <a:pt x="161162" y="378757"/>
                  </a:lnTo>
                  <a:close/>
                </a:path>
                <a:path w="362584" h="622300">
                  <a:moveTo>
                    <a:pt x="233175" y="386079"/>
                  </a:moveTo>
                  <a:lnTo>
                    <a:pt x="232450" y="387349"/>
                  </a:lnTo>
                  <a:lnTo>
                    <a:pt x="229122" y="388619"/>
                  </a:lnTo>
                  <a:lnTo>
                    <a:pt x="224678" y="388619"/>
                  </a:lnTo>
                  <a:lnTo>
                    <a:pt x="225128" y="391159"/>
                  </a:lnTo>
                  <a:lnTo>
                    <a:pt x="237494" y="391159"/>
                  </a:lnTo>
                  <a:lnTo>
                    <a:pt x="239387" y="389889"/>
                  </a:lnTo>
                  <a:lnTo>
                    <a:pt x="229678" y="389889"/>
                  </a:lnTo>
                  <a:lnTo>
                    <a:pt x="230453" y="388619"/>
                  </a:lnTo>
                  <a:lnTo>
                    <a:pt x="233111" y="387349"/>
                  </a:lnTo>
                  <a:lnTo>
                    <a:pt x="233175" y="386079"/>
                  </a:lnTo>
                  <a:close/>
                </a:path>
                <a:path w="362584" h="622300">
                  <a:moveTo>
                    <a:pt x="267389" y="384809"/>
                  </a:moveTo>
                  <a:lnTo>
                    <a:pt x="266603" y="386079"/>
                  </a:lnTo>
                  <a:lnTo>
                    <a:pt x="266398" y="387349"/>
                  </a:lnTo>
                  <a:lnTo>
                    <a:pt x="265738" y="388619"/>
                  </a:lnTo>
                  <a:lnTo>
                    <a:pt x="265171" y="389889"/>
                  </a:lnTo>
                  <a:lnTo>
                    <a:pt x="264448" y="390984"/>
                  </a:lnTo>
                  <a:lnTo>
                    <a:pt x="264394" y="391159"/>
                  </a:lnTo>
                  <a:lnTo>
                    <a:pt x="266722" y="391159"/>
                  </a:lnTo>
                  <a:lnTo>
                    <a:pt x="267455" y="389889"/>
                  </a:lnTo>
                  <a:lnTo>
                    <a:pt x="268844" y="387349"/>
                  </a:lnTo>
                  <a:lnTo>
                    <a:pt x="267252" y="387349"/>
                  </a:lnTo>
                  <a:lnTo>
                    <a:pt x="267389" y="384809"/>
                  </a:lnTo>
                  <a:close/>
                </a:path>
                <a:path w="362584" h="622300">
                  <a:moveTo>
                    <a:pt x="332554" y="389889"/>
                  </a:moveTo>
                  <a:lnTo>
                    <a:pt x="326207" y="389889"/>
                  </a:lnTo>
                  <a:lnTo>
                    <a:pt x="325851" y="391159"/>
                  </a:lnTo>
                  <a:lnTo>
                    <a:pt x="331826" y="391159"/>
                  </a:lnTo>
                  <a:lnTo>
                    <a:pt x="332554" y="389889"/>
                  </a:lnTo>
                  <a:close/>
                </a:path>
                <a:path w="362584" h="622300">
                  <a:moveTo>
                    <a:pt x="329636" y="379729"/>
                  </a:moveTo>
                  <a:lnTo>
                    <a:pt x="329755" y="380999"/>
                  </a:lnTo>
                  <a:lnTo>
                    <a:pt x="330049" y="382269"/>
                  </a:lnTo>
                  <a:lnTo>
                    <a:pt x="331102" y="387349"/>
                  </a:lnTo>
                  <a:lnTo>
                    <a:pt x="329765" y="388619"/>
                  </a:lnTo>
                  <a:lnTo>
                    <a:pt x="326786" y="389889"/>
                  </a:lnTo>
                  <a:lnTo>
                    <a:pt x="332554" y="389889"/>
                  </a:lnTo>
                  <a:lnTo>
                    <a:pt x="333214" y="391159"/>
                  </a:lnTo>
                  <a:lnTo>
                    <a:pt x="334028" y="391159"/>
                  </a:lnTo>
                  <a:lnTo>
                    <a:pt x="332668" y="389889"/>
                  </a:lnTo>
                  <a:lnTo>
                    <a:pt x="333767" y="388619"/>
                  </a:lnTo>
                  <a:lnTo>
                    <a:pt x="334737" y="387349"/>
                  </a:lnTo>
                  <a:lnTo>
                    <a:pt x="335158" y="386079"/>
                  </a:lnTo>
                  <a:lnTo>
                    <a:pt x="331627" y="386079"/>
                  </a:lnTo>
                  <a:lnTo>
                    <a:pt x="329636" y="379729"/>
                  </a:lnTo>
                  <a:close/>
                </a:path>
                <a:path w="362584" h="622300">
                  <a:moveTo>
                    <a:pt x="341634" y="387349"/>
                  </a:moveTo>
                  <a:lnTo>
                    <a:pt x="341257" y="388619"/>
                  </a:lnTo>
                  <a:lnTo>
                    <a:pt x="340807" y="389964"/>
                  </a:lnTo>
                  <a:lnTo>
                    <a:pt x="340448" y="391159"/>
                  </a:lnTo>
                  <a:lnTo>
                    <a:pt x="340765" y="391159"/>
                  </a:lnTo>
                  <a:lnTo>
                    <a:pt x="341634" y="387349"/>
                  </a:lnTo>
                  <a:close/>
                </a:path>
                <a:path w="362584" h="622300">
                  <a:moveTo>
                    <a:pt x="327021" y="384809"/>
                  </a:moveTo>
                  <a:lnTo>
                    <a:pt x="326071" y="389964"/>
                  </a:lnTo>
                  <a:lnTo>
                    <a:pt x="326207" y="389889"/>
                  </a:lnTo>
                  <a:lnTo>
                    <a:pt x="326786" y="389889"/>
                  </a:lnTo>
                  <a:lnTo>
                    <a:pt x="327021" y="384809"/>
                  </a:lnTo>
                  <a:close/>
                </a:path>
                <a:path w="362584" h="622300">
                  <a:moveTo>
                    <a:pt x="171017" y="388619"/>
                  </a:moveTo>
                  <a:lnTo>
                    <a:pt x="170483" y="388619"/>
                  </a:lnTo>
                  <a:lnTo>
                    <a:pt x="169377" y="389889"/>
                  </a:lnTo>
                  <a:lnTo>
                    <a:pt x="170174" y="389889"/>
                  </a:lnTo>
                  <a:lnTo>
                    <a:pt x="171017" y="388619"/>
                  </a:lnTo>
                  <a:close/>
                </a:path>
                <a:path w="362584" h="622300">
                  <a:moveTo>
                    <a:pt x="238778" y="386079"/>
                  </a:moveTo>
                  <a:lnTo>
                    <a:pt x="234931" y="388619"/>
                  </a:lnTo>
                  <a:lnTo>
                    <a:pt x="233502" y="389889"/>
                  </a:lnTo>
                  <a:lnTo>
                    <a:pt x="239387" y="389889"/>
                  </a:lnTo>
                  <a:lnTo>
                    <a:pt x="242803" y="387349"/>
                  </a:lnTo>
                  <a:lnTo>
                    <a:pt x="238049" y="387349"/>
                  </a:lnTo>
                  <a:lnTo>
                    <a:pt x="238326" y="387242"/>
                  </a:lnTo>
                  <a:lnTo>
                    <a:pt x="238778" y="386079"/>
                  </a:lnTo>
                  <a:close/>
                </a:path>
                <a:path w="362584" h="622300">
                  <a:moveTo>
                    <a:pt x="228374" y="387349"/>
                  </a:moveTo>
                  <a:lnTo>
                    <a:pt x="224643" y="387349"/>
                  </a:lnTo>
                  <a:lnTo>
                    <a:pt x="224593" y="388619"/>
                  </a:lnTo>
                  <a:lnTo>
                    <a:pt x="227803" y="388619"/>
                  </a:lnTo>
                  <a:lnTo>
                    <a:pt x="228374" y="387349"/>
                  </a:lnTo>
                  <a:close/>
                </a:path>
                <a:path w="362584" h="622300">
                  <a:moveTo>
                    <a:pt x="287358" y="373379"/>
                  </a:moveTo>
                  <a:lnTo>
                    <a:pt x="287654" y="374783"/>
                  </a:lnTo>
                  <a:lnTo>
                    <a:pt x="287799" y="375919"/>
                  </a:lnTo>
                  <a:lnTo>
                    <a:pt x="286944" y="375919"/>
                  </a:lnTo>
                  <a:lnTo>
                    <a:pt x="287212" y="377189"/>
                  </a:lnTo>
                  <a:lnTo>
                    <a:pt x="285894" y="379729"/>
                  </a:lnTo>
                  <a:lnTo>
                    <a:pt x="284507" y="382269"/>
                  </a:lnTo>
                  <a:lnTo>
                    <a:pt x="283185" y="384809"/>
                  </a:lnTo>
                  <a:lnTo>
                    <a:pt x="282652" y="384809"/>
                  </a:lnTo>
                  <a:lnTo>
                    <a:pt x="280989" y="388619"/>
                  </a:lnTo>
                  <a:lnTo>
                    <a:pt x="283065" y="388619"/>
                  </a:lnTo>
                  <a:lnTo>
                    <a:pt x="291106" y="374649"/>
                  </a:lnTo>
                  <a:lnTo>
                    <a:pt x="288585" y="374649"/>
                  </a:lnTo>
                  <a:lnTo>
                    <a:pt x="287358" y="373379"/>
                  </a:lnTo>
                  <a:close/>
                </a:path>
                <a:path w="362584" h="622300">
                  <a:moveTo>
                    <a:pt x="306486" y="386079"/>
                  </a:moveTo>
                  <a:lnTo>
                    <a:pt x="307352" y="388619"/>
                  </a:lnTo>
                  <a:lnTo>
                    <a:pt x="308290" y="388619"/>
                  </a:lnTo>
                  <a:lnTo>
                    <a:pt x="306486" y="386079"/>
                  </a:lnTo>
                  <a:close/>
                </a:path>
                <a:path w="362584" h="622300">
                  <a:moveTo>
                    <a:pt x="231267" y="383539"/>
                  </a:moveTo>
                  <a:lnTo>
                    <a:pt x="229925" y="384809"/>
                  </a:lnTo>
                  <a:lnTo>
                    <a:pt x="228173" y="386079"/>
                  </a:lnTo>
                  <a:lnTo>
                    <a:pt x="227030" y="387349"/>
                  </a:lnTo>
                  <a:lnTo>
                    <a:pt x="229017" y="387349"/>
                  </a:lnTo>
                  <a:lnTo>
                    <a:pt x="230274" y="386079"/>
                  </a:lnTo>
                  <a:lnTo>
                    <a:pt x="230981" y="384809"/>
                  </a:lnTo>
                  <a:lnTo>
                    <a:pt x="231245" y="384809"/>
                  </a:lnTo>
                  <a:lnTo>
                    <a:pt x="231267" y="383539"/>
                  </a:lnTo>
                  <a:close/>
                </a:path>
                <a:path w="362584" h="622300">
                  <a:moveTo>
                    <a:pt x="255138" y="370839"/>
                  </a:moveTo>
                  <a:lnTo>
                    <a:pt x="252657" y="375919"/>
                  </a:lnTo>
                  <a:lnTo>
                    <a:pt x="253771" y="375919"/>
                  </a:lnTo>
                  <a:lnTo>
                    <a:pt x="250028" y="379729"/>
                  </a:lnTo>
                  <a:lnTo>
                    <a:pt x="248222" y="380999"/>
                  </a:lnTo>
                  <a:lnTo>
                    <a:pt x="241314" y="386079"/>
                  </a:lnTo>
                  <a:lnTo>
                    <a:pt x="238326" y="387242"/>
                  </a:lnTo>
                  <a:lnTo>
                    <a:pt x="242803" y="387349"/>
                  </a:lnTo>
                  <a:lnTo>
                    <a:pt x="244511" y="386079"/>
                  </a:lnTo>
                  <a:lnTo>
                    <a:pt x="248901" y="383539"/>
                  </a:lnTo>
                  <a:lnTo>
                    <a:pt x="250964" y="383539"/>
                  </a:lnTo>
                  <a:lnTo>
                    <a:pt x="256395" y="377189"/>
                  </a:lnTo>
                  <a:lnTo>
                    <a:pt x="258293" y="374649"/>
                  </a:lnTo>
                  <a:lnTo>
                    <a:pt x="254666" y="374649"/>
                  </a:lnTo>
                  <a:lnTo>
                    <a:pt x="254783" y="373379"/>
                  </a:lnTo>
                  <a:lnTo>
                    <a:pt x="255021" y="372039"/>
                  </a:lnTo>
                  <a:lnTo>
                    <a:pt x="255138" y="370839"/>
                  </a:lnTo>
                  <a:close/>
                </a:path>
                <a:path w="362584" h="622300">
                  <a:moveTo>
                    <a:pt x="277784" y="369569"/>
                  </a:moveTo>
                  <a:lnTo>
                    <a:pt x="277335" y="370839"/>
                  </a:lnTo>
                  <a:lnTo>
                    <a:pt x="277157" y="372109"/>
                  </a:lnTo>
                  <a:lnTo>
                    <a:pt x="276186" y="372109"/>
                  </a:lnTo>
                  <a:lnTo>
                    <a:pt x="275939" y="374649"/>
                  </a:lnTo>
                  <a:lnTo>
                    <a:pt x="273339" y="378459"/>
                  </a:lnTo>
                  <a:lnTo>
                    <a:pt x="270930" y="382269"/>
                  </a:lnTo>
                  <a:lnTo>
                    <a:pt x="268619" y="386079"/>
                  </a:lnTo>
                  <a:lnTo>
                    <a:pt x="267713" y="387349"/>
                  </a:lnTo>
                  <a:lnTo>
                    <a:pt x="268844" y="387349"/>
                  </a:lnTo>
                  <a:lnTo>
                    <a:pt x="269538" y="386079"/>
                  </a:lnTo>
                  <a:lnTo>
                    <a:pt x="272228" y="382065"/>
                  </a:lnTo>
                  <a:lnTo>
                    <a:pt x="274761" y="378459"/>
                  </a:lnTo>
                  <a:lnTo>
                    <a:pt x="279132" y="373379"/>
                  </a:lnTo>
                  <a:lnTo>
                    <a:pt x="280895" y="370839"/>
                  </a:lnTo>
                  <a:lnTo>
                    <a:pt x="277946" y="370839"/>
                  </a:lnTo>
                  <a:lnTo>
                    <a:pt x="277784" y="369569"/>
                  </a:lnTo>
                  <a:close/>
                </a:path>
                <a:path w="362584" h="622300">
                  <a:moveTo>
                    <a:pt x="318668" y="382269"/>
                  </a:moveTo>
                  <a:lnTo>
                    <a:pt x="316378" y="382269"/>
                  </a:lnTo>
                  <a:lnTo>
                    <a:pt x="316581" y="383552"/>
                  </a:lnTo>
                  <a:lnTo>
                    <a:pt x="316885" y="384809"/>
                  </a:lnTo>
                  <a:lnTo>
                    <a:pt x="317301" y="386079"/>
                  </a:lnTo>
                  <a:lnTo>
                    <a:pt x="317868" y="387349"/>
                  </a:lnTo>
                  <a:lnTo>
                    <a:pt x="320751" y="387349"/>
                  </a:lnTo>
                  <a:lnTo>
                    <a:pt x="318908" y="384809"/>
                  </a:lnTo>
                  <a:lnTo>
                    <a:pt x="318748" y="383552"/>
                  </a:lnTo>
                  <a:lnTo>
                    <a:pt x="318668" y="382269"/>
                  </a:lnTo>
                  <a:close/>
                </a:path>
                <a:path w="362584" h="622300">
                  <a:moveTo>
                    <a:pt x="339364" y="377189"/>
                  </a:moveTo>
                  <a:lnTo>
                    <a:pt x="336004" y="377189"/>
                  </a:lnTo>
                  <a:lnTo>
                    <a:pt x="335422" y="379729"/>
                  </a:lnTo>
                  <a:lnTo>
                    <a:pt x="334749" y="380999"/>
                  </a:lnTo>
                  <a:lnTo>
                    <a:pt x="334135" y="382065"/>
                  </a:lnTo>
                  <a:lnTo>
                    <a:pt x="334110" y="382269"/>
                  </a:lnTo>
                  <a:lnTo>
                    <a:pt x="331627" y="386079"/>
                  </a:lnTo>
                  <a:lnTo>
                    <a:pt x="335158" y="386079"/>
                  </a:lnTo>
                  <a:lnTo>
                    <a:pt x="335580" y="384809"/>
                  </a:lnTo>
                  <a:lnTo>
                    <a:pt x="336186" y="384809"/>
                  </a:lnTo>
                  <a:lnTo>
                    <a:pt x="337275" y="382269"/>
                  </a:lnTo>
                  <a:lnTo>
                    <a:pt x="338054" y="380999"/>
                  </a:lnTo>
                  <a:lnTo>
                    <a:pt x="337635" y="380999"/>
                  </a:lnTo>
                  <a:lnTo>
                    <a:pt x="337501" y="378459"/>
                  </a:lnTo>
                  <a:lnTo>
                    <a:pt x="338506" y="378459"/>
                  </a:lnTo>
                  <a:lnTo>
                    <a:pt x="339364" y="377189"/>
                  </a:lnTo>
                  <a:close/>
                </a:path>
                <a:path w="362584" h="622300">
                  <a:moveTo>
                    <a:pt x="342991" y="369569"/>
                  </a:moveTo>
                  <a:lnTo>
                    <a:pt x="342832" y="369569"/>
                  </a:lnTo>
                  <a:lnTo>
                    <a:pt x="342565" y="370839"/>
                  </a:lnTo>
                  <a:lnTo>
                    <a:pt x="341723" y="372109"/>
                  </a:lnTo>
                  <a:lnTo>
                    <a:pt x="339777" y="374649"/>
                  </a:lnTo>
                  <a:lnTo>
                    <a:pt x="346087" y="374649"/>
                  </a:lnTo>
                  <a:lnTo>
                    <a:pt x="346659" y="375919"/>
                  </a:lnTo>
                  <a:lnTo>
                    <a:pt x="348326" y="377189"/>
                  </a:lnTo>
                  <a:lnTo>
                    <a:pt x="349580" y="378459"/>
                  </a:lnTo>
                  <a:lnTo>
                    <a:pt x="351633" y="379729"/>
                  </a:lnTo>
                  <a:lnTo>
                    <a:pt x="353378" y="379729"/>
                  </a:lnTo>
                  <a:lnTo>
                    <a:pt x="353195" y="382269"/>
                  </a:lnTo>
                  <a:lnTo>
                    <a:pt x="352916" y="384809"/>
                  </a:lnTo>
                  <a:lnTo>
                    <a:pt x="352507" y="386079"/>
                  </a:lnTo>
                  <a:lnTo>
                    <a:pt x="354482" y="386079"/>
                  </a:lnTo>
                  <a:lnTo>
                    <a:pt x="354482" y="377189"/>
                  </a:lnTo>
                  <a:lnTo>
                    <a:pt x="352204" y="377189"/>
                  </a:lnTo>
                  <a:lnTo>
                    <a:pt x="350717" y="375919"/>
                  </a:lnTo>
                  <a:lnTo>
                    <a:pt x="350253" y="374649"/>
                  </a:lnTo>
                  <a:lnTo>
                    <a:pt x="349879" y="373379"/>
                  </a:lnTo>
                  <a:lnTo>
                    <a:pt x="342706" y="373379"/>
                  </a:lnTo>
                  <a:lnTo>
                    <a:pt x="342848" y="370839"/>
                  </a:lnTo>
                  <a:lnTo>
                    <a:pt x="342991" y="369569"/>
                  </a:lnTo>
                  <a:close/>
                </a:path>
                <a:path w="362584" h="622300">
                  <a:moveTo>
                    <a:pt x="210281" y="377301"/>
                  </a:moveTo>
                  <a:lnTo>
                    <a:pt x="210369" y="380999"/>
                  </a:lnTo>
                  <a:lnTo>
                    <a:pt x="207445" y="384809"/>
                  </a:lnTo>
                  <a:lnTo>
                    <a:pt x="209189" y="384809"/>
                  </a:lnTo>
                  <a:lnTo>
                    <a:pt x="210877" y="383539"/>
                  </a:lnTo>
                  <a:lnTo>
                    <a:pt x="213435" y="380999"/>
                  </a:lnTo>
                  <a:lnTo>
                    <a:pt x="211375" y="380999"/>
                  </a:lnTo>
                  <a:lnTo>
                    <a:pt x="210281" y="377301"/>
                  </a:lnTo>
                  <a:close/>
                </a:path>
                <a:path w="362584" h="622300">
                  <a:moveTo>
                    <a:pt x="282028" y="382269"/>
                  </a:moveTo>
                  <a:lnTo>
                    <a:pt x="281027" y="382269"/>
                  </a:lnTo>
                  <a:lnTo>
                    <a:pt x="282303" y="384809"/>
                  </a:lnTo>
                  <a:lnTo>
                    <a:pt x="283185" y="384809"/>
                  </a:lnTo>
                  <a:lnTo>
                    <a:pt x="282028" y="382269"/>
                  </a:lnTo>
                  <a:close/>
                </a:path>
                <a:path w="362584" h="622300">
                  <a:moveTo>
                    <a:pt x="297192" y="375919"/>
                  </a:moveTo>
                  <a:lnTo>
                    <a:pt x="296012" y="377189"/>
                  </a:lnTo>
                  <a:lnTo>
                    <a:pt x="298386" y="380999"/>
                  </a:lnTo>
                  <a:lnTo>
                    <a:pt x="297199" y="382269"/>
                  </a:lnTo>
                  <a:lnTo>
                    <a:pt x="310100" y="382269"/>
                  </a:lnTo>
                  <a:lnTo>
                    <a:pt x="310077" y="383539"/>
                  </a:lnTo>
                  <a:lnTo>
                    <a:pt x="308895" y="383539"/>
                  </a:lnTo>
                  <a:lnTo>
                    <a:pt x="309250" y="384809"/>
                  </a:lnTo>
                  <a:lnTo>
                    <a:pt x="310996" y="384809"/>
                  </a:lnTo>
                  <a:lnTo>
                    <a:pt x="311926" y="382269"/>
                  </a:lnTo>
                  <a:lnTo>
                    <a:pt x="313332" y="380999"/>
                  </a:lnTo>
                  <a:lnTo>
                    <a:pt x="302299" y="380999"/>
                  </a:lnTo>
                  <a:lnTo>
                    <a:pt x="303143" y="379729"/>
                  </a:lnTo>
                  <a:lnTo>
                    <a:pt x="298225" y="379729"/>
                  </a:lnTo>
                  <a:lnTo>
                    <a:pt x="297192" y="375919"/>
                  </a:lnTo>
                  <a:close/>
                </a:path>
                <a:path w="362584" h="622300">
                  <a:moveTo>
                    <a:pt x="149250" y="363219"/>
                  </a:moveTo>
                  <a:lnTo>
                    <a:pt x="149068" y="363219"/>
                  </a:lnTo>
                  <a:lnTo>
                    <a:pt x="148530" y="364489"/>
                  </a:lnTo>
                  <a:lnTo>
                    <a:pt x="147895" y="365759"/>
                  </a:lnTo>
                  <a:lnTo>
                    <a:pt x="142791" y="369569"/>
                  </a:lnTo>
                  <a:lnTo>
                    <a:pt x="136778" y="374649"/>
                  </a:lnTo>
                  <a:lnTo>
                    <a:pt x="126692" y="383539"/>
                  </a:lnTo>
                  <a:lnTo>
                    <a:pt x="128715" y="383539"/>
                  </a:lnTo>
                  <a:lnTo>
                    <a:pt x="132249" y="382269"/>
                  </a:lnTo>
                  <a:lnTo>
                    <a:pt x="133956" y="380999"/>
                  </a:lnTo>
                  <a:lnTo>
                    <a:pt x="132827" y="380999"/>
                  </a:lnTo>
                  <a:lnTo>
                    <a:pt x="148519" y="369569"/>
                  </a:lnTo>
                  <a:lnTo>
                    <a:pt x="153562" y="364489"/>
                  </a:lnTo>
                  <a:lnTo>
                    <a:pt x="148996" y="364489"/>
                  </a:lnTo>
                  <a:lnTo>
                    <a:pt x="149113" y="364329"/>
                  </a:lnTo>
                  <a:lnTo>
                    <a:pt x="149250" y="363219"/>
                  </a:lnTo>
                  <a:close/>
                </a:path>
                <a:path w="362584" h="622300">
                  <a:moveTo>
                    <a:pt x="269451" y="346709"/>
                  </a:moveTo>
                  <a:lnTo>
                    <a:pt x="265983" y="346709"/>
                  </a:lnTo>
                  <a:lnTo>
                    <a:pt x="265786" y="347979"/>
                  </a:lnTo>
                  <a:lnTo>
                    <a:pt x="265535" y="350519"/>
                  </a:lnTo>
                  <a:lnTo>
                    <a:pt x="266552" y="354329"/>
                  </a:lnTo>
                  <a:lnTo>
                    <a:pt x="260848" y="359409"/>
                  </a:lnTo>
                  <a:lnTo>
                    <a:pt x="257440" y="361949"/>
                  </a:lnTo>
                  <a:lnTo>
                    <a:pt x="249157" y="369569"/>
                  </a:lnTo>
                  <a:lnTo>
                    <a:pt x="244207" y="372109"/>
                  </a:lnTo>
                  <a:lnTo>
                    <a:pt x="238162" y="377301"/>
                  </a:lnTo>
                  <a:lnTo>
                    <a:pt x="232583" y="382269"/>
                  </a:lnTo>
                  <a:lnTo>
                    <a:pt x="232551" y="383539"/>
                  </a:lnTo>
                  <a:lnTo>
                    <a:pt x="239466" y="378459"/>
                  </a:lnTo>
                  <a:lnTo>
                    <a:pt x="257232" y="364489"/>
                  </a:lnTo>
                  <a:lnTo>
                    <a:pt x="262081" y="359409"/>
                  </a:lnTo>
                  <a:lnTo>
                    <a:pt x="266813" y="355599"/>
                  </a:lnTo>
                  <a:lnTo>
                    <a:pt x="270287" y="355599"/>
                  </a:lnTo>
                  <a:lnTo>
                    <a:pt x="269810" y="354329"/>
                  </a:lnTo>
                  <a:lnTo>
                    <a:pt x="269693" y="353059"/>
                  </a:lnTo>
                  <a:lnTo>
                    <a:pt x="269702" y="349249"/>
                  </a:lnTo>
                  <a:lnTo>
                    <a:pt x="268752" y="349249"/>
                  </a:lnTo>
                  <a:lnTo>
                    <a:pt x="269451" y="346709"/>
                  </a:lnTo>
                  <a:close/>
                </a:path>
                <a:path w="362584" h="622300">
                  <a:moveTo>
                    <a:pt x="310100" y="382269"/>
                  </a:moveTo>
                  <a:lnTo>
                    <a:pt x="299822" y="382269"/>
                  </a:lnTo>
                  <a:lnTo>
                    <a:pt x="300374" y="383539"/>
                  </a:lnTo>
                  <a:lnTo>
                    <a:pt x="309866" y="383539"/>
                  </a:lnTo>
                  <a:lnTo>
                    <a:pt x="310100" y="382269"/>
                  </a:lnTo>
                  <a:close/>
                </a:path>
                <a:path w="362584" h="622300">
                  <a:moveTo>
                    <a:pt x="95905" y="377189"/>
                  </a:moveTo>
                  <a:lnTo>
                    <a:pt x="93902" y="377189"/>
                  </a:lnTo>
                  <a:lnTo>
                    <a:pt x="91433" y="378459"/>
                  </a:lnTo>
                  <a:lnTo>
                    <a:pt x="86765" y="379729"/>
                  </a:lnTo>
                  <a:lnTo>
                    <a:pt x="85175" y="382269"/>
                  </a:lnTo>
                  <a:lnTo>
                    <a:pt x="87284" y="382269"/>
                  </a:lnTo>
                  <a:lnTo>
                    <a:pt x="92444" y="379729"/>
                  </a:lnTo>
                  <a:lnTo>
                    <a:pt x="95905" y="377189"/>
                  </a:lnTo>
                  <a:close/>
                </a:path>
                <a:path w="362584" h="622300">
                  <a:moveTo>
                    <a:pt x="333907" y="377189"/>
                  </a:moveTo>
                  <a:lnTo>
                    <a:pt x="333505" y="380999"/>
                  </a:lnTo>
                  <a:lnTo>
                    <a:pt x="334013" y="382065"/>
                  </a:lnTo>
                  <a:lnTo>
                    <a:pt x="333907" y="377189"/>
                  </a:lnTo>
                  <a:close/>
                </a:path>
                <a:path w="362584" h="622300">
                  <a:moveTo>
                    <a:pt x="67900" y="377443"/>
                  </a:moveTo>
                  <a:lnTo>
                    <a:pt x="63557" y="380999"/>
                  </a:lnTo>
                  <a:lnTo>
                    <a:pt x="66553" y="380999"/>
                  </a:lnTo>
                  <a:lnTo>
                    <a:pt x="65351" y="379729"/>
                  </a:lnTo>
                  <a:lnTo>
                    <a:pt x="67116" y="378459"/>
                  </a:lnTo>
                  <a:lnTo>
                    <a:pt x="67900" y="377443"/>
                  </a:lnTo>
                  <a:close/>
                </a:path>
                <a:path w="362584" h="622300">
                  <a:moveTo>
                    <a:pt x="77600" y="379729"/>
                  </a:moveTo>
                  <a:lnTo>
                    <a:pt x="76434" y="379729"/>
                  </a:lnTo>
                  <a:lnTo>
                    <a:pt x="66553" y="380999"/>
                  </a:lnTo>
                  <a:lnTo>
                    <a:pt x="77435" y="380999"/>
                  </a:lnTo>
                  <a:lnTo>
                    <a:pt x="77600" y="379729"/>
                  </a:lnTo>
                  <a:close/>
                </a:path>
                <a:path w="362584" h="622300">
                  <a:moveTo>
                    <a:pt x="171293" y="378459"/>
                  </a:moveTo>
                  <a:lnTo>
                    <a:pt x="165022" y="380999"/>
                  </a:lnTo>
                  <a:lnTo>
                    <a:pt x="175366" y="380999"/>
                  </a:lnTo>
                  <a:lnTo>
                    <a:pt x="177175" y="379729"/>
                  </a:lnTo>
                  <a:lnTo>
                    <a:pt x="170669" y="379729"/>
                  </a:lnTo>
                  <a:lnTo>
                    <a:pt x="171293" y="378459"/>
                  </a:lnTo>
                  <a:close/>
                </a:path>
                <a:path w="362584" h="622300">
                  <a:moveTo>
                    <a:pt x="219969" y="361949"/>
                  </a:moveTo>
                  <a:lnTo>
                    <a:pt x="216992" y="361949"/>
                  </a:lnTo>
                  <a:lnTo>
                    <a:pt x="215166" y="365759"/>
                  </a:lnTo>
                  <a:lnTo>
                    <a:pt x="213819" y="369421"/>
                  </a:lnTo>
                  <a:lnTo>
                    <a:pt x="213787" y="369782"/>
                  </a:lnTo>
                  <a:lnTo>
                    <a:pt x="214140" y="373104"/>
                  </a:lnTo>
                  <a:lnTo>
                    <a:pt x="214260" y="374649"/>
                  </a:lnTo>
                  <a:lnTo>
                    <a:pt x="215254" y="375919"/>
                  </a:lnTo>
                  <a:lnTo>
                    <a:pt x="212772" y="378459"/>
                  </a:lnTo>
                  <a:lnTo>
                    <a:pt x="211375" y="380999"/>
                  </a:lnTo>
                  <a:lnTo>
                    <a:pt x="213435" y="380999"/>
                  </a:lnTo>
                  <a:lnTo>
                    <a:pt x="216391" y="379729"/>
                  </a:lnTo>
                  <a:lnTo>
                    <a:pt x="217856" y="379729"/>
                  </a:lnTo>
                  <a:lnTo>
                    <a:pt x="216189" y="378459"/>
                  </a:lnTo>
                  <a:lnTo>
                    <a:pt x="219915" y="378459"/>
                  </a:lnTo>
                  <a:lnTo>
                    <a:pt x="222156" y="377189"/>
                  </a:lnTo>
                  <a:lnTo>
                    <a:pt x="225914" y="375919"/>
                  </a:lnTo>
                  <a:lnTo>
                    <a:pt x="230376" y="375919"/>
                  </a:lnTo>
                  <a:lnTo>
                    <a:pt x="230924" y="374649"/>
                  </a:lnTo>
                  <a:lnTo>
                    <a:pt x="220152" y="374649"/>
                  </a:lnTo>
                  <a:lnTo>
                    <a:pt x="220995" y="373379"/>
                  </a:lnTo>
                  <a:lnTo>
                    <a:pt x="217108" y="373379"/>
                  </a:lnTo>
                  <a:lnTo>
                    <a:pt x="218775" y="370839"/>
                  </a:lnTo>
                  <a:lnTo>
                    <a:pt x="216583" y="370839"/>
                  </a:lnTo>
                  <a:lnTo>
                    <a:pt x="217472" y="369569"/>
                  </a:lnTo>
                  <a:lnTo>
                    <a:pt x="219982" y="368299"/>
                  </a:lnTo>
                  <a:lnTo>
                    <a:pt x="217417" y="368299"/>
                  </a:lnTo>
                  <a:lnTo>
                    <a:pt x="219513" y="365759"/>
                  </a:lnTo>
                  <a:lnTo>
                    <a:pt x="218368" y="365759"/>
                  </a:lnTo>
                  <a:lnTo>
                    <a:pt x="218663" y="364489"/>
                  </a:lnTo>
                  <a:lnTo>
                    <a:pt x="220483" y="363219"/>
                  </a:lnTo>
                  <a:lnTo>
                    <a:pt x="219475" y="363219"/>
                  </a:lnTo>
                  <a:lnTo>
                    <a:pt x="219969" y="361949"/>
                  </a:lnTo>
                  <a:close/>
                </a:path>
                <a:path w="362584" h="622300">
                  <a:moveTo>
                    <a:pt x="230928" y="378459"/>
                  </a:moveTo>
                  <a:lnTo>
                    <a:pt x="229369" y="379729"/>
                  </a:lnTo>
                  <a:lnTo>
                    <a:pt x="228941" y="379729"/>
                  </a:lnTo>
                  <a:lnTo>
                    <a:pt x="228347" y="380999"/>
                  </a:lnTo>
                  <a:lnTo>
                    <a:pt x="229438" y="380999"/>
                  </a:lnTo>
                  <a:lnTo>
                    <a:pt x="230928" y="378459"/>
                  </a:lnTo>
                  <a:close/>
                </a:path>
                <a:path w="362584" h="622300">
                  <a:moveTo>
                    <a:pt x="314645" y="379729"/>
                  </a:moveTo>
                  <a:lnTo>
                    <a:pt x="308573" y="379729"/>
                  </a:lnTo>
                  <a:lnTo>
                    <a:pt x="306449" y="380999"/>
                  </a:lnTo>
                  <a:lnTo>
                    <a:pt x="313332" y="380999"/>
                  </a:lnTo>
                  <a:lnTo>
                    <a:pt x="314645" y="379729"/>
                  </a:lnTo>
                  <a:close/>
                </a:path>
                <a:path w="362584" h="622300">
                  <a:moveTo>
                    <a:pt x="340388" y="377189"/>
                  </a:moveTo>
                  <a:lnTo>
                    <a:pt x="340191" y="377189"/>
                  </a:lnTo>
                  <a:lnTo>
                    <a:pt x="337635" y="380999"/>
                  </a:lnTo>
                  <a:lnTo>
                    <a:pt x="338054" y="380999"/>
                  </a:lnTo>
                  <a:lnTo>
                    <a:pt x="340388" y="377189"/>
                  </a:lnTo>
                  <a:close/>
                </a:path>
                <a:path w="362584" h="622300">
                  <a:moveTo>
                    <a:pt x="156040" y="378459"/>
                  </a:moveTo>
                  <a:lnTo>
                    <a:pt x="151854" y="378459"/>
                  </a:lnTo>
                  <a:lnTo>
                    <a:pt x="151959" y="379729"/>
                  </a:lnTo>
                  <a:lnTo>
                    <a:pt x="155224" y="379729"/>
                  </a:lnTo>
                  <a:lnTo>
                    <a:pt x="156040" y="378459"/>
                  </a:lnTo>
                  <a:close/>
                </a:path>
                <a:path w="362584" h="622300">
                  <a:moveTo>
                    <a:pt x="180015" y="377189"/>
                  </a:moveTo>
                  <a:lnTo>
                    <a:pt x="177125" y="377189"/>
                  </a:lnTo>
                  <a:lnTo>
                    <a:pt x="174041" y="378459"/>
                  </a:lnTo>
                  <a:lnTo>
                    <a:pt x="171170" y="379729"/>
                  </a:lnTo>
                  <a:lnTo>
                    <a:pt x="177175" y="379729"/>
                  </a:lnTo>
                  <a:lnTo>
                    <a:pt x="178985" y="378459"/>
                  </a:lnTo>
                  <a:lnTo>
                    <a:pt x="180874" y="378459"/>
                  </a:lnTo>
                  <a:lnTo>
                    <a:pt x="180015" y="377189"/>
                  </a:lnTo>
                  <a:close/>
                </a:path>
                <a:path w="362584" h="622300">
                  <a:moveTo>
                    <a:pt x="180874" y="378459"/>
                  </a:moveTo>
                  <a:lnTo>
                    <a:pt x="178985" y="378459"/>
                  </a:lnTo>
                  <a:lnTo>
                    <a:pt x="182040" y="379729"/>
                  </a:lnTo>
                  <a:lnTo>
                    <a:pt x="180874" y="378459"/>
                  </a:lnTo>
                  <a:close/>
                </a:path>
                <a:path w="362584" h="622300">
                  <a:moveTo>
                    <a:pt x="300498" y="373379"/>
                  </a:moveTo>
                  <a:lnTo>
                    <a:pt x="296863" y="373379"/>
                  </a:lnTo>
                  <a:lnTo>
                    <a:pt x="298475" y="378459"/>
                  </a:lnTo>
                  <a:lnTo>
                    <a:pt x="298225" y="379729"/>
                  </a:lnTo>
                  <a:lnTo>
                    <a:pt x="301842" y="379729"/>
                  </a:lnTo>
                  <a:lnTo>
                    <a:pt x="301163" y="377189"/>
                  </a:lnTo>
                  <a:lnTo>
                    <a:pt x="300336" y="375919"/>
                  </a:lnTo>
                  <a:lnTo>
                    <a:pt x="300498" y="373379"/>
                  </a:lnTo>
                  <a:close/>
                </a:path>
                <a:path w="362584" h="622300">
                  <a:moveTo>
                    <a:pt x="307076" y="373379"/>
                  </a:moveTo>
                  <a:lnTo>
                    <a:pt x="305452" y="375919"/>
                  </a:lnTo>
                  <a:lnTo>
                    <a:pt x="303562" y="377189"/>
                  </a:lnTo>
                  <a:lnTo>
                    <a:pt x="301842" y="379729"/>
                  </a:lnTo>
                  <a:lnTo>
                    <a:pt x="303143" y="379729"/>
                  </a:lnTo>
                  <a:lnTo>
                    <a:pt x="303987" y="378459"/>
                  </a:lnTo>
                  <a:lnTo>
                    <a:pt x="307076" y="373379"/>
                  </a:lnTo>
                  <a:close/>
                </a:path>
                <a:path w="362584" h="622300">
                  <a:moveTo>
                    <a:pt x="323848" y="375919"/>
                  </a:moveTo>
                  <a:lnTo>
                    <a:pt x="321714" y="377227"/>
                  </a:lnTo>
                  <a:lnTo>
                    <a:pt x="318821" y="379488"/>
                  </a:lnTo>
                  <a:lnTo>
                    <a:pt x="318803" y="379729"/>
                  </a:lnTo>
                  <a:lnTo>
                    <a:pt x="323848" y="375919"/>
                  </a:lnTo>
                  <a:close/>
                </a:path>
                <a:path w="362584" h="622300">
                  <a:moveTo>
                    <a:pt x="163301" y="377189"/>
                  </a:moveTo>
                  <a:lnTo>
                    <a:pt x="161162" y="378757"/>
                  </a:lnTo>
                  <a:lnTo>
                    <a:pt x="162670" y="378459"/>
                  </a:lnTo>
                  <a:lnTo>
                    <a:pt x="163301" y="377189"/>
                  </a:lnTo>
                  <a:close/>
                </a:path>
                <a:path w="362584" h="622300">
                  <a:moveTo>
                    <a:pt x="64689" y="377227"/>
                  </a:moveTo>
                  <a:lnTo>
                    <a:pt x="56808" y="378459"/>
                  </a:lnTo>
                  <a:lnTo>
                    <a:pt x="64901" y="378459"/>
                  </a:lnTo>
                  <a:lnTo>
                    <a:pt x="64689" y="377227"/>
                  </a:lnTo>
                  <a:close/>
                </a:path>
                <a:path w="362584" h="622300">
                  <a:moveTo>
                    <a:pt x="68210" y="377189"/>
                  </a:moveTo>
                  <a:lnTo>
                    <a:pt x="67900" y="377443"/>
                  </a:lnTo>
                  <a:lnTo>
                    <a:pt x="68210" y="377189"/>
                  </a:lnTo>
                  <a:close/>
                </a:path>
                <a:path w="362584" h="622300">
                  <a:moveTo>
                    <a:pt x="210279" y="377189"/>
                  </a:moveTo>
                  <a:close/>
                </a:path>
                <a:path w="362584" h="622300">
                  <a:moveTo>
                    <a:pt x="64930" y="377189"/>
                  </a:moveTo>
                  <a:lnTo>
                    <a:pt x="64683" y="377189"/>
                  </a:lnTo>
                  <a:lnTo>
                    <a:pt x="64930" y="377189"/>
                  </a:lnTo>
                  <a:close/>
                </a:path>
                <a:path w="362584" h="622300">
                  <a:moveTo>
                    <a:pt x="102054" y="370839"/>
                  </a:moveTo>
                  <a:lnTo>
                    <a:pt x="100500" y="372109"/>
                  </a:lnTo>
                  <a:lnTo>
                    <a:pt x="100019" y="374649"/>
                  </a:lnTo>
                  <a:lnTo>
                    <a:pt x="95617" y="375919"/>
                  </a:lnTo>
                  <a:lnTo>
                    <a:pt x="92765" y="377189"/>
                  </a:lnTo>
                  <a:lnTo>
                    <a:pt x="99238" y="377189"/>
                  </a:lnTo>
                  <a:lnTo>
                    <a:pt x="101460" y="375919"/>
                  </a:lnTo>
                  <a:lnTo>
                    <a:pt x="105511" y="373379"/>
                  </a:lnTo>
                  <a:lnTo>
                    <a:pt x="100786" y="373379"/>
                  </a:lnTo>
                  <a:lnTo>
                    <a:pt x="102054" y="370839"/>
                  </a:lnTo>
                  <a:close/>
                </a:path>
                <a:path w="362584" h="622300">
                  <a:moveTo>
                    <a:pt x="160367" y="373379"/>
                  </a:moveTo>
                  <a:lnTo>
                    <a:pt x="159289" y="374649"/>
                  </a:lnTo>
                  <a:lnTo>
                    <a:pt x="155181" y="377189"/>
                  </a:lnTo>
                  <a:lnTo>
                    <a:pt x="156856" y="377189"/>
                  </a:lnTo>
                  <a:lnTo>
                    <a:pt x="157672" y="375919"/>
                  </a:lnTo>
                  <a:lnTo>
                    <a:pt x="160521" y="375919"/>
                  </a:lnTo>
                  <a:lnTo>
                    <a:pt x="160367" y="373379"/>
                  </a:lnTo>
                  <a:close/>
                </a:path>
                <a:path w="362584" h="622300">
                  <a:moveTo>
                    <a:pt x="188414" y="367322"/>
                  </a:moveTo>
                  <a:lnTo>
                    <a:pt x="182822" y="372109"/>
                  </a:lnTo>
                  <a:lnTo>
                    <a:pt x="176972" y="377189"/>
                  </a:lnTo>
                  <a:lnTo>
                    <a:pt x="179809" y="377189"/>
                  </a:lnTo>
                  <a:lnTo>
                    <a:pt x="180913" y="375919"/>
                  </a:lnTo>
                  <a:lnTo>
                    <a:pt x="183142" y="374649"/>
                  </a:lnTo>
                  <a:lnTo>
                    <a:pt x="181270" y="374649"/>
                  </a:lnTo>
                  <a:lnTo>
                    <a:pt x="181786" y="373379"/>
                  </a:lnTo>
                  <a:lnTo>
                    <a:pt x="185464" y="372109"/>
                  </a:lnTo>
                  <a:lnTo>
                    <a:pt x="187808" y="370839"/>
                  </a:lnTo>
                  <a:lnTo>
                    <a:pt x="188409" y="370839"/>
                  </a:lnTo>
                  <a:lnTo>
                    <a:pt x="187967" y="369782"/>
                  </a:lnTo>
                  <a:lnTo>
                    <a:pt x="187913" y="369421"/>
                  </a:lnTo>
                  <a:lnTo>
                    <a:pt x="188414" y="367322"/>
                  </a:lnTo>
                  <a:close/>
                </a:path>
                <a:path w="362584" h="622300">
                  <a:moveTo>
                    <a:pt x="211231" y="374649"/>
                  </a:moveTo>
                  <a:lnTo>
                    <a:pt x="210248" y="375919"/>
                  </a:lnTo>
                  <a:lnTo>
                    <a:pt x="210279" y="377189"/>
                  </a:lnTo>
                  <a:lnTo>
                    <a:pt x="211231" y="377189"/>
                  </a:lnTo>
                  <a:lnTo>
                    <a:pt x="211231" y="374649"/>
                  </a:lnTo>
                  <a:close/>
                </a:path>
                <a:path w="362584" h="622300">
                  <a:moveTo>
                    <a:pt x="232791" y="374649"/>
                  </a:moveTo>
                  <a:lnTo>
                    <a:pt x="231341" y="375919"/>
                  </a:lnTo>
                  <a:lnTo>
                    <a:pt x="229828" y="377189"/>
                  </a:lnTo>
                  <a:lnTo>
                    <a:pt x="231277" y="377189"/>
                  </a:lnTo>
                  <a:lnTo>
                    <a:pt x="232059" y="375919"/>
                  </a:lnTo>
                  <a:lnTo>
                    <a:pt x="232791" y="374649"/>
                  </a:lnTo>
                  <a:close/>
                </a:path>
                <a:path w="362584" h="622300">
                  <a:moveTo>
                    <a:pt x="315504" y="364489"/>
                  </a:moveTo>
                  <a:lnTo>
                    <a:pt x="312694" y="364489"/>
                  </a:lnTo>
                  <a:lnTo>
                    <a:pt x="313131" y="365759"/>
                  </a:lnTo>
                  <a:lnTo>
                    <a:pt x="313625" y="367029"/>
                  </a:lnTo>
                  <a:lnTo>
                    <a:pt x="315170" y="369569"/>
                  </a:lnTo>
                  <a:lnTo>
                    <a:pt x="316353" y="370839"/>
                  </a:lnTo>
                  <a:lnTo>
                    <a:pt x="317658" y="372109"/>
                  </a:lnTo>
                  <a:lnTo>
                    <a:pt x="316059" y="373379"/>
                  </a:lnTo>
                  <a:lnTo>
                    <a:pt x="314144" y="375919"/>
                  </a:lnTo>
                  <a:lnTo>
                    <a:pt x="312392" y="377189"/>
                  </a:lnTo>
                  <a:lnTo>
                    <a:pt x="318990" y="377189"/>
                  </a:lnTo>
                  <a:lnTo>
                    <a:pt x="319411" y="374649"/>
                  </a:lnTo>
                  <a:lnTo>
                    <a:pt x="319937" y="372109"/>
                  </a:lnTo>
                  <a:lnTo>
                    <a:pt x="326498" y="372109"/>
                  </a:lnTo>
                  <a:lnTo>
                    <a:pt x="329071" y="370839"/>
                  </a:lnTo>
                  <a:lnTo>
                    <a:pt x="322459" y="370839"/>
                  </a:lnTo>
                  <a:lnTo>
                    <a:pt x="322847" y="369569"/>
                  </a:lnTo>
                  <a:lnTo>
                    <a:pt x="321667" y="369569"/>
                  </a:lnTo>
                  <a:lnTo>
                    <a:pt x="317630" y="368299"/>
                  </a:lnTo>
                  <a:lnTo>
                    <a:pt x="317145" y="367029"/>
                  </a:lnTo>
                  <a:lnTo>
                    <a:pt x="316905" y="367029"/>
                  </a:lnTo>
                  <a:lnTo>
                    <a:pt x="315504" y="364489"/>
                  </a:lnTo>
                  <a:close/>
                </a:path>
                <a:path w="362584" h="622300">
                  <a:moveTo>
                    <a:pt x="333276" y="368299"/>
                  </a:moveTo>
                  <a:lnTo>
                    <a:pt x="332649" y="370839"/>
                  </a:lnTo>
                  <a:lnTo>
                    <a:pt x="329071" y="370839"/>
                  </a:lnTo>
                  <a:lnTo>
                    <a:pt x="330624" y="374649"/>
                  </a:lnTo>
                  <a:lnTo>
                    <a:pt x="333009" y="377189"/>
                  </a:lnTo>
                  <a:lnTo>
                    <a:pt x="341311" y="377189"/>
                  </a:lnTo>
                  <a:lnTo>
                    <a:pt x="343278" y="375919"/>
                  </a:lnTo>
                  <a:lnTo>
                    <a:pt x="344270" y="375919"/>
                  </a:lnTo>
                  <a:lnTo>
                    <a:pt x="345432" y="374649"/>
                  </a:lnTo>
                  <a:lnTo>
                    <a:pt x="335315" y="374649"/>
                  </a:lnTo>
                  <a:lnTo>
                    <a:pt x="334238" y="373379"/>
                  </a:lnTo>
                  <a:lnTo>
                    <a:pt x="334019" y="369569"/>
                  </a:lnTo>
                  <a:lnTo>
                    <a:pt x="333162" y="369569"/>
                  </a:lnTo>
                  <a:lnTo>
                    <a:pt x="333276" y="368299"/>
                  </a:lnTo>
                  <a:close/>
                </a:path>
                <a:path w="362584" h="622300">
                  <a:moveTo>
                    <a:pt x="353828" y="372407"/>
                  </a:moveTo>
                  <a:lnTo>
                    <a:pt x="354171" y="377189"/>
                  </a:lnTo>
                  <a:lnTo>
                    <a:pt x="354482" y="377189"/>
                  </a:lnTo>
                  <a:lnTo>
                    <a:pt x="354482" y="374649"/>
                  </a:lnTo>
                  <a:lnTo>
                    <a:pt x="354281" y="374649"/>
                  </a:lnTo>
                  <a:lnTo>
                    <a:pt x="354115" y="373928"/>
                  </a:lnTo>
                  <a:lnTo>
                    <a:pt x="353973" y="373104"/>
                  </a:lnTo>
                  <a:lnTo>
                    <a:pt x="353828" y="372407"/>
                  </a:lnTo>
                  <a:close/>
                </a:path>
                <a:path w="362584" h="622300">
                  <a:moveTo>
                    <a:pt x="314172" y="370839"/>
                  </a:moveTo>
                  <a:lnTo>
                    <a:pt x="313066" y="374783"/>
                  </a:lnTo>
                  <a:lnTo>
                    <a:pt x="313128" y="374649"/>
                  </a:lnTo>
                  <a:lnTo>
                    <a:pt x="314172" y="370839"/>
                  </a:lnTo>
                  <a:close/>
                </a:path>
                <a:path w="362584" h="622300">
                  <a:moveTo>
                    <a:pt x="67586" y="370839"/>
                  </a:moveTo>
                  <a:lnTo>
                    <a:pt x="65190" y="372109"/>
                  </a:lnTo>
                  <a:lnTo>
                    <a:pt x="58744" y="373379"/>
                  </a:lnTo>
                  <a:lnTo>
                    <a:pt x="54430" y="374649"/>
                  </a:lnTo>
                  <a:lnTo>
                    <a:pt x="57591" y="374649"/>
                  </a:lnTo>
                  <a:lnTo>
                    <a:pt x="66597" y="372109"/>
                  </a:lnTo>
                  <a:lnTo>
                    <a:pt x="68327" y="372109"/>
                  </a:lnTo>
                  <a:lnTo>
                    <a:pt x="67586" y="370839"/>
                  </a:lnTo>
                  <a:close/>
                </a:path>
                <a:path w="362584" h="622300">
                  <a:moveTo>
                    <a:pt x="188084" y="373379"/>
                  </a:moveTo>
                  <a:lnTo>
                    <a:pt x="183363" y="373379"/>
                  </a:lnTo>
                  <a:lnTo>
                    <a:pt x="181270" y="374649"/>
                  </a:lnTo>
                  <a:lnTo>
                    <a:pt x="183142" y="374649"/>
                  </a:lnTo>
                  <a:lnTo>
                    <a:pt x="188084" y="373379"/>
                  </a:lnTo>
                  <a:close/>
                </a:path>
                <a:path w="362584" h="622300">
                  <a:moveTo>
                    <a:pt x="228029" y="370839"/>
                  </a:moveTo>
                  <a:lnTo>
                    <a:pt x="225602" y="372109"/>
                  </a:lnTo>
                  <a:lnTo>
                    <a:pt x="221634" y="374649"/>
                  </a:lnTo>
                  <a:lnTo>
                    <a:pt x="224051" y="374649"/>
                  </a:lnTo>
                  <a:lnTo>
                    <a:pt x="224749" y="373928"/>
                  </a:lnTo>
                  <a:lnTo>
                    <a:pt x="225054" y="373379"/>
                  </a:lnTo>
                  <a:lnTo>
                    <a:pt x="225545" y="373104"/>
                  </a:lnTo>
                  <a:lnTo>
                    <a:pt x="226591" y="372039"/>
                  </a:lnTo>
                  <a:lnTo>
                    <a:pt x="228029" y="370839"/>
                  </a:lnTo>
                  <a:close/>
                </a:path>
                <a:path w="362584" h="622300">
                  <a:moveTo>
                    <a:pt x="228415" y="372109"/>
                  </a:moveTo>
                  <a:lnTo>
                    <a:pt x="227322" y="372109"/>
                  </a:lnTo>
                  <a:lnTo>
                    <a:pt x="225545" y="373104"/>
                  </a:lnTo>
                  <a:lnTo>
                    <a:pt x="224749" y="373928"/>
                  </a:lnTo>
                  <a:lnTo>
                    <a:pt x="224348" y="374649"/>
                  </a:lnTo>
                  <a:lnTo>
                    <a:pt x="230924" y="374649"/>
                  </a:lnTo>
                  <a:lnTo>
                    <a:pt x="231820" y="373379"/>
                  </a:lnTo>
                  <a:lnTo>
                    <a:pt x="228176" y="373379"/>
                  </a:lnTo>
                  <a:lnTo>
                    <a:pt x="228415" y="372109"/>
                  </a:lnTo>
                  <a:close/>
                </a:path>
                <a:path w="362584" h="622300">
                  <a:moveTo>
                    <a:pt x="260819" y="365759"/>
                  </a:moveTo>
                  <a:lnTo>
                    <a:pt x="259219" y="367029"/>
                  </a:lnTo>
                  <a:lnTo>
                    <a:pt x="258755" y="370839"/>
                  </a:lnTo>
                  <a:lnTo>
                    <a:pt x="257096" y="373379"/>
                  </a:lnTo>
                  <a:lnTo>
                    <a:pt x="255675" y="373379"/>
                  </a:lnTo>
                  <a:lnTo>
                    <a:pt x="254666" y="374649"/>
                  </a:lnTo>
                  <a:lnTo>
                    <a:pt x="258293" y="374649"/>
                  </a:lnTo>
                  <a:lnTo>
                    <a:pt x="260919" y="372109"/>
                  </a:lnTo>
                  <a:lnTo>
                    <a:pt x="262233" y="370839"/>
                  </a:lnTo>
                  <a:lnTo>
                    <a:pt x="260009" y="370839"/>
                  </a:lnTo>
                  <a:lnTo>
                    <a:pt x="259811" y="369782"/>
                  </a:lnTo>
                  <a:lnTo>
                    <a:pt x="259922" y="368682"/>
                  </a:lnTo>
                  <a:lnTo>
                    <a:pt x="260205" y="367029"/>
                  </a:lnTo>
                  <a:lnTo>
                    <a:pt x="260819" y="365759"/>
                  </a:lnTo>
                  <a:close/>
                </a:path>
                <a:path w="362584" h="622300">
                  <a:moveTo>
                    <a:pt x="292568" y="372109"/>
                  </a:moveTo>
                  <a:lnTo>
                    <a:pt x="289111" y="372109"/>
                  </a:lnTo>
                  <a:lnTo>
                    <a:pt x="289233" y="373379"/>
                  </a:lnTo>
                  <a:lnTo>
                    <a:pt x="289264" y="374649"/>
                  </a:lnTo>
                  <a:lnTo>
                    <a:pt x="291106" y="374649"/>
                  </a:lnTo>
                  <a:lnTo>
                    <a:pt x="292568" y="372109"/>
                  </a:lnTo>
                  <a:close/>
                </a:path>
                <a:path w="362584" h="622300">
                  <a:moveTo>
                    <a:pt x="121774" y="365759"/>
                  </a:moveTo>
                  <a:lnTo>
                    <a:pt x="114676" y="365759"/>
                  </a:lnTo>
                  <a:lnTo>
                    <a:pt x="109824" y="368299"/>
                  </a:lnTo>
                  <a:lnTo>
                    <a:pt x="109198" y="369569"/>
                  </a:lnTo>
                  <a:lnTo>
                    <a:pt x="104564" y="372109"/>
                  </a:lnTo>
                  <a:lnTo>
                    <a:pt x="101338" y="373379"/>
                  </a:lnTo>
                  <a:lnTo>
                    <a:pt x="105511" y="373379"/>
                  </a:lnTo>
                  <a:lnTo>
                    <a:pt x="107735" y="372109"/>
                  </a:lnTo>
                  <a:lnTo>
                    <a:pt x="109377" y="372109"/>
                  </a:lnTo>
                  <a:lnTo>
                    <a:pt x="112648" y="370839"/>
                  </a:lnTo>
                  <a:lnTo>
                    <a:pt x="117154" y="370839"/>
                  </a:lnTo>
                  <a:lnTo>
                    <a:pt x="113969" y="369569"/>
                  </a:lnTo>
                  <a:lnTo>
                    <a:pt x="117497" y="368299"/>
                  </a:lnTo>
                  <a:lnTo>
                    <a:pt x="119465" y="368299"/>
                  </a:lnTo>
                  <a:lnTo>
                    <a:pt x="118752" y="367029"/>
                  </a:lnTo>
                  <a:lnTo>
                    <a:pt x="121774" y="365759"/>
                  </a:lnTo>
                  <a:close/>
                </a:path>
                <a:path w="362584" h="622300">
                  <a:moveTo>
                    <a:pt x="109377" y="372109"/>
                  </a:moveTo>
                  <a:lnTo>
                    <a:pt x="108652" y="372109"/>
                  </a:lnTo>
                  <a:lnTo>
                    <a:pt x="111215" y="373379"/>
                  </a:lnTo>
                  <a:lnTo>
                    <a:pt x="112525" y="373379"/>
                  </a:lnTo>
                  <a:lnTo>
                    <a:pt x="109377" y="372109"/>
                  </a:lnTo>
                  <a:close/>
                </a:path>
                <a:path w="362584" h="622300">
                  <a:moveTo>
                    <a:pt x="224168" y="331469"/>
                  </a:moveTo>
                  <a:lnTo>
                    <a:pt x="221825" y="334009"/>
                  </a:lnTo>
                  <a:lnTo>
                    <a:pt x="220220" y="336549"/>
                  </a:lnTo>
                  <a:lnTo>
                    <a:pt x="217513" y="336549"/>
                  </a:lnTo>
                  <a:lnTo>
                    <a:pt x="211650" y="340359"/>
                  </a:lnTo>
                  <a:lnTo>
                    <a:pt x="197770" y="340359"/>
                  </a:lnTo>
                  <a:lnTo>
                    <a:pt x="199483" y="341629"/>
                  </a:lnTo>
                  <a:lnTo>
                    <a:pt x="211109" y="341629"/>
                  </a:lnTo>
                  <a:lnTo>
                    <a:pt x="210664" y="342899"/>
                  </a:lnTo>
                  <a:lnTo>
                    <a:pt x="207951" y="344169"/>
                  </a:lnTo>
                  <a:lnTo>
                    <a:pt x="192781" y="353531"/>
                  </a:lnTo>
                  <a:lnTo>
                    <a:pt x="178853" y="361949"/>
                  </a:lnTo>
                  <a:lnTo>
                    <a:pt x="167423" y="369569"/>
                  </a:lnTo>
                  <a:lnTo>
                    <a:pt x="162860" y="373379"/>
                  </a:lnTo>
                  <a:lnTo>
                    <a:pt x="172654" y="367029"/>
                  </a:lnTo>
                  <a:lnTo>
                    <a:pt x="184932" y="359409"/>
                  </a:lnTo>
                  <a:lnTo>
                    <a:pt x="197892" y="351789"/>
                  </a:lnTo>
                  <a:lnTo>
                    <a:pt x="209418" y="344372"/>
                  </a:lnTo>
                  <a:lnTo>
                    <a:pt x="209463" y="344169"/>
                  </a:lnTo>
                  <a:lnTo>
                    <a:pt x="212768" y="344169"/>
                  </a:lnTo>
                  <a:lnTo>
                    <a:pt x="215026" y="340359"/>
                  </a:lnTo>
                  <a:lnTo>
                    <a:pt x="223738" y="335279"/>
                  </a:lnTo>
                  <a:lnTo>
                    <a:pt x="222784" y="335279"/>
                  </a:lnTo>
                  <a:lnTo>
                    <a:pt x="223018" y="334009"/>
                  </a:lnTo>
                  <a:lnTo>
                    <a:pt x="223902" y="332739"/>
                  </a:lnTo>
                  <a:lnTo>
                    <a:pt x="224168" y="331469"/>
                  </a:lnTo>
                  <a:close/>
                </a:path>
                <a:path w="362584" h="622300">
                  <a:moveTo>
                    <a:pt x="223297" y="372109"/>
                  </a:moveTo>
                  <a:lnTo>
                    <a:pt x="222204" y="372109"/>
                  </a:lnTo>
                  <a:lnTo>
                    <a:pt x="219838" y="373379"/>
                  </a:lnTo>
                  <a:lnTo>
                    <a:pt x="220995" y="373379"/>
                  </a:lnTo>
                  <a:lnTo>
                    <a:pt x="223297" y="372109"/>
                  </a:lnTo>
                  <a:close/>
                </a:path>
                <a:path w="362584" h="622300">
                  <a:moveTo>
                    <a:pt x="250892" y="351789"/>
                  </a:moveTo>
                  <a:lnTo>
                    <a:pt x="250070" y="353059"/>
                  </a:lnTo>
                  <a:lnTo>
                    <a:pt x="249680" y="354329"/>
                  </a:lnTo>
                  <a:lnTo>
                    <a:pt x="248995" y="356869"/>
                  </a:lnTo>
                  <a:lnTo>
                    <a:pt x="248418" y="358090"/>
                  </a:lnTo>
                  <a:lnTo>
                    <a:pt x="247376" y="359409"/>
                  </a:lnTo>
                  <a:lnTo>
                    <a:pt x="245019" y="359409"/>
                  </a:lnTo>
                  <a:lnTo>
                    <a:pt x="244210" y="360679"/>
                  </a:lnTo>
                  <a:lnTo>
                    <a:pt x="244047" y="361949"/>
                  </a:lnTo>
                  <a:lnTo>
                    <a:pt x="240369" y="364489"/>
                  </a:lnTo>
                  <a:lnTo>
                    <a:pt x="236627" y="367029"/>
                  </a:lnTo>
                  <a:lnTo>
                    <a:pt x="233372" y="370839"/>
                  </a:lnTo>
                  <a:lnTo>
                    <a:pt x="229252" y="373379"/>
                  </a:lnTo>
                  <a:lnTo>
                    <a:pt x="231820" y="373379"/>
                  </a:lnTo>
                  <a:lnTo>
                    <a:pt x="232717" y="372109"/>
                  </a:lnTo>
                  <a:lnTo>
                    <a:pt x="234453" y="370839"/>
                  </a:lnTo>
                  <a:lnTo>
                    <a:pt x="237037" y="368274"/>
                  </a:lnTo>
                  <a:lnTo>
                    <a:pt x="240721" y="365759"/>
                  </a:lnTo>
                  <a:lnTo>
                    <a:pt x="243019" y="364489"/>
                  </a:lnTo>
                  <a:lnTo>
                    <a:pt x="245287" y="361949"/>
                  </a:lnTo>
                  <a:lnTo>
                    <a:pt x="249214" y="361949"/>
                  </a:lnTo>
                  <a:lnTo>
                    <a:pt x="250682" y="360679"/>
                  </a:lnTo>
                  <a:lnTo>
                    <a:pt x="247326" y="360679"/>
                  </a:lnTo>
                  <a:lnTo>
                    <a:pt x="248913" y="359409"/>
                  </a:lnTo>
                  <a:lnTo>
                    <a:pt x="249969" y="358139"/>
                  </a:lnTo>
                  <a:lnTo>
                    <a:pt x="252735" y="356869"/>
                  </a:lnTo>
                  <a:lnTo>
                    <a:pt x="253337" y="356869"/>
                  </a:lnTo>
                  <a:lnTo>
                    <a:pt x="254225" y="355599"/>
                  </a:lnTo>
                  <a:lnTo>
                    <a:pt x="250634" y="355599"/>
                  </a:lnTo>
                  <a:lnTo>
                    <a:pt x="250136" y="354329"/>
                  </a:lnTo>
                  <a:lnTo>
                    <a:pt x="250764" y="354329"/>
                  </a:lnTo>
                  <a:lnTo>
                    <a:pt x="250892" y="351789"/>
                  </a:lnTo>
                  <a:close/>
                </a:path>
                <a:path w="362584" h="622300">
                  <a:moveTo>
                    <a:pt x="297569" y="349249"/>
                  </a:moveTo>
                  <a:lnTo>
                    <a:pt x="296609" y="349249"/>
                  </a:lnTo>
                  <a:lnTo>
                    <a:pt x="295963" y="350519"/>
                  </a:lnTo>
                  <a:lnTo>
                    <a:pt x="289413" y="350519"/>
                  </a:lnTo>
                  <a:lnTo>
                    <a:pt x="290809" y="353059"/>
                  </a:lnTo>
                  <a:lnTo>
                    <a:pt x="292369" y="354329"/>
                  </a:lnTo>
                  <a:lnTo>
                    <a:pt x="298815" y="354329"/>
                  </a:lnTo>
                  <a:lnTo>
                    <a:pt x="298964" y="358211"/>
                  </a:lnTo>
                  <a:lnTo>
                    <a:pt x="299947" y="360679"/>
                  </a:lnTo>
                  <a:lnTo>
                    <a:pt x="301838" y="363219"/>
                  </a:lnTo>
                  <a:lnTo>
                    <a:pt x="299407" y="365759"/>
                  </a:lnTo>
                  <a:lnTo>
                    <a:pt x="296847" y="368299"/>
                  </a:lnTo>
                  <a:lnTo>
                    <a:pt x="294585" y="369421"/>
                  </a:lnTo>
                  <a:lnTo>
                    <a:pt x="294581" y="369569"/>
                  </a:lnTo>
                  <a:lnTo>
                    <a:pt x="298507" y="369569"/>
                  </a:lnTo>
                  <a:lnTo>
                    <a:pt x="298164" y="370839"/>
                  </a:lnTo>
                  <a:lnTo>
                    <a:pt x="298020" y="372039"/>
                  </a:lnTo>
                  <a:lnTo>
                    <a:pt x="298036" y="373379"/>
                  </a:lnTo>
                  <a:lnTo>
                    <a:pt x="300884" y="373379"/>
                  </a:lnTo>
                  <a:lnTo>
                    <a:pt x="302105" y="372109"/>
                  </a:lnTo>
                  <a:lnTo>
                    <a:pt x="300599" y="372109"/>
                  </a:lnTo>
                  <a:lnTo>
                    <a:pt x="300789" y="370839"/>
                  </a:lnTo>
                  <a:lnTo>
                    <a:pt x="301131" y="370839"/>
                  </a:lnTo>
                  <a:lnTo>
                    <a:pt x="302203" y="368274"/>
                  </a:lnTo>
                  <a:lnTo>
                    <a:pt x="302761" y="365759"/>
                  </a:lnTo>
                  <a:lnTo>
                    <a:pt x="303454" y="364489"/>
                  </a:lnTo>
                  <a:lnTo>
                    <a:pt x="315504" y="364489"/>
                  </a:lnTo>
                  <a:lnTo>
                    <a:pt x="314172" y="361949"/>
                  </a:lnTo>
                  <a:lnTo>
                    <a:pt x="304386" y="361949"/>
                  </a:lnTo>
                  <a:lnTo>
                    <a:pt x="303267" y="360679"/>
                  </a:lnTo>
                  <a:lnTo>
                    <a:pt x="302765" y="359409"/>
                  </a:lnTo>
                  <a:lnTo>
                    <a:pt x="301904" y="356869"/>
                  </a:lnTo>
                  <a:lnTo>
                    <a:pt x="302574" y="355599"/>
                  </a:lnTo>
                  <a:lnTo>
                    <a:pt x="301430" y="355599"/>
                  </a:lnTo>
                  <a:lnTo>
                    <a:pt x="301065" y="353059"/>
                  </a:lnTo>
                  <a:lnTo>
                    <a:pt x="301206" y="351789"/>
                  </a:lnTo>
                  <a:lnTo>
                    <a:pt x="296923" y="351789"/>
                  </a:lnTo>
                  <a:lnTo>
                    <a:pt x="296960" y="350519"/>
                  </a:lnTo>
                  <a:lnTo>
                    <a:pt x="297569" y="349249"/>
                  </a:lnTo>
                  <a:close/>
                </a:path>
                <a:path w="362584" h="622300">
                  <a:moveTo>
                    <a:pt x="326498" y="372109"/>
                  </a:moveTo>
                  <a:lnTo>
                    <a:pt x="319937" y="372109"/>
                  </a:lnTo>
                  <a:lnTo>
                    <a:pt x="323466" y="373379"/>
                  </a:lnTo>
                  <a:lnTo>
                    <a:pt x="326498" y="372109"/>
                  </a:lnTo>
                  <a:close/>
                </a:path>
                <a:path w="362584" h="622300">
                  <a:moveTo>
                    <a:pt x="346485" y="365759"/>
                  </a:moveTo>
                  <a:lnTo>
                    <a:pt x="346311" y="365759"/>
                  </a:lnTo>
                  <a:lnTo>
                    <a:pt x="345624" y="368274"/>
                  </a:lnTo>
                  <a:lnTo>
                    <a:pt x="345617" y="369569"/>
                  </a:lnTo>
                  <a:lnTo>
                    <a:pt x="343741" y="372109"/>
                  </a:lnTo>
                  <a:lnTo>
                    <a:pt x="342706" y="373379"/>
                  </a:lnTo>
                  <a:lnTo>
                    <a:pt x="348390" y="373379"/>
                  </a:lnTo>
                  <a:lnTo>
                    <a:pt x="345915" y="370839"/>
                  </a:lnTo>
                  <a:lnTo>
                    <a:pt x="346485" y="365759"/>
                  </a:lnTo>
                  <a:close/>
                </a:path>
                <a:path w="362584" h="622300">
                  <a:moveTo>
                    <a:pt x="349132" y="370839"/>
                  </a:moveTo>
                  <a:lnTo>
                    <a:pt x="349359" y="372109"/>
                  </a:lnTo>
                  <a:lnTo>
                    <a:pt x="348755" y="373379"/>
                  </a:lnTo>
                  <a:lnTo>
                    <a:pt x="349879" y="373379"/>
                  </a:lnTo>
                  <a:lnTo>
                    <a:pt x="349132" y="370839"/>
                  </a:lnTo>
                  <a:close/>
                </a:path>
                <a:path w="362584" h="622300">
                  <a:moveTo>
                    <a:pt x="353806" y="372109"/>
                  </a:moveTo>
                  <a:lnTo>
                    <a:pt x="353828" y="372407"/>
                  </a:lnTo>
                  <a:lnTo>
                    <a:pt x="353806" y="372109"/>
                  </a:lnTo>
                  <a:close/>
                </a:path>
                <a:path w="362584" h="622300">
                  <a:moveTo>
                    <a:pt x="228881" y="370839"/>
                  </a:moveTo>
                  <a:lnTo>
                    <a:pt x="228393" y="372109"/>
                  </a:lnTo>
                  <a:lnTo>
                    <a:pt x="228583" y="372109"/>
                  </a:lnTo>
                  <a:lnTo>
                    <a:pt x="228881" y="370839"/>
                  </a:lnTo>
                  <a:close/>
                </a:path>
                <a:path w="362584" h="622300">
                  <a:moveTo>
                    <a:pt x="260992" y="372039"/>
                  </a:moveTo>
                  <a:lnTo>
                    <a:pt x="260835" y="372109"/>
                  </a:lnTo>
                  <a:lnTo>
                    <a:pt x="260992" y="372039"/>
                  </a:lnTo>
                  <a:close/>
                </a:path>
                <a:path w="362584" h="622300">
                  <a:moveTo>
                    <a:pt x="295554" y="370839"/>
                  </a:moveTo>
                  <a:lnTo>
                    <a:pt x="285783" y="370839"/>
                  </a:lnTo>
                  <a:lnTo>
                    <a:pt x="288835" y="372109"/>
                  </a:lnTo>
                  <a:lnTo>
                    <a:pt x="294577" y="372109"/>
                  </a:lnTo>
                  <a:lnTo>
                    <a:pt x="295554" y="370839"/>
                  </a:lnTo>
                  <a:close/>
                </a:path>
                <a:path w="362584" h="622300">
                  <a:moveTo>
                    <a:pt x="302929" y="370839"/>
                  </a:moveTo>
                  <a:lnTo>
                    <a:pt x="302105" y="372109"/>
                  </a:lnTo>
                  <a:lnTo>
                    <a:pt x="302421" y="372109"/>
                  </a:lnTo>
                  <a:lnTo>
                    <a:pt x="302929" y="370839"/>
                  </a:lnTo>
                  <a:close/>
                </a:path>
                <a:path w="362584" h="622300">
                  <a:moveTo>
                    <a:pt x="282690" y="358139"/>
                  </a:moveTo>
                  <a:lnTo>
                    <a:pt x="270319" y="358139"/>
                  </a:lnTo>
                  <a:lnTo>
                    <a:pt x="269995" y="359409"/>
                  </a:lnTo>
                  <a:lnTo>
                    <a:pt x="267414" y="361949"/>
                  </a:lnTo>
                  <a:lnTo>
                    <a:pt x="266140" y="364489"/>
                  </a:lnTo>
                  <a:lnTo>
                    <a:pt x="263891" y="365759"/>
                  </a:lnTo>
                  <a:lnTo>
                    <a:pt x="261843" y="368299"/>
                  </a:lnTo>
                  <a:lnTo>
                    <a:pt x="260009" y="370839"/>
                  </a:lnTo>
                  <a:lnTo>
                    <a:pt x="262233" y="370839"/>
                  </a:lnTo>
                  <a:lnTo>
                    <a:pt x="260992" y="372039"/>
                  </a:lnTo>
                  <a:lnTo>
                    <a:pt x="266502" y="369569"/>
                  </a:lnTo>
                  <a:lnTo>
                    <a:pt x="264725" y="369569"/>
                  </a:lnTo>
                  <a:lnTo>
                    <a:pt x="267022" y="368299"/>
                  </a:lnTo>
                  <a:lnTo>
                    <a:pt x="267535" y="368299"/>
                  </a:lnTo>
                  <a:lnTo>
                    <a:pt x="268730" y="367029"/>
                  </a:lnTo>
                  <a:lnTo>
                    <a:pt x="264991" y="367029"/>
                  </a:lnTo>
                  <a:lnTo>
                    <a:pt x="266863" y="365759"/>
                  </a:lnTo>
                  <a:lnTo>
                    <a:pt x="268515" y="363219"/>
                  </a:lnTo>
                  <a:lnTo>
                    <a:pt x="269300" y="363219"/>
                  </a:lnTo>
                  <a:lnTo>
                    <a:pt x="272857" y="359409"/>
                  </a:lnTo>
                  <a:lnTo>
                    <a:pt x="281958" y="359409"/>
                  </a:lnTo>
                  <a:lnTo>
                    <a:pt x="282690" y="358139"/>
                  </a:lnTo>
                  <a:close/>
                </a:path>
                <a:path w="362584" h="622300">
                  <a:moveTo>
                    <a:pt x="65722" y="369782"/>
                  </a:moveTo>
                  <a:lnTo>
                    <a:pt x="56385" y="370839"/>
                  </a:lnTo>
                  <a:lnTo>
                    <a:pt x="61024" y="370839"/>
                  </a:lnTo>
                  <a:lnTo>
                    <a:pt x="65722" y="369782"/>
                  </a:lnTo>
                  <a:close/>
                </a:path>
                <a:path w="362584" h="622300">
                  <a:moveTo>
                    <a:pt x="219447" y="369569"/>
                  </a:moveTo>
                  <a:lnTo>
                    <a:pt x="219180" y="369569"/>
                  </a:lnTo>
                  <a:lnTo>
                    <a:pt x="216793" y="370839"/>
                  </a:lnTo>
                  <a:lnTo>
                    <a:pt x="218775" y="370839"/>
                  </a:lnTo>
                  <a:lnTo>
                    <a:pt x="219447" y="369569"/>
                  </a:lnTo>
                  <a:close/>
                </a:path>
                <a:path w="362584" h="622300">
                  <a:moveTo>
                    <a:pt x="282658" y="368299"/>
                  </a:moveTo>
                  <a:lnTo>
                    <a:pt x="280015" y="368299"/>
                  </a:lnTo>
                  <a:lnTo>
                    <a:pt x="279517" y="369569"/>
                  </a:lnTo>
                  <a:lnTo>
                    <a:pt x="277946" y="370839"/>
                  </a:lnTo>
                  <a:lnTo>
                    <a:pt x="280895" y="370839"/>
                  </a:lnTo>
                  <a:lnTo>
                    <a:pt x="282658" y="368299"/>
                  </a:lnTo>
                  <a:close/>
                </a:path>
                <a:path w="362584" h="622300">
                  <a:moveTo>
                    <a:pt x="331623" y="356869"/>
                  </a:moveTo>
                  <a:lnTo>
                    <a:pt x="331558" y="358090"/>
                  </a:lnTo>
                  <a:lnTo>
                    <a:pt x="331435" y="359409"/>
                  </a:lnTo>
                  <a:lnTo>
                    <a:pt x="330656" y="363219"/>
                  </a:lnTo>
                  <a:lnTo>
                    <a:pt x="330647" y="365759"/>
                  </a:lnTo>
                  <a:lnTo>
                    <a:pt x="329331" y="368299"/>
                  </a:lnTo>
                  <a:lnTo>
                    <a:pt x="327170" y="368299"/>
                  </a:lnTo>
                  <a:lnTo>
                    <a:pt x="322459" y="370839"/>
                  </a:lnTo>
                  <a:lnTo>
                    <a:pt x="332313" y="370839"/>
                  </a:lnTo>
                  <a:lnTo>
                    <a:pt x="330944" y="368299"/>
                  </a:lnTo>
                  <a:lnTo>
                    <a:pt x="331063" y="362129"/>
                  </a:lnTo>
                  <a:lnTo>
                    <a:pt x="331255" y="360679"/>
                  </a:lnTo>
                  <a:lnTo>
                    <a:pt x="331489" y="359409"/>
                  </a:lnTo>
                  <a:lnTo>
                    <a:pt x="331623" y="356869"/>
                  </a:lnTo>
                  <a:close/>
                </a:path>
                <a:path w="362584" h="622300">
                  <a:moveTo>
                    <a:pt x="67598" y="369569"/>
                  </a:moveTo>
                  <a:lnTo>
                    <a:pt x="66666" y="369569"/>
                  </a:lnTo>
                  <a:lnTo>
                    <a:pt x="65722" y="369782"/>
                  </a:lnTo>
                  <a:lnTo>
                    <a:pt x="67598" y="369569"/>
                  </a:lnTo>
                  <a:close/>
                </a:path>
                <a:path w="362584" h="622300">
                  <a:moveTo>
                    <a:pt x="158852" y="368299"/>
                  </a:moveTo>
                  <a:lnTo>
                    <a:pt x="157206" y="368299"/>
                  </a:lnTo>
                  <a:lnTo>
                    <a:pt x="157274" y="369569"/>
                  </a:lnTo>
                  <a:lnTo>
                    <a:pt x="157559" y="369569"/>
                  </a:lnTo>
                  <a:lnTo>
                    <a:pt x="158852" y="368299"/>
                  </a:lnTo>
                  <a:close/>
                </a:path>
                <a:path w="362584" h="622300">
                  <a:moveTo>
                    <a:pt x="276586" y="339089"/>
                  </a:moveTo>
                  <a:lnTo>
                    <a:pt x="267810" y="339089"/>
                  </a:lnTo>
                  <a:lnTo>
                    <a:pt x="263301" y="341629"/>
                  </a:lnTo>
                  <a:lnTo>
                    <a:pt x="256621" y="341629"/>
                  </a:lnTo>
                  <a:lnTo>
                    <a:pt x="236963" y="356869"/>
                  </a:lnTo>
                  <a:lnTo>
                    <a:pt x="230596" y="361949"/>
                  </a:lnTo>
                  <a:lnTo>
                    <a:pt x="226285" y="365759"/>
                  </a:lnTo>
                  <a:lnTo>
                    <a:pt x="223998" y="367029"/>
                  </a:lnTo>
                  <a:lnTo>
                    <a:pt x="222201" y="368274"/>
                  </a:lnTo>
                  <a:lnTo>
                    <a:pt x="222262" y="368682"/>
                  </a:lnTo>
                  <a:lnTo>
                    <a:pt x="222488" y="369569"/>
                  </a:lnTo>
                  <a:lnTo>
                    <a:pt x="223242" y="369569"/>
                  </a:lnTo>
                  <a:lnTo>
                    <a:pt x="225589" y="367029"/>
                  </a:lnTo>
                  <a:lnTo>
                    <a:pt x="227590" y="365759"/>
                  </a:lnTo>
                  <a:lnTo>
                    <a:pt x="233984" y="360679"/>
                  </a:lnTo>
                  <a:lnTo>
                    <a:pt x="236435" y="359409"/>
                  </a:lnTo>
                  <a:lnTo>
                    <a:pt x="257496" y="342899"/>
                  </a:lnTo>
                  <a:lnTo>
                    <a:pt x="271378" y="342899"/>
                  </a:lnTo>
                  <a:lnTo>
                    <a:pt x="273833" y="340359"/>
                  </a:lnTo>
                  <a:lnTo>
                    <a:pt x="276586" y="339089"/>
                  </a:lnTo>
                  <a:close/>
                </a:path>
                <a:path w="362584" h="622300">
                  <a:moveTo>
                    <a:pt x="276858" y="350519"/>
                  </a:moveTo>
                  <a:lnTo>
                    <a:pt x="270287" y="355599"/>
                  </a:lnTo>
                  <a:lnTo>
                    <a:pt x="266813" y="355599"/>
                  </a:lnTo>
                  <a:lnTo>
                    <a:pt x="266899" y="356869"/>
                  </a:lnTo>
                  <a:lnTo>
                    <a:pt x="267094" y="358139"/>
                  </a:lnTo>
                  <a:lnTo>
                    <a:pt x="282690" y="358139"/>
                  </a:lnTo>
                  <a:lnTo>
                    <a:pt x="282448" y="359409"/>
                  </a:lnTo>
                  <a:lnTo>
                    <a:pt x="281788" y="361829"/>
                  </a:lnTo>
                  <a:lnTo>
                    <a:pt x="281835" y="363492"/>
                  </a:lnTo>
                  <a:lnTo>
                    <a:pt x="282212" y="365759"/>
                  </a:lnTo>
                  <a:lnTo>
                    <a:pt x="280783" y="367029"/>
                  </a:lnTo>
                  <a:lnTo>
                    <a:pt x="280083" y="368299"/>
                  </a:lnTo>
                  <a:lnTo>
                    <a:pt x="282658" y="368299"/>
                  </a:lnTo>
                  <a:lnTo>
                    <a:pt x="282899" y="369569"/>
                  </a:lnTo>
                  <a:lnTo>
                    <a:pt x="285520" y="369569"/>
                  </a:lnTo>
                  <a:lnTo>
                    <a:pt x="284962" y="368299"/>
                  </a:lnTo>
                  <a:lnTo>
                    <a:pt x="285216" y="365759"/>
                  </a:lnTo>
                  <a:lnTo>
                    <a:pt x="284982" y="365759"/>
                  </a:lnTo>
                  <a:lnTo>
                    <a:pt x="285802" y="364489"/>
                  </a:lnTo>
                  <a:lnTo>
                    <a:pt x="284870" y="364489"/>
                  </a:lnTo>
                  <a:lnTo>
                    <a:pt x="284907" y="364329"/>
                  </a:lnTo>
                  <a:lnTo>
                    <a:pt x="283115" y="358139"/>
                  </a:lnTo>
                  <a:lnTo>
                    <a:pt x="288211" y="356869"/>
                  </a:lnTo>
                  <a:lnTo>
                    <a:pt x="274181" y="356869"/>
                  </a:lnTo>
                  <a:lnTo>
                    <a:pt x="271357" y="355599"/>
                  </a:lnTo>
                  <a:lnTo>
                    <a:pt x="273237" y="354329"/>
                  </a:lnTo>
                  <a:lnTo>
                    <a:pt x="275049" y="353059"/>
                  </a:lnTo>
                  <a:lnTo>
                    <a:pt x="276858" y="350519"/>
                  </a:lnTo>
                  <a:close/>
                </a:path>
                <a:path w="362584" h="622300">
                  <a:moveTo>
                    <a:pt x="291795" y="364489"/>
                  </a:moveTo>
                  <a:lnTo>
                    <a:pt x="288144" y="369569"/>
                  </a:lnTo>
                  <a:lnTo>
                    <a:pt x="289310" y="369569"/>
                  </a:lnTo>
                  <a:lnTo>
                    <a:pt x="291795" y="364489"/>
                  </a:lnTo>
                  <a:close/>
                </a:path>
                <a:path w="362584" h="622300">
                  <a:moveTo>
                    <a:pt x="294621" y="368274"/>
                  </a:moveTo>
                  <a:lnTo>
                    <a:pt x="294285" y="369569"/>
                  </a:lnTo>
                  <a:lnTo>
                    <a:pt x="294585" y="369421"/>
                  </a:lnTo>
                  <a:lnTo>
                    <a:pt x="294621" y="368274"/>
                  </a:lnTo>
                  <a:close/>
                </a:path>
                <a:path w="362584" h="622300">
                  <a:moveTo>
                    <a:pt x="322806" y="365759"/>
                  </a:moveTo>
                  <a:lnTo>
                    <a:pt x="322378" y="368299"/>
                  </a:lnTo>
                  <a:lnTo>
                    <a:pt x="321667" y="369569"/>
                  </a:lnTo>
                  <a:lnTo>
                    <a:pt x="322847" y="369569"/>
                  </a:lnTo>
                  <a:lnTo>
                    <a:pt x="322806" y="365759"/>
                  </a:lnTo>
                  <a:close/>
                </a:path>
                <a:path w="362584" h="622300">
                  <a:moveTo>
                    <a:pt x="333968" y="368682"/>
                  </a:moveTo>
                  <a:lnTo>
                    <a:pt x="333781" y="369569"/>
                  </a:lnTo>
                  <a:lnTo>
                    <a:pt x="334019" y="369569"/>
                  </a:lnTo>
                  <a:lnTo>
                    <a:pt x="333968" y="368682"/>
                  </a:lnTo>
                  <a:close/>
                </a:path>
                <a:path w="362584" h="622300">
                  <a:moveTo>
                    <a:pt x="334671" y="365759"/>
                  </a:moveTo>
                  <a:lnTo>
                    <a:pt x="334364" y="367029"/>
                  </a:lnTo>
                  <a:lnTo>
                    <a:pt x="333954" y="368274"/>
                  </a:lnTo>
                  <a:lnTo>
                    <a:pt x="333968" y="368682"/>
                  </a:lnTo>
                  <a:lnTo>
                    <a:pt x="334049" y="368299"/>
                  </a:lnTo>
                  <a:lnTo>
                    <a:pt x="334275" y="368299"/>
                  </a:lnTo>
                  <a:lnTo>
                    <a:pt x="334671" y="365759"/>
                  </a:lnTo>
                  <a:close/>
                </a:path>
                <a:path w="362584" h="622300">
                  <a:moveTo>
                    <a:pt x="91209" y="364905"/>
                  </a:moveTo>
                  <a:lnTo>
                    <a:pt x="79058" y="368299"/>
                  </a:lnTo>
                  <a:lnTo>
                    <a:pt x="80475" y="368299"/>
                  </a:lnTo>
                  <a:lnTo>
                    <a:pt x="88944" y="365759"/>
                  </a:lnTo>
                  <a:lnTo>
                    <a:pt x="91209" y="364905"/>
                  </a:lnTo>
                  <a:close/>
                </a:path>
                <a:path w="362584" h="622300">
                  <a:moveTo>
                    <a:pt x="222207" y="365759"/>
                  </a:moveTo>
                  <a:lnTo>
                    <a:pt x="220578" y="365759"/>
                  </a:lnTo>
                  <a:lnTo>
                    <a:pt x="219289" y="367029"/>
                  </a:lnTo>
                  <a:lnTo>
                    <a:pt x="218055" y="368299"/>
                  </a:lnTo>
                  <a:lnTo>
                    <a:pt x="219982" y="368299"/>
                  </a:lnTo>
                  <a:lnTo>
                    <a:pt x="220995" y="367029"/>
                  </a:lnTo>
                  <a:lnTo>
                    <a:pt x="222207" y="365759"/>
                  </a:lnTo>
                  <a:close/>
                </a:path>
                <a:path w="362584" h="622300">
                  <a:moveTo>
                    <a:pt x="328137" y="361949"/>
                  </a:moveTo>
                  <a:lnTo>
                    <a:pt x="328078" y="364329"/>
                  </a:lnTo>
                  <a:lnTo>
                    <a:pt x="327791" y="368299"/>
                  </a:lnTo>
                  <a:lnTo>
                    <a:pt x="328992" y="368299"/>
                  </a:lnTo>
                  <a:lnTo>
                    <a:pt x="328269" y="365759"/>
                  </a:lnTo>
                  <a:lnTo>
                    <a:pt x="328137" y="361949"/>
                  </a:lnTo>
                  <a:close/>
                </a:path>
                <a:path w="362584" h="622300">
                  <a:moveTo>
                    <a:pt x="296591" y="360679"/>
                  </a:moveTo>
                  <a:lnTo>
                    <a:pt x="296301" y="360679"/>
                  </a:lnTo>
                  <a:lnTo>
                    <a:pt x="296099" y="361829"/>
                  </a:lnTo>
                  <a:lnTo>
                    <a:pt x="294660" y="367029"/>
                  </a:lnTo>
                  <a:lnTo>
                    <a:pt x="294621" y="368274"/>
                  </a:lnTo>
                  <a:lnTo>
                    <a:pt x="296591" y="360679"/>
                  </a:lnTo>
                  <a:close/>
                </a:path>
                <a:path w="362584" h="622300">
                  <a:moveTo>
                    <a:pt x="189463" y="366438"/>
                  </a:moveTo>
                  <a:lnTo>
                    <a:pt x="188484" y="367029"/>
                  </a:lnTo>
                  <a:lnTo>
                    <a:pt x="188414" y="367322"/>
                  </a:lnTo>
                  <a:lnTo>
                    <a:pt x="189463" y="366438"/>
                  </a:lnTo>
                  <a:close/>
                </a:path>
                <a:path w="362584" h="622300">
                  <a:moveTo>
                    <a:pt x="67675" y="365759"/>
                  </a:moveTo>
                  <a:lnTo>
                    <a:pt x="60934" y="365759"/>
                  </a:lnTo>
                  <a:lnTo>
                    <a:pt x="66172" y="367029"/>
                  </a:lnTo>
                  <a:lnTo>
                    <a:pt x="67675" y="365759"/>
                  </a:lnTo>
                  <a:close/>
                </a:path>
                <a:path w="362584" h="622300">
                  <a:moveTo>
                    <a:pt x="317520" y="361949"/>
                  </a:moveTo>
                  <a:lnTo>
                    <a:pt x="316905" y="367029"/>
                  </a:lnTo>
                  <a:lnTo>
                    <a:pt x="317145" y="367029"/>
                  </a:lnTo>
                  <a:lnTo>
                    <a:pt x="317520" y="361949"/>
                  </a:lnTo>
                  <a:close/>
                </a:path>
                <a:path w="362584" h="622300">
                  <a:moveTo>
                    <a:pt x="194266" y="362423"/>
                  </a:moveTo>
                  <a:lnTo>
                    <a:pt x="189463" y="366438"/>
                  </a:lnTo>
                  <a:lnTo>
                    <a:pt x="194793" y="363219"/>
                  </a:lnTo>
                  <a:lnTo>
                    <a:pt x="193804" y="363219"/>
                  </a:lnTo>
                  <a:lnTo>
                    <a:pt x="194266" y="362423"/>
                  </a:lnTo>
                  <a:close/>
                </a:path>
                <a:path w="362584" h="622300">
                  <a:moveTo>
                    <a:pt x="117040" y="360679"/>
                  </a:moveTo>
                  <a:lnTo>
                    <a:pt x="116554" y="363219"/>
                  </a:lnTo>
                  <a:lnTo>
                    <a:pt x="115421" y="365759"/>
                  </a:lnTo>
                  <a:lnTo>
                    <a:pt x="122485" y="365759"/>
                  </a:lnTo>
                  <a:lnTo>
                    <a:pt x="124699" y="364489"/>
                  </a:lnTo>
                  <a:lnTo>
                    <a:pt x="117465" y="364489"/>
                  </a:lnTo>
                  <a:lnTo>
                    <a:pt x="117401" y="363219"/>
                  </a:lnTo>
                  <a:lnTo>
                    <a:pt x="117040" y="360679"/>
                  </a:lnTo>
                  <a:close/>
                </a:path>
                <a:path w="362584" h="622300">
                  <a:moveTo>
                    <a:pt x="161606" y="363219"/>
                  </a:moveTo>
                  <a:lnTo>
                    <a:pt x="161076" y="363219"/>
                  </a:lnTo>
                  <a:lnTo>
                    <a:pt x="158390" y="364329"/>
                  </a:lnTo>
                  <a:lnTo>
                    <a:pt x="157485" y="365759"/>
                  </a:lnTo>
                  <a:lnTo>
                    <a:pt x="158466" y="365759"/>
                  </a:lnTo>
                  <a:lnTo>
                    <a:pt x="161026" y="364489"/>
                  </a:lnTo>
                  <a:lnTo>
                    <a:pt x="161606" y="363219"/>
                  </a:lnTo>
                  <a:close/>
                </a:path>
                <a:path w="362584" h="622300">
                  <a:moveTo>
                    <a:pt x="221724" y="363219"/>
                  </a:moveTo>
                  <a:lnTo>
                    <a:pt x="221313" y="363219"/>
                  </a:lnTo>
                  <a:lnTo>
                    <a:pt x="220524" y="364489"/>
                  </a:lnTo>
                  <a:lnTo>
                    <a:pt x="219031" y="364489"/>
                  </a:lnTo>
                  <a:lnTo>
                    <a:pt x="218368" y="365759"/>
                  </a:lnTo>
                  <a:lnTo>
                    <a:pt x="219513" y="365759"/>
                  </a:lnTo>
                  <a:lnTo>
                    <a:pt x="220846" y="364489"/>
                  </a:lnTo>
                  <a:lnTo>
                    <a:pt x="221724" y="363219"/>
                  </a:lnTo>
                  <a:close/>
                </a:path>
                <a:path w="362584" h="622300">
                  <a:moveTo>
                    <a:pt x="312694" y="364489"/>
                  </a:moveTo>
                  <a:lnTo>
                    <a:pt x="303775" y="364489"/>
                  </a:lnTo>
                  <a:lnTo>
                    <a:pt x="306385" y="365759"/>
                  </a:lnTo>
                  <a:lnTo>
                    <a:pt x="309346" y="365759"/>
                  </a:lnTo>
                  <a:lnTo>
                    <a:pt x="312694" y="364489"/>
                  </a:lnTo>
                  <a:close/>
                </a:path>
                <a:path w="362584" h="622300">
                  <a:moveTo>
                    <a:pt x="95467" y="363298"/>
                  </a:moveTo>
                  <a:lnTo>
                    <a:pt x="91209" y="364905"/>
                  </a:lnTo>
                  <a:lnTo>
                    <a:pt x="92696" y="364489"/>
                  </a:lnTo>
                  <a:lnTo>
                    <a:pt x="95467" y="363298"/>
                  </a:lnTo>
                  <a:close/>
                </a:path>
                <a:path w="362584" h="622300">
                  <a:moveTo>
                    <a:pt x="135367" y="358139"/>
                  </a:moveTo>
                  <a:lnTo>
                    <a:pt x="129356" y="358139"/>
                  </a:lnTo>
                  <a:lnTo>
                    <a:pt x="124928" y="360679"/>
                  </a:lnTo>
                  <a:lnTo>
                    <a:pt x="121178" y="363219"/>
                  </a:lnTo>
                  <a:lnTo>
                    <a:pt x="117465" y="364489"/>
                  </a:lnTo>
                  <a:lnTo>
                    <a:pt x="124699" y="364489"/>
                  </a:lnTo>
                  <a:lnTo>
                    <a:pt x="131339" y="360679"/>
                  </a:lnTo>
                  <a:lnTo>
                    <a:pt x="135367" y="358139"/>
                  </a:lnTo>
                  <a:close/>
                </a:path>
                <a:path w="362584" h="622300">
                  <a:moveTo>
                    <a:pt x="152440" y="359409"/>
                  </a:moveTo>
                  <a:lnTo>
                    <a:pt x="152272" y="359409"/>
                  </a:lnTo>
                  <a:lnTo>
                    <a:pt x="150757" y="363219"/>
                  </a:lnTo>
                  <a:lnTo>
                    <a:pt x="149218" y="364329"/>
                  </a:lnTo>
                  <a:lnTo>
                    <a:pt x="149094" y="364489"/>
                  </a:lnTo>
                  <a:lnTo>
                    <a:pt x="153562" y="364489"/>
                  </a:lnTo>
                  <a:lnTo>
                    <a:pt x="155073" y="363492"/>
                  </a:lnTo>
                  <a:lnTo>
                    <a:pt x="155166" y="363219"/>
                  </a:lnTo>
                  <a:lnTo>
                    <a:pt x="159093" y="363219"/>
                  </a:lnTo>
                  <a:lnTo>
                    <a:pt x="159896" y="361949"/>
                  </a:lnTo>
                  <a:lnTo>
                    <a:pt x="151804" y="361949"/>
                  </a:lnTo>
                  <a:lnTo>
                    <a:pt x="151962" y="361829"/>
                  </a:lnTo>
                  <a:lnTo>
                    <a:pt x="152146" y="360679"/>
                  </a:lnTo>
                  <a:lnTo>
                    <a:pt x="152440" y="359409"/>
                  </a:lnTo>
                  <a:close/>
                </a:path>
                <a:path w="362584" h="622300">
                  <a:moveTo>
                    <a:pt x="287247" y="362614"/>
                  </a:moveTo>
                  <a:lnTo>
                    <a:pt x="285073" y="364329"/>
                  </a:lnTo>
                  <a:lnTo>
                    <a:pt x="284953" y="364489"/>
                  </a:lnTo>
                  <a:lnTo>
                    <a:pt x="285802" y="364489"/>
                  </a:lnTo>
                  <a:lnTo>
                    <a:pt x="286622" y="363219"/>
                  </a:lnTo>
                  <a:lnTo>
                    <a:pt x="287247" y="362614"/>
                  </a:lnTo>
                  <a:close/>
                </a:path>
                <a:path w="362584" h="622300">
                  <a:moveTo>
                    <a:pt x="155302" y="332739"/>
                  </a:moveTo>
                  <a:lnTo>
                    <a:pt x="133472" y="332739"/>
                  </a:lnTo>
                  <a:lnTo>
                    <a:pt x="132966" y="333736"/>
                  </a:lnTo>
                  <a:lnTo>
                    <a:pt x="132937" y="334009"/>
                  </a:lnTo>
                  <a:lnTo>
                    <a:pt x="148181" y="334009"/>
                  </a:lnTo>
                  <a:lnTo>
                    <a:pt x="146502" y="335279"/>
                  </a:lnTo>
                  <a:lnTo>
                    <a:pt x="144600" y="336549"/>
                  </a:lnTo>
                  <a:lnTo>
                    <a:pt x="142911" y="337819"/>
                  </a:lnTo>
                  <a:lnTo>
                    <a:pt x="141000" y="340359"/>
                  </a:lnTo>
                  <a:lnTo>
                    <a:pt x="139176" y="341629"/>
                  </a:lnTo>
                  <a:lnTo>
                    <a:pt x="137649" y="344169"/>
                  </a:lnTo>
                  <a:lnTo>
                    <a:pt x="122684" y="351789"/>
                  </a:lnTo>
                  <a:lnTo>
                    <a:pt x="107468" y="358139"/>
                  </a:lnTo>
                  <a:lnTo>
                    <a:pt x="95467" y="363298"/>
                  </a:lnTo>
                  <a:lnTo>
                    <a:pt x="118857" y="354329"/>
                  </a:lnTo>
                  <a:lnTo>
                    <a:pt x="136284" y="345439"/>
                  </a:lnTo>
                  <a:lnTo>
                    <a:pt x="139883" y="345439"/>
                  </a:lnTo>
                  <a:lnTo>
                    <a:pt x="140888" y="344169"/>
                  </a:lnTo>
                  <a:lnTo>
                    <a:pt x="139631" y="344169"/>
                  </a:lnTo>
                  <a:lnTo>
                    <a:pt x="140835" y="342899"/>
                  </a:lnTo>
                  <a:lnTo>
                    <a:pt x="145492" y="340359"/>
                  </a:lnTo>
                  <a:lnTo>
                    <a:pt x="143546" y="340359"/>
                  </a:lnTo>
                  <a:lnTo>
                    <a:pt x="147299" y="337819"/>
                  </a:lnTo>
                  <a:lnTo>
                    <a:pt x="155302" y="332739"/>
                  </a:lnTo>
                  <a:close/>
                </a:path>
                <a:path w="362584" h="622300">
                  <a:moveTo>
                    <a:pt x="204530" y="356869"/>
                  </a:moveTo>
                  <a:lnTo>
                    <a:pt x="201993" y="356869"/>
                  </a:lnTo>
                  <a:lnTo>
                    <a:pt x="201762" y="358139"/>
                  </a:lnTo>
                  <a:lnTo>
                    <a:pt x="194835" y="361949"/>
                  </a:lnTo>
                  <a:lnTo>
                    <a:pt x="193804" y="363219"/>
                  </a:lnTo>
                  <a:lnTo>
                    <a:pt x="194793" y="363219"/>
                  </a:lnTo>
                  <a:lnTo>
                    <a:pt x="201103" y="359409"/>
                  </a:lnTo>
                  <a:lnTo>
                    <a:pt x="204514" y="359409"/>
                  </a:lnTo>
                  <a:lnTo>
                    <a:pt x="203239" y="358139"/>
                  </a:lnTo>
                  <a:lnTo>
                    <a:pt x="207283" y="358139"/>
                  </a:lnTo>
                  <a:lnTo>
                    <a:pt x="204530" y="356869"/>
                  </a:lnTo>
                  <a:close/>
                </a:path>
                <a:path w="362584" h="622300">
                  <a:moveTo>
                    <a:pt x="220042" y="362129"/>
                  </a:moveTo>
                  <a:lnTo>
                    <a:pt x="219475" y="363219"/>
                  </a:lnTo>
                  <a:lnTo>
                    <a:pt x="220483" y="363219"/>
                  </a:lnTo>
                  <a:lnTo>
                    <a:pt x="220042" y="362129"/>
                  </a:lnTo>
                  <a:close/>
                </a:path>
                <a:path w="362584" h="622300">
                  <a:moveTo>
                    <a:pt x="291310" y="359409"/>
                  </a:moveTo>
                  <a:lnTo>
                    <a:pt x="289244" y="360679"/>
                  </a:lnTo>
                  <a:lnTo>
                    <a:pt x="287247" y="362614"/>
                  </a:lnTo>
                  <a:lnTo>
                    <a:pt x="291310" y="359409"/>
                  </a:lnTo>
                  <a:close/>
                </a:path>
                <a:path w="362584" h="622300">
                  <a:moveTo>
                    <a:pt x="194831" y="361949"/>
                  </a:moveTo>
                  <a:lnTo>
                    <a:pt x="194540" y="361949"/>
                  </a:lnTo>
                  <a:lnTo>
                    <a:pt x="194266" y="362423"/>
                  </a:lnTo>
                  <a:lnTo>
                    <a:pt x="194831" y="361949"/>
                  </a:lnTo>
                  <a:close/>
                </a:path>
                <a:path w="362584" h="622300">
                  <a:moveTo>
                    <a:pt x="220136" y="361949"/>
                  </a:moveTo>
                  <a:lnTo>
                    <a:pt x="219969" y="361949"/>
                  </a:lnTo>
                  <a:lnTo>
                    <a:pt x="220042" y="362129"/>
                  </a:lnTo>
                  <a:lnTo>
                    <a:pt x="220136" y="361949"/>
                  </a:lnTo>
                  <a:close/>
                </a:path>
                <a:path w="362584" h="622300">
                  <a:moveTo>
                    <a:pt x="173227" y="345439"/>
                  </a:moveTo>
                  <a:lnTo>
                    <a:pt x="168831" y="351789"/>
                  </a:lnTo>
                  <a:lnTo>
                    <a:pt x="168310" y="351789"/>
                  </a:lnTo>
                  <a:lnTo>
                    <a:pt x="167009" y="353059"/>
                  </a:lnTo>
                  <a:lnTo>
                    <a:pt x="156392" y="359409"/>
                  </a:lnTo>
                  <a:lnTo>
                    <a:pt x="154140" y="359409"/>
                  </a:lnTo>
                  <a:lnTo>
                    <a:pt x="153813" y="360679"/>
                  </a:lnTo>
                  <a:lnTo>
                    <a:pt x="153473" y="360679"/>
                  </a:lnTo>
                  <a:lnTo>
                    <a:pt x="151962" y="361829"/>
                  </a:lnTo>
                  <a:lnTo>
                    <a:pt x="159896" y="361949"/>
                  </a:lnTo>
                  <a:lnTo>
                    <a:pt x="161504" y="359409"/>
                  </a:lnTo>
                  <a:lnTo>
                    <a:pt x="167551" y="354329"/>
                  </a:lnTo>
                  <a:lnTo>
                    <a:pt x="174256" y="350519"/>
                  </a:lnTo>
                  <a:lnTo>
                    <a:pt x="170438" y="350519"/>
                  </a:lnTo>
                  <a:lnTo>
                    <a:pt x="173053" y="347979"/>
                  </a:lnTo>
                  <a:lnTo>
                    <a:pt x="173227" y="345439"/>
                  </a:lnTo>
                  <a:close/>
                </a:path>
                <a:path w="362584" h="622300">
                  <a:moveTo>
                    <a:pt x="309127" y="360193"/>
                  </a:moveTo>
                  <a:lnTo>
                    <a:pt x="308687" y="360679"/>
                  </a:lnTo>
                  <a:lnTo>
                    <a:pt x="307473" y="360679"/>
                  </a:lnTo>
                  <a:lnTo>
                    <a:pt x="304386" y="361949"/>
                  </a:lnTo>
                  <a:lnTo>
                    <a:pt x="308015" y="361949"/>
                  </a:lnTo>
                  <a:lnTo>
                    <a:pt x="309127" y="360193"/>
                  </a:lnTo>
                  <a:close/>
                </a:path>
                <a:path w="362584" h="622300">
                  <a:moveTo>
                    <a:pt x="317752" y="353506"/>
                  </a:moveTo>
                  <a:lnTo>
                    <a:pt x="316889" y="354329"/>
                  </a:lnTo>
                  <a:lnTo>
                    <a:pt x="316123" y="355599"/>
                  </a:lnTo>
                  <a:lnTo>
                    <a:pt x="314921" y="358211"/>
                  </a:lnTo>
                  <a:lnTo>
                    <a:pt x="314238" y="359409"/>
                  </a:lnTo>
                  <a:lnTo>
                    <a:pt x="312674" y="361949"/>
                  </a:lnTo>
                  <a:lnTo>
                    <a:pt x="314172" y="361949"/>
                  </a:lnTo>
                  <a:lnTo>
                    <a:pt x="315216" y="359409"/>
                  </a:lnTo>
                  <a:lnTo>
                    <a:pt x="316608" y="355578"/>
                  </a:lnTo>
                  <a:lnTo>
                    <a:pt x="317216" y="354329"/>
                  </a:lnTo>
                  <a:lnTo>
                    <a:pt x="317847" y="353531"/>
                  </a:lnTo>
                  <a:close/>
                </a:path>
                <a:path w="362584" h="622300">
                  <a:moveTo>
                    <a:pt x="67008" y="359922"/>
                  </a:moveTo>
                  <a:lnTo>
                    <a:pt x="65510" y="360491"/>
                  </a:lnTo>
                  <a:lnTo>
                    <a:pt x="66448" y="360679"/>
                  </a:lnTo>
                  <a:lnTo>
                    <a:pt x="67008" y="359922"/>
                  </a:lnTo>
                  <a:close/>
                </a:path>
                <a:path w="362584" h="622300">
                  <a:moveTo>
                    <a:pt x="279036" y="359409"/>
                  </a:moveTo>
                  <a:lnTo>
                    <a:pt x="272857" y="359409"/>
                  </a:lnTo>
                  <a:lnTo>
                    <a:pt x="274960" y="360679"/>
                  </a:lnTo>
                  <a:lnTo>
                    <a:pt x="277027" y="360679"/>
                  </a:lnTo>
                  <a:lnTo>
                    <a:pt x="279036" y="359409"/>
                  </a:lnTo>
                  <a:close/>
                </a:path>
                <a:path w="362584" h="622300">
                  <a:moveTo>
                    <a:pt x="310104" y="358139"/>
                  </a:moveTo>
                  <a:lnTo>
                    <a:pt x="309622" y="359409"/>
                  </a:lnTo>
                  <a:lnTo>
                    <a:pt x="309127" y="360193"/>
                  </a:lnTo>
                  <a:lnTo>
                    <a:pt x="309834" y="359409"/>
                  </a:lnTo>
                  <a:lnTo>
                    <a:pt x="310104" y="358139"/>
                  </a:lnTo>
                  <a:close/>
                </a:path>
                <a:path w="362584" h="622300">
                  <a:moveTo>
                    <a:pt x="80292" y="355599"/>
                  </a:moveTo>
                  <a:lnTo>
                    <a:pt x="74689" y="355599"/>
                  </a:lnTo>
                  <a:lnTo>
                    <a:pt x="69266" y="356869"/>
                  </a:lnTo>
                  <a:lnTo>
                    <a:pt x="67008" y="359922"/>
                  </a:lnTo>
                  <a:lnTo>
                    <a:pt x="71709" y="358139"/>
                  </a:lnTo>
                  <a:lnTo>
                    <a:pt x="77220" y="356869"/>
                  </a:lnTo>
                  <a:lnTo>
                    <a:pt x="80292" y="355599"/>
                  </a:lnTo>
                  <a:close/>
                </a:path>
                <a:path w="362584" h="622300">
                  <a:moveTo>
                    <a:pt x="246814" y="358211"/>
                  </a:moveTo>
                  <a:lnTo>
                    <a:pt x="245675" y="359409"/>
                  </a:lnTo>
                  <a:lnTo>
                    <a:pt x="246844" y="359409"/>
                  </a:lnTo>
                  <a:lnTo>
                    <a:pt x="246814" y="358211"/>
                  </a:lnTo>
                  <a:close/>
                </a:path>
                <a:path w="362584" h="622300">
                  <a:moveTo>
                    <a:pt x="246882" y="358139"/>
                  </a:moveTo>
                  <a:close/>
                </a:path>
                <a:path w="362584" h="622300">
                  <a:moveTo>
                    <a:pt x="137559" y="356869"/>
                  </a:moveTo>
                  <a:lnTo>
                    <a:pt x="132402" y="356869"/>
                  </a:lnTo>
                  <a:lnTo>
                    <a:pt x="131193" y="358139"/>
                  </a:lnTo>
                  <a:lnTo>
                    <a:pt x="136122" y="358139"/>
                  </a:lnTo>
                  <a:lnTo>
                    <a:pt x="137559" y="356869"/>
                  </a:lnTo>
                  <a:close/>
                </a:path>
                <a:path w="362584" h="622300">
                  <a:moveTo>
                    <a:pt x="139883" y="345439"/>
                  </a:moveTo>
                  <a:lnTo>
                    <a:pt x="136284" y="345439"/>
                  </a:lnTo>
                  <a:lnTo>
                    <a:pt x="133758" y="349249"/>
                  </a:lnTo>
                  <a:lnTo>
                    <a:pt x="132532" y="353059"/>
                  </a:lnTo>
                  <a:lnTo>
                    <a:pt x="134224" y="354329"/>
                  </a:lnTo>
                  <a:lnTo>
                    <a:pt x="134715" y="355599"/>
                  </a:lnTo>
                  <a:lnTo>
                    <a:pt x="133058" y="356869"/>
                  </a:lnTo>
                  <a:lnTo>
                    <a:pt x="143766" y="356869"/>
                  </a:lnTo>
                  <a:lnTo>
                    <a:pt x="141555" y="355599"/>
                  </a:lnTo>
                  <a:lnTo>
                    <a:pt x="137513" y="354329"/>
                  </a:lnTo>
                  <a:lnTo>
                    <a:pt x="139086" y="354329"/>
                  </a:lnTo>
                  <a:lnTo>
                    <a:pt x="141214" y="353059"/>
                  </a:lnTo>
                  <a:lnTo>
                    <a:pt x="136754" y="353059"/>
                  </a:lnTo>
                  <a:lnTo>
                    <a:pt x="137308" y="351789"/>
                  </a:lnTo>
                  <a:lnTo>
                    <a:pt x="139886" y="349249"/>
                  </a:lnTo>
                  <a:lnTo>
                    <a:pt x="136869" y="349249"/>
                  </a:lnTo>
                  <a:lnTo>
                    <a:pt x="139883" y="345439"/>
                  </a:lnTo>
                  <a:close/>
                </a:path>
                <a:path w="362584" h="622300">
                  <a:moveTo>
                    <a:pt x="152492" y="353059"/>
                  </a:moveTo>
                  <a:lnTo>
                    <a:pt x="151029" y="353059"/>
                  </a:lnTo>
                  <a:lnTo>
                    <a:pt x="143766" y="356869"/>
                  </a:lnTo>
                  <a:lnTo>
                    <a:pt x="145154" y="356869"/>
                  </a:lnTo>
                  <a:lnTo>
                    <a:pt x="146766" y="355599"/>
                  </a:lnTo>
                  <a:lnTo>
                    <a:pt x="150906" y="354329"/>
                  </a:lnTo>
                  <a:lnTo>
                    <a:pt x="152492" y="353059"/>
                  </a:lnTo>
                  <a:close/>
                </a:path>
                <a:path w="362584" h="622300">
                  <a:moveTo>
                    <a:pt x="151718" y="355599"/>
                  </a:moveTo>
                  <a:lnTo>
                    <a:pt x="151088" y="355599"/>
                  </a:lnTo>
                  <a:lnTo>
                    <a:pt x="147227" y="356869"/>
                  </a:lnTo>
                  <a:lnTo>
                    <a:pt x="150574" y="356869"/>
                  </a:lnTo>
                  <a:lnTo>
                    <a:pt x="151718" y="355599"/>
                  </a:lnTo>
                  <a:close/>
                </a:path>
                <a:path w="362584" h="622300">
                  <a:moveTo>
                    <a:pt x="155368" y="355599"/>
                  </a:moveTo>
                  <a:lnTo>
                    <a:pt x="153911" y="356869"/>
                  </a:lnTo>
                  <a:lnTo>
                    <a:pt x="155255" y="356869"/>
                  </a:lnTo>
                  <a:lnTo>
                    <a:pt x="155368" y="355599"/>
                  </a:lnTo>
                  <a:close/>
                </a:path>
                <a:path w="362584" h="622300">
                  <a:moveTo>
                    <a:pt x="202631" y="355599"/>
                  </a:moveTo>
                  <a:lnTo>
                    <a:pt x="202267" y="356869"/>
                  </a:lnTo>
                  <a:lnTo>
                    <a:pt x="202548" y="356751"/>
                  </a:lnTo>
                  <a:lnTo>
                    <a:pt x="202631" y="355599"/>
                  </a:lnTo>
                  <a:close/>
                </a:path>
                <a:path w="362584" h="622300">
                  <a:moveTo>
                    <a:pt x="212768" y="344169"/>
                  </a:moveTo>
                  <a:lnTo>
                    <a:pt x="209733" y="344169"/>
                  </a:lnTo>
                  <a:lnTo>
                    <a:pt x="209418" y="344372"/>
                  </a:lnTo>
                  <a:lnTo>
                    <a:pt x="209185" y="345439"/>
                  </a:lnTo>
                  <a:lnTo>
                    <a:pt x="206522" y="351789"/>
                  </a:lnTo>
                  <a:lnTo>
                    <a:pt x="206434" y="354329"/>
                  </a:lnTo>
                  <a:lnTo>
                    <a:pt x="202548" y="356751"/>
                  </a:lnTo>
                  <a:lnTo>
                    <a:pt x="212660" y="356869"/>
                  </a:lnTo>
                  <a:lnTo>
                    <a:pt x="214073" y="355599"/>
                  </a:lnTo>
                  <a:lnTo>
                    <a:pt x="209738" y="355599"/>
                  </a:lnTo>
                  <a:lnTo>
                    <a:pt x="210372" y="354329"/>
                  </a:lnTo>
                  <a:lnTo>
                    <a:pt x="208896" y="354329"/>
                  </a:lnTo>
                  <a:lnTo>
                    <a:pt x="209660" y="350519"/>
                  </a:lnTo>
                  <a:lnTo>
                    <a:pt x="209923" y="350519"/>
                  </a:lnTo>
                  <a:lnTo>
                    <a:pt x="212103" y="347979"/>
                  </a:lnTo>
                  <a:lnTo>
                    <a:pt x="210769" y="347979"/>
                  </a:lnTo>
                  <a:lnTo>
                    <a:pt x="212782" y="346679"/>
                  </a:lnTo>
                  <a:lnTo>
                    <a:pt x="214474" y="345439"/>
                  </a:lnTo>
                  <a:lnTo>
                    <a:pt x="212015" y="345439"/>
                  </a:lnTo>
                  <a:lnTo>
                    <a:pt x="212768" y="344169"/>
                  </a:lnTo>
                  <a:close/>
                </a:path>
                <a:path w="362584" h="622300">
                  <a:moveTo>
                    <a:pt x="283759" y="349249"/>
                  </a:moveTo>
                  <a:lnTo>
                    <a:pt x="280925" y="354329"/>
                  </a:lnTo>
                  <a:lnTo>
                    <a:pt x="276112" y="356869"/>
                  </a:lnTo>
                  <a:lnTo>
                    <a:pt x="286448" y="356869"/>
                  </a:lnTo>
                  <a:lnTo>
                    <a:pt x="286709" y="355599"/>
                  </a:lnTo>
                  <a:lnTo>
                    <a:pt x="280589" y="355599"/>
                  </a:lnTo>
                  <a:lnTo>
                    <a:pt x="283759" y="349249"/>
                  </a:lnTo>
                  <a:close/>
                </a:path>
                <a:path w="362584" h="622300">
                  <a:moveTo>
                    <a:pt x="292815" y="354329"/>
                  </a:moveTo>
                  <a:lnTo>
                    <a:pt x="286448" y="356869"/>
                  </a:lnTo>
                  <a:lnTo>
                    <a:pt x="288211" y="356869"/>
                  </a:lnTo>
                  <a:lnTo>
                    <a:pt x="292815" y="354329"/>
                  </a:lnTo>
                  <a:close/>
                </a:path>
                <a:path w="362584" h="622300">
                  <a:moveTo>
                    <a:pt x="325593" y="353059"/>
                  </a:moveTo>
                  <a:lnTo>
                    <a:pt x="318220" y="353059"/>
                  </a:lnTo>
                  <a:lnTo>
                    <a:pt x="317847" y="353531"/>
                  </a:lnTo>
                  <a:lnTo>
                    <a:pt x="320997" y="354329"/>
                  </a:lnTo>
                  <a:lnTo>
                    <a:pt x="336658" y="356869"/>
                  </a:lnTo>
                  <a:lnTo>
                    <a:pt x="342779" y="356869"/>
                  </a:lnTo>
                  <a:lnTo>
                    <a:pt x="336554" y="355578"/>
                  </a:lnTo>
                  <a:lnTo>
                    <a:pt x="329388" y="354329"/>
                  </a:lnTo>
                  <a:lnTo>
                    <a:pt x="325593" y="353059"/>
                  </a:lnTo>
                  <a:close/>
                </a:path>
                <a:path w="362584" h="622300">
                  <a:moveTo>
                    <a:pt x="52243" y="354329"/>
                  </a:moveTo>
                  <a:lnTo>
                    <a:pt x="48470" y="355599"/>
                  </a:lnTo>
                  <a:lnTo>
                    <a:pt x="53770" y="355599"/>
                  </a:lnTo>
                  <a:lnTo>
                    <a:pt x="52243" y="354329"/>
                  </a:lnTo>
                  <a:close/>
                </a:path>
                <a:path w="362584" h="622300">
                  <a:moveTo>
                    <a:pt x="87636" y="349249"/>
                  </a:moveTo>
                  <a:lnTo>
                    <a:pt x="86495" y="349249"/>
                  </a:lnTo>
                  <a:lnTo>
                    <a:pt x="85823" y="350519"/>
                  </a:lnTo>
                  <a:lnTo>
                    <a:pt x="84198" y="351789"/>
                  </a:lnTo>
                  <a:lnTo>
                    <a:pt x="79742" y="354329"/>
                  </a:lnTo>
                  <a:lnTo>
                    <a:pt x="76807" y="354329"/>
                  </a:lnTo>
                  <a:lnTo>
                    <a:pt x="77447" y="355599"/>
                  </a:lnTo>
                  <a:lnTo>
                    <a:pt x="83441" y="355599"/>
                  </a:lnTo>
                  <a:lnTo>
                    <a:pt x="90280" y="353059"/>
                  </a:lnTo>
                  <a:lnTo>
                    <a:pt x="91573" y="353059"/>
                  </a:lnTo>
                  <a:lnTo>
                    <a:pt x="95108" y="351789"/>
                  </a:lnTo>
                  <a:lnTo>
                    <a:pt x="99519" y="351789"/>
                  </a:lnTo>
                  <a:lnTo>
                    <a:pt x="96448" y="350519"/>
                  </a:lnTo>
                  <a:lnTo>
                    <a:pt x="86417" y="350519"/>
                  </a:lnTo>
                  <a:lnTo>
                    <a:pt x="87636" y="349249"/>
                  </a:lnTo>
                  <a:close/>
                </a:path>
                <a:path w="362584" h="622300">
                  <a:moveTo>
                    <a:pt x="148940" y="351789"/>
                  </a:moveTo>
                  <a:lnTo>
                    <a:pt x="148663" y="351789"/>
                  </a:lnTo>
                  <a:lnTo>
                    <a:pt x="143546" y="354329"/>
                  </a:lnTo>
                  <a:lnTo>
                    <a:pt x="141589" y="355578"/>
                  </a:lnTo>
                  <a:lnTo>
                    <a:pt x="148940" y="351789"/>
                  </a:lnTo>
                  <a:close/>
                </a:path>
                <a:path w="362584" h="622300">
                  <a:moveTo>
                    <a:pt x="215563" y="353059"/>
                  </a:moveTo>
                  <a:lnTo>
                    <a:pt x="214804" y="354329"/>
                  </a:lnTo>
                  <a:lnTo>
                    <a:pt x="211128" y="355599"/>
                  </a:lnTo>
                  <a:lnTo>
                    <a:pt x="214073" y="355599"/>
                  </a:lnTo>
                  <a:lnTo>
                    <a:pt x="215485" y="354329"/>
                  </a:lnTo>
                  <a:lnTo>
                    <a:pt x="215563" y="353059"/>
                  </a:lnTo>
                  <a:close/>
                </a:path>
                <a:path w="362584" h="622300">
                  <a:moveTo>
                    <a:pt x="228013" y="354329"/>
                  </a:moveTo>
                  <a:lnTo>
                    <a:pt x="224131" y="354329"/>
                  </a:lnTo>
                  <a:lnTo>
                    <a:pt x="222247" y="355599"/>
                  </a:lnTo>
                  <a:lnTo>
                    <a:pt x="228557" y="355599"/>
                  </a:lnTo>
                  <a:lnTo>
                    <a:pt x="228013" y="354329"/>
                  </a:lnTo>
                  <a:close/>
                </a:path>
                <a:path w="362584" h="622300">
                  <a:moveTo>
                    <a:pt x="261996" y="344169"/>
                  </a:moveTo>
                  <a:lnTo>
                    <a:pt x="261587" y="344169"/>
                  </a:lnTo>
                  <a:lnTo>
                    <a:pt x="261330" y="345439"/>
                  </a:lnTo>
                  <a:lnTo>
                    <a:pt x="260946" y="347979"/>
                  </a:lnTo>
                  <a:lnTo>
                    <a:pt x="256399" y="350519"/>
                  </a:lnTo>
                  <a:lnTo>
                    <a:pt x="253599" y="353180"/>
                  </a:lnTo>
                  <a:lnTo>
                    <a:pt x="250634" y="355599"/>
                  </a:lnTo>
                  <a:lnTo>
                    <a:pt x="257593" y="355599"/>
                  </a:lnTo>
                  <a:lnTo>
                    <a:pt x="257751" y="354329"/>
                  </a:lnTo>
                  <a:lnTo>
                    <a:pt x="259456" y="354329"/>
                  </a:lnTo>
                  <a:lnTo>
                    <a:pt x="257622" y="353059"/>
                  </a:lnTo>
                  <a:lnTo>
                    <a:pt x="259751" y="353059"/>
                  </a:lnTo>
                  <a:lnTo>
                    <a:pt x="261131" y="351789"/>
                  </a:lnTo>
                  <a:lnTo>
                    <a:pt x="260334" y="351789"/>
                  </a:lnTo>
                  <a:lnTo>
                    <a:pt x="261269" y="350519"/>
                  </a:lnTo>
                  <a:lnTo>
                    <a:pt x="263511" y="349249"/>
                  </a:lnTo>
                  <a:lnTo>
                    <a:pt x="265983" y="346709"/>
                  </a:lnTo>
                  <a:lnTo>
                    <a:pt x="269451" y="346709"/>
                  </a:lnTo>
                  <a:lnTo>
                    <a:pt x="269801" y="345439"/>
                  </a:lnTo>
                  <a:lnTo>
                    <a:pt x="262026" y="345439"/>
                  </a:lnTo>
                  <a:lnTo>
                    <a:pt x="261996" y="344169"/>
                  </a:lnTo>
                  <a:close/>
                </a:path>
                <a:path w="362584" h="622300">
                  <a:moveTo>
                    <a:pt x="289427" y="340359"/>
                  </a:moveTo>
                  <a:lnTo>
                    <a:pt x="287278" y="340359"/>
                  </a:lnTo>
                  <a:lnTo>
                    <a:pt x="287168" y="341629"/>
                  </a:lnTo>
                  <a:lnTo>
                    <a:pt x="287055" y="344372"/>
                  </a:lnTo>
                  <a:lnTo>
                    <a:pt x="287698" y="347979"/>
                  </a:lnTo>
                  <a:lnTo>
                    <a:pt x="288673" y="350519"/>
                  </a:lnTo>
                  <a:lnTo>
                    <a:pt x="286137" y="353059"/>
                  </a:lnTo>
                  <a:lnTo>
                    <a:pt x="283302" y="354329"/>
                  </a:lnTo>
                  <a:lnTo>
                    <a:pt x="280589" y="355599"/>
                  </a:lnTo>
                  <a:lnTo>
                    <a:pt x="286709" y="355599"/>
                  </a:lnTo>
                  <a:lnTo>
                    <a:pt x="286971" y="354329"/>
                  </a:lnTo>
                  <a:lnTo>
                    <a:pt x="288098" y="353059"/>
                  </a:lnTo>
                  <a:lnTo>
                    <a:pt x="289413" y="350519"/>
                  </a:lnTo>
                  <a:lnTo>
                    <a:pt x="292559" y="350519"/>
                  </a:lnTo>
                  <a:lnTo>
                    <a:pt x="292184" y="349249"/>
                  </a:lnTo>
                  <a:lnTo>
                    <a:pt x="291834" y="349249"/>
                  </a:lnTo>
                  <a:lnTo>
                    <a:pt x="293263" y="347979"/>
                  </a:lnTo>
                  <a:lnTo>
                    <a:pt x="290176" y="347979"/>
                  </a:lnTo>
                  <a:lnTo>
                    <a:pt x="289507" y="344169"/>
                  </a:lnTo>
                  <a:lnTo>
                    <a:pt x="290025" y="342899"/>
                  </a:lnTo>
                  <a:lnTo>
                    <a:pt x="291471" y="341629"/>
                  </a:lnTo>
                  <a:lnTo>
                    <a:pt x="290098" y="341629"/>
                  </a:lnTo>
                  <a:lnTo>
                    <a:pt x="289427" y="340359"/>
                  </a:lnTo>
                  <a:close/>
                </a:path>
                <a:path w="362584" h="622300">
                  <a:moveTo>
                    <a:pt x="303244" y="354329"/>
                  </a:moveTo>
                  <a:lnTo>
                    <a:pt x="302373" y="355599"/>
                  </a:lnTo>
                  <a:lnTo>
                    <a:pt x="302574" y="355599"/>
                  </a:lnTo>
                  <a:lnTo>
                    <a:pt x="303244" y="354329"/>
                  </a:lnTo>
                  <a:close/>
                </a:path>
                <a:path w="362584" h="622300">
                  <a:moveTo>
                    <a:pt x="46812" y="353180"/>
                  </a:moveTo>
                  <a:lnTo>
                    <a:pt x="44641" y="354329"/>
                  </a:lnTo>
                  <a:lnTo>
                    <a:pt x="47600" y="354329"/>
                  </a:lnTo>
                  <a:lnTo>
                    <a:pt x="46812" y="353180"/>
                  </a:lnTo>
                  <a:close/>
                </a:path>
                <a:path w="362584" h="622300">
                  <a:moveTo>
                    <a:pt x="91648" y="353096"/>
                  </a:moveTo>
                  <a:lnTo>
                    <a:pt x="92131" y="354329"/>
                  </a:lnTo>
                  <a:lnTo>
                    <a:pt x="94206" y="354329"/>
                  </a:lnTo>
                  <a:lnTo>
                    <a:pt x="91648" y="353096"/>
                  </a:lnTo>
                  <a:close/>
                </a:path>
                <a:path w="362584" h="622300">
                  <a:moveTo>
                    <a:pt x="212404" y="353059"/>
                  </a:moveTo>
                  <a:lnTo>
                    <a:pt x="210154" y="353059"/>
                  </a:lnTo>
                  <a:lnTo>
                    <a:pt x="208896" y="354329"/>
                  </a:lnTo>
                  <a:lnTo>
                    <a:pt x="211069" y="354329"/>
                  </a:lnTo>
                  <a:lnTo>
                    <a:pt x="212404" y="353059"/>
                  </a:lnTo>
                  <a:close/>
                </a:path>
                <a:path w="362584" h="622300">
                  <a:moveTo>
                    <a:pt x="239466" y="341629"/>
                  </a:moveTo>
                  <a:lnTo>
                    <a:pt x="238518" y="344169"/>
                  </a:lnTo>
                  <a:lnTo>
                    <a:pt x="234053" y="346709"/>
                  </a:lnTo>
                  <a:lnTo>
                    <a:pt x="225246" y="354329"/>
                  </a:lnTo>
                  <a:lnTo>
                    <a:pt x="227401" y="354329"/>
                  </a:lnTo>
                  <a:lnTo>
                    <a:pt x="230564" y="353059"/>
                  </a:lnTo>
                  <a:lnTo>
                    <a:pt x="230845" y="353059"/>
                  </a:lnTo>
                  <a:lnTo>
                    <a:pt x="232494" y="351789"/>
                  </a:lnTo>
                  <a:lnTo>
                    <a:pt x="230193" y="351789"/>
                  </a:lnTo>
                  <a:lnTo>
                    <a:pt x="232202" y="350519"/>
                  </a:lnTo>
                  <a:lnTo>
                    <a:pt x="233200" y="350519"/>
                  </a:lnTo>
                  <a:lnTo>
                    <a:pt x="233959" y="349249"/>
                  </a:lnTo>
                  <a:lnTo>
                    <a:pt x="234469" y="347979"/>
                  </a:lnTo>
                  <a:lnTo>
                    <a:pt x="239526" y="344169"/>
                  </a:lnTo>
                  <a:lnTo>
                    <a:pt x="241686" y="342899"/>
                  </a:lnTo>
                  <a:lnTo>
                    <a:pt x="239364" y="342899"/>
                  </a:lnTo>
                  <a:lnTo>
                    <a:pt x="239466" y="341629"/>
                  </a:lnTo>
                  <a:close/>
                </a:path>
                <a:path w="362584" h="622300">
                  <a:moveTo>
                    <a:pt x="304846" y="353059"/>
                  </a:moveTo>
                  <a:lnTo>
                    <a:pt x="303244" y="354329"/>
                  </a:lnTo>
                  <a:lnTo>
                    <a:pt x="303923" y="354329"/>
                  </a:lnTo>
                  <a:lnTo>
                    <a:pt x="304846" y="353059"/>
                  </a:lnTo>
                  <a:close/>
                </a:path>
                <a:path w="362584" h="622300">
                  <a:moveTo>
                    <a:pt x="285073" y="314004"/>
                  </a:moveTo>
                  <a:lnTo>
                    <a:pt x="287686" y="317532"/>
                  </a:lnTo>
                  <a:lnTo>
                    <a:pt x="293676" y="325119"/>
                  </a:lnTo>
                  <a:lnTo>
                    <a:pt x="297108" y="332739"/>
                  </a:lnTo>
                  <a:lnTo>
                    <a:pt x="296978" y="336549"/>
                  </a:lnTo>
                  <a:lnTo>
                    <a:pt x="298889" y="340359"/>
                  </a:lnTo>
                  <a:lnTo>
                    <a:pt x="312242" y="349249"/>
                  </a:lnTo>
                  <a:lnTo>
                    <a:pt x="315989" y="353059"/>
                  </a:lnTo>
                  <a:lnTo>
                    <a:pt x="317752" y="353506"/>
                  </a:lnTo>
                  <a:lnTo>
                    <a:pt x="318220" y="353059"/>
                  </a:lnTo>
                  <a:lnTo>
                    <a:pt x="325593" y="353059"/>
                  </a:lnTo>
                  <a:lnTo>
                    <a:pt x="321798" y="351789"/>
                  </a:lnTo>
                  <a:lnTo>
                    <a:pt x="317399" y="350519"/>
                  </a:lnTo>
                  <a:lnTo>
                    <a:pt x="314299" y="347979"/>
                  </a:lnTo>
                  <a:lnTo>
                    <a:pt x="310833" y="345439"/>
                  </a:lnTo>
                  <a:lnTo>
                    <a:pt x="301259" y="339089"/>
                  </a:lnTo>
                  <a:lnTo>
                    <a:pt x="299242" y="335279"/>
                  </a:lnTo>
                  <a:lnTo>
                    <a:pt x="299225" y="332739"/>
                  </a:lnTo>
                  <a:lnTo>
                    <a:pt x="295652" y="325119"/>
                  </a:lnTo>
                  <a:lnTo>
                    <a:pt x="291191" y="317499"/>
                  </a:lnTo>
                  <a:lnTo>
                    <a:pt x="285073" y="314004"/>
                  </a:lnTo>
                  <a:close/>
                </a:path>
                <a:path w="362584" h="622300">
                  <a:moveTo>
                    <a:pt x="47040" y="353059"/>
                  </a:moveTo>
                  <a:lnTo>
                    <a:pt x="46730" y="353059"/>
                  </a:lnTo>
                  <a:lnTo>
                    <a:pt x="47040" y="353059"/>
                  </a:lnTo>
                  <a:close/>
                </a:path>
                <a:path w="362584" h="622300">
                  <a:moveTo>
                    <a:pt x="91634" y="353059"/>
                  </a:moveTo>
                  <a:close/>
                </a:path>
                <a:path w="362584" h="622300">
                  <a:moveTo>
                    <a:pt x="53756" y="350519"/>
                  </a:moveTo>
                  <a:lnTo>
                    <a:pt x="51838" y="350519"/>
                  </a:lnTo>
                  <a:lnTo>
                    <a:pt x="47040" y="353059"/>
                  </a:lnTo>
                  <a:lnTo>
                    <a:pt x="48795" y="353059"/>
                  </a:lnTo>
                  <a:lnTo>
                    <a:pt x="51692" y="351789"/>
                  </a:lnTo>
                  <a:lnTo>
                    <a:pt x="53756" y="350519"/>
                  </a:lnTo>
                  <a:close/>
                </a:path>
                <a:path w="362584" h="622300">
                  <a:moveTo>
                    <a:pt x="99519" y="351789"/>
                  </a:moveTo>
                  <a:lnTo>
                    <a:pt x="96392" y="351789"/>
                  </a:lnTo>
                  <a:lnTo>
                    <a:pt x="97660" y="353059"/>
                  </a:lnTo>
                  <a:lnTo>
                    <a:pt x="99519" y="351789"/>
                  </a:lnTo>
                  <a:close/>
                </a:path>
                <a:path w="362584" h="622300">
                  <a:moveTo>
                    <a:pt x="143364" y="349249"/>
                  </a:moveTo>
                  <a:lnTo>
                    <a:pt x="141377" y="351789"/>
                  </a:lnTo>
                  <a:lnTo>
                    <a:pt x="136754" y="353059"/>
                  </a:lnTo>
                  <a:lnTo>
                    <a:pt x="141214" y="353059"/>
                  </a:lnTo>
                  <a:lnTo>
                    <a:pt x="143341" y="351789"/>
                  </a:lnTo>
                  <a:lnTo>
                    <a:pt x="144902" y="350519"/>
                  </a:lnTo>
                  <a:lnTo>
                    <a:pt x="143364" y="349249"/>
                  </a:lnTo>
                  <a:close/>
                </a:path>
                <a:path w="362584" h="622300">
                  <a:moveTo>
                    <a:pt x="213503" y="350519"/>
                  </a:moveTo>
                  <a:lnTo>
                    <a:pt x="212086" y="353059"/>
                  </a:lnTo>
                  <a:lnTo>
                    <a:pt x="213206" y="353059"/>
                  </a:lnTo>
                  <a:lnTo>
                    <a:pt x="213494" y="351789"/>
                  </a:lnTo>
                  <a:lnTo>
                    <a:pt x="213503" y="350519"/>
                  </a:lnTo>
                  <a:close/>
                </a:path>
                <a:path w="362584" h="622300">
                  <a:moveTo>
                    <a:pt x="51507" y="349249"/>
                  </a:moveTo>
                  <a:lnTo>
                    <a:pt x="49175" y="349249"/>
                  </a:lnTo>
                  <a:lnTo>
                    <a:pt x="43467" y="350519"/>
                  </a:lnTo>
                  <a:lnTo>
                    <a:pt x="38512" y="351789"/>
                  </a:lnTo>
                  <a:lnTo>
                    <a:pt x="46248" y="351789"/>
                  </a:lnTo>
                  <a:lnTo>
                    <a:pt x="48944" y="350519"/>
                  </a:lnTo>
                  <a:lnTo>
                    <a:pt x="51507" y="349249"/>
                  </a:lnTo>
                  <a:close/>
                </a:path>
                <a:path w="362584" h="622300">
                  <a:moveTo>
                    <a:pt x="266262" y="322579"/>
                  </a:moveTo>
                  <a:lnTo>
                    <a:pt x="261637" y="322579"/>
                  </a:lnTo>
                  <a:lnTo>
                    <a:pt x="261164" y="322783"/>
                  </a:lnTo>
                  <a:lnTo>
                    <a:pt x="253455" y="327659"/>
                  </a:lnTo>
                  <a:lnTo>
                    <a:pt x="245693" y="332739"/>
                  </a:lnTo>
                  <a:lnTo>
                    <a:pt x="241906" y="335279"/>
                  </a:lnTo>
                  <a:lnTo>
                    <a:pt x="232753" y="340413"/>
                  </a:lnTo>
                  <a:lnTo>
                    <a:pt x="227540" y="342899"/>
                  </a:lnTo>
                  <a:lnTo>
                    <a:pt x="221242" y="346709"/>
                  </a:lnTo>
                  <a:lnTo>
                    <a:pt x="214996" y="350519"/>
                  </a:lnTo>
                  <a:lnTo>
                    <a:pt x="214943" y="351789"/>
                  </a:lnTo>
                  <a:lnTo>
                    <a:pt x="222334" y="347979"/>
                  </a:lnTo>
                  <a:lnTo>
                    <a:pt x="229365" y="344169"/>
                  </a:lnTo>
                  <a:lnTo>
                    <a:pt x="241894" y="336549"/>
                  </a:lnTo>
                  <a:lnTo>
                    <a:pt x="247461" y="332739"/>
                  </a:lnTo>
                  <a:lnTo>
                    <a:pt x="257618" y="327023"/>
                  </a:lnTo>
                  <a:lnTo>
                    <a:pt x="257958" y="326389"/>
                  </a:lnTo>
                  <a:lnTo>
                    <a:pt x="260840" y="326389"/>
                  </a:lnTo>
                  <a:lnTo>
                    <a:pt x="261877" y="323849"/>
                  </a:lnTo>
                  <a:lnTo>
                    <a:pt x="265119" y="323849"/>
                  </a:lnTo>
                  <a:lnTo>
                    <a:pt x="266262" y="322579"/>
                  </a:lnTo>
                  <a:close/>
                </a:path>
                <a:path w="362584" h="622300">
                  <a:moveTo>
                    <a:pt x="304842" y="345439"/>
                  </a:moveTo>
                  <a:lnTo>
                    <a:pt x="303701" y="346709"/>
                  </a:lnTo>
                  <a:lnTo>
                    <a:pt x="302020" y="349249"/>
                  </a:lnTo>
                  <a:lnTo>
                    <a:pt x="301227" y="350519"/>
                  </a:lnTo>
                  <a:lnTo>
                    <a:pt x="298919" y="351789"/>
                  </a:lnTo>
                  <a:lnTo>
                    <a:pt x="301206" y="351789"/>
                  </a:lnTo>
                  <a:lnTo>
                    <a:pt x="302891" y="347979"/>
                  </a:lnTo>
                  <a:lnTo>
                    <a:pt x="303312" y="347979"/>
                  </a:lnTo>
                  <a:lnTo>
                    <a:pt x="304842" y="345439"/>
                  </a:lnTo>
                  <a:close/>
                </a:path>
                <a:path w="362584" h="622300">
                  <a:moveTo>
                    <a:pt x="100102" y="349249"/>
                  </a:moveTo>
                  <a:lnTo>
                    <a:pt x="91355" y="349249"/>
                  </a:lnTo>
                  <a:lnTo>
                    <a:pt x="86417" y="350519"/>
                  </a:lnTo>
                  <a:lnTo>
                    <a:pt x="96448" y="350519"/>
                  </a:lnTo>
                  <a:lnTo>
                    <a:pt x="100102" y="349249"/>
                  </a:lnTo>
                  <a:close/>
                </a:path>
                <a:path w="362584" h="622300">
                  <a:moveTo>
                    <a:pt x="102264" y="349249"/>
                  </a:moveTo>
                  <a:lnTo>
                    <a:pt x="100102" y="349249"/>
                  </a:lnTo>
                  <a:lnTo>
                    <a:pt x="101434" y="350519"/>
                  </a:lnTo>
                  <a:lnTo>
                    <a:pt x="103216" y="350519"/>
                  </a:lnTo>
                  <a:lnTo>
                    <a:pt x="102264" y="349249"/>
                  </a:lnTo>
                  <a:close/>
                </a:path>
                <a:path w="362584" h="622300">
                  <a:moveTo>
                    <a:pt x="178126" y="344169"/>
                  </a:moveTo>
                  <a:lnTo>
                    <a:pt x="176795" y="345439"/>
                  </a:lnTo>
                  <a:lnTo>
                    <a:pt x="176098" y="347979"/>
                  </a:lnTo>
                  <a:lnTo>
                    <a:pt x="172304" y="349249"/>
                  </a:lnTo>
                  <a:lnTo>
                    <a:pt x="170438" y="350519"/>
                  </a:lnTo>
                  <a:lnTo>
                    <a:pt x="174256" y="350519"/>
                  </a:lnTo>
                  <a:lnTo>
                    <a:pt x="180243" y="347979"/>
                  </a:lnTo>
                  <a:lnTo>
                    <a:pt x="182154" y="346709"/>
                  </a:lnTo>
                  <a:lnTo>
                    <a:pt x="177066" y="346709"/>
                  </a:lnTo>
                  <a:lnTo>
                    <a:pt x="178126" y="344169"/>
                  </a:lnTo>
                  <a:close/>
                </a:path>
                <a:path w="362584" h="622300">
                  <a:moveTo>
                    <a:pt x="235045" y="349249"/>
                  </a:moveTo>
                  <a:lnTo>
                    <a:pt x="234563" y="349249"/>
                  </a:lnTo>
                  <a:lnTo>
                    <a:pt x="234807" y="350519"/>
                  </a:lnTo>
                  <a:lnTo>
                    <a:pt x="234965" y="350519"/>
                  </a:lnTo>
                  <a:lnTo>
                    <a:pt x="235045" y="349249"/>
                  </a:lnTo>
                  <a:close/>
                </a:path>
                <a:path w="362584" h="622300">
                  <a:moveTo>
                    <a:pt x="109587" y="339089"/>
                  </a:moveTo>
                  <a:lnTo>
                    <a:pt x="108385" y="342899"/>
                  </a:lnTo>
                  <a:lnTo>
                    <a:pt x="105346" y="345439"/>
                  </a:lnTo>
                  <a:lnTo>
                    <a:pt x="102200" y="346709"/>
                  </a:lnTo>
                  <a:lnTo>
                    <a:pt x="97664" y="346709"/>
                  </a:lnTo>
                  <a:lnTo>
                    <a:pt x="92091" y="349249"/>
                  </a:lnTo>
                  <a:lnTo>
                    <a:pt x="101581" y="349249"/>
                  </a:lnTo>
                  <a:lnTo>
                    <a:pt x="105872" y="346709"/>
                  </a:lnTo>
                  <a:lnTo>
                    <a:pt x="112014" y="345439"/>
                  </a:lnTo>
                  <a:lnTo>
                    <a:pt x="116558" y="344169"/>
                  </a:lnTo>
                  <a:lnTo>
                    <a:pt x="108741" y="344169"/>
                  </a:lnTo>
                  <a:lnTo>
                    <a:pt x="109587" y="339089"/>
                  </a:lnTo>
                  <a:close/>
                </a:path>
                <a:path w="362584" h="622300">
                  <a:moveTo>
                    <a:pt x="141870" y="347295"/>
                  </a:moveTo>
                  <a:lnTo>
                    <a:pt x="137116" y="349249"/>
                  </a:lnTo>
                  <a:lnTo>
                    <a:pt x="139886" y="349249"/>
                  </a:lnTo>
                  <a:lnTo>
                    <a:pt x="141870" y="347295"/>
                  </a:lnTo>
                  <a:close/>
                </a:path>
                <a:path w="362584" h="622300">
                  <a:moveTo>
                    <a:pt x="201240" y="323849"/>
                  </a:moveTo>
                  <a:lnTo>
                    <a:pt x="199670" y="323849"/>
                  </a:lnTo>
                  <a:lnTo>
                    <a:pt x="146987" y="349249"/>
                  </a:lnTo>
                  <a:lnTo>
                    <a:pt x="152343" y="347979"/>
                  </a:lnTo>
                  <a:lnTo>
                    <a:pt x="164736" y="341629"/>
                  </a:lnTo>
                  <a:lnTo>
                    <a:pt x="181819" y="334009"/>
                  </a:lnTo>
                  <a:lnTo>
                    <a:pt x="201240" y="323849"/>
                  </a:lnTo>
                  <a:close/>
                </a:path>
                <a:path w="362584" h="622300">
                  <a:moveTo>
                    <a:pt x="274631" y="346709"/>
                  </a:moveTo>
                  <a:lnTo>
                    <a:pt x="272536" y="346709"/>
                  </a:lnTo>
                  <a:lnTo>
                    <a:pt x="270486" y="347979"/>
                  </a:lnTo>
                  <a:lnTo>
                    <a:pt x="268752" y="349249"/>
                  </a:lnTo>
                  <a:lnTo>
                    <a:pt x="269702" y="349249"/>
                  </a:lnTo>
                  <a:lnTo>
                    <a:pt x="274631" y="346709"/>
                  </a:lnTo>
                  <a:close/>
                </a:path>
                <a:path w="362584" h="622300">
                  <a:moveTo>
                    <a:pt x="41754" y="346709"/>
                  </a:moveTo>
                  <a:lnTo>
                    <a:pt x="35391" y="347979"/>
                  </a:lnTo>
                  <a:lnTo>
                    <a:pt x="43852" y="347979"/>
                  </a:lnTo>
                  <a:lnTo>
                    <a:pt x="41754" y="346709"/>
                  </a:lnTo>
                  <a:close/>
                </a:path>
                <a:path w="362584" h="622300">
                  <a:moveTo>
                    <a:pt x="187193" y="346709"/>
                  </a:moveTo>
                  <a:lnTo>
                    <a:pt x="182154" y="346709"/>
                  </a:lnTo>
                  <a:lnTo>
                    <a:pt x="186194" y="347979"/>
                  </a:lnTo>
                  <a:lnTo>
                    <a:pt x="187193" y="346709"/>
                  </a:lnTo>
                  <a:close/>
                </a:path>
                <a:path w="362584" h="622300">
                  <a:moveTo>
                    <a:pt x="213194" y="346709"/>
                  </a:moveTo>
                  <a:lnTo>
                    <a:pt x="211546" y="347979"/>
                  </a:lnTo>
                  <a:lnTo>
                    <a:pt x="212103" y="347979"/>
                  </a:lnTo>
                  <a:lnTo>
                    <a:pt x="213194" y="346709"/>
                  </a:lnTo>
                  <a:close/>
                </a:path>
                <a:path w="362584" h="622300">
                  <a:moveTo>
                    <a:pt x="295354" y="345439"/>
                  </a:moveTo>
                  <a:lnTo>
                    <a:pt x="294632" y="345439"/>
                  </a:lnTo>
                  <a:lnTo>
                    <a:pt x="293629" y="346709"/>
                  </a:lnTo>
                  <a:lnTo>
                    <a:pt x="291244" y="347979"/>
                  </a:lnTo>
                  <a:lnTo>
                    <a:pt x="293263" y="347979"/>
                  </a:lnTo>
                  <a:lnTo>
                    <a:pt x="294429" y="346679"/>
                  </a:lnTo>
                  <a:lnTo>
                    <a:pt x="295354" y="345439"/>
                  </a:lnTo>
                  <a:close/>
                </a:path>
                <a:path w="362584" h="622300">
                  <a:moveTo>
                    <a:pt x="143295" y="346709"/>
                  </a:moveTo>
                  <a:lnTo>
                    <a:pt x="142465" y="346709"/>
                  </a:lnTo>
                  <a:lnTo>
                    <a:pt x="141870" y="347295"/>
                  </a:lnTo>
                  <a:lnTo>
                    <a:pt x="143295" y="346709"/>
                  </a:lnTo>
                  <a:close/>
                </a:path>
                <a:path w="362584" h="622300">
                  <a:moveTo>
                    <a:pt x="193664" y="335279"/>
                  </a:moveTo>
                  <a:lnTo>
                    <a:pt x="193415" y="337819"/>
                  </a:lnTo>
                  <a:lnTo>
                    <a:pt x="190135" y="339089"/>
                  </a:lnTo>
                  <a:lnTo>
                    <a:pt x="189001" y="340359"/>
                  </a:lnTo>
                  <a:lnTo>
                    <a:pt x="177968" y="346709"/>
                  </a:lnTo>
                  <a:lnTo>
                    <a:pt x="182275" y="346709"/>
                  </a:lnTo>
                  <a:lnTo>
                    <a:pt x="182678" y="345439"/>
                  </a:lnTo>
                  <a:lnTo>
                    <a:pt x="189856" y="341629"/>
                  </a:lnTo>
                  <a:lnTo>
                    <a:pt x="192973" y="340413"/>
                  </a:lnTo>
                  <a:lnTo>
                    <a:pt x="204779" y="340359"/>
                  </a:lnTo>
                  <a:lnTo>
                    <a:pt x="203275" y="339089"/>
                  </a:lnTo>
                  <a:lnTo>
                    <a:pt x="200735" y="339089"/>
                  </a:lnTo>
                  <a:lnTo>
                    <a:pt x="202863" y="337819"/>
                  </a:lnTo>
                  <a:lnTo>
                    <a:pt x="193697" y="337819"/>
                  </a:lnTo>
                  <a:lnTo>
                    <a:pt x="193664" y="335279"/>
                  </a:lnTo>
                  <a:close/>
                </a:path>
                <a:path w="362584" h="622300">
                  <a:moveTo>
                    <a:pt x="345075" y="336549"/>
                  </a:moveTo>
                  <a:lnTo>
                    <a:pt x="344052" y="336549"/>
                  </a:lnTo>
                  <a:lnTo>
                    <a:pt x="345170" y="345439"/>
                  </a:lnTo>
                  <a:lnTo>
                    <a:pt x="345878" y="346679"/>
                  </a:lnTo>
                  <a:lnTo>
                    <a:pt x="345504" y="345439"/>
                  </a:lnTo>
                  <a:lnTo>
                    <a:pt x="344552" y="339754"/>
                  </a:lnTo>
                  <a:lnTo>
                    <a:pt x="344564" y="338598"/>
                  </a:lnTo>
                  <a:lnTo>
                    <a:pt x="345075" y="336549"/>
                  </a:lnTo>
                  <a:close/>
                </a:path>
                <a:path w="362584" h="622300">
                  <a:moveTo>
                    <a:pt x="147810" y="342899"/>
                  </a:moveTo>
                  <a:lnTo>
                    <a:pt x="144244" y="342899"/>
                  </a:lnTo>
                  <a:lnTo>
                    <a:pt x="141647" y="344169"/>
                  </a:lnTo>
                  <a:lnTo>
                    <a:pt x="140888" y="344169"/>
                  </a:lnTo>
                  <a:lnTo>
                    <a:pt x="144086" y="345439"/>
                  </a:lnTo>
                  <a:lnTo>
                    <a:pt x="147810" y="342899"/>
                  </a:lnTo>
                  <a:close/>
                </a:path>
                <a:path w="362584" h="622300">
                  <a:moveTo>
                    <a:pt x="215234" y="344169"/>
                  </a:moveTo>
                  <a:lnTo>
                    <a:pt x="213707" y="344169"/>
                  </a:lnTo>
                  <a:lnTo>
                    <a:pt x="212015" y="345439"/>
                  </a:lnTo>
                  <a:lnTo>
                    <a:pt x="214474" y="345439"/>
                  </a:lnTo>
                  <a:lnTo>
                    <a:pt x="215234" y="344169"/>
                  </a:lnTo>
                  <a:close/>
                </a:path>
                <a:path w="362584" h="622300">
                  <a:moveTo>
                    <a:pt x="271378" y="342899"/>
                  </a:moveTo>
                  <a:lnTo>
                    <a:pt x="259540" y="342899"/>
                  </a:lnTo>
                  <a:lnTo>
                    <a:pt x="260585" y="344169"/>
                  </a:lnTo>
                  <a:lnTo>
                    <a:pt x="262609" y="344169"/>
                  </a:lnTo>
                  <a:lnTo>
                    <a:pt x="262271" y="345439"/>
                  </a:lnTo>
                  <a:lnTo>
                    <a:pt x="269801" y="345439"/>
                  </a:lnTo>
                  <a:lnTo>
                    <a:pt x="270150" y="344169"/>
                  </a:lnTo>
                  <a:lnTo>
                    <a:pt x="271378" y="342899"/>
                  </a:lnTo>
                  <a:close/>
                </a:path>
                <a:path w="362584" h="622300">
                  <a:moveTo>
                    <a:pt x="111939" y="339089"/>
                  </a:moveTo>
                  <a:lnTo>
                    <a:pt x="108741" y="344169"/>
                  </a:lnTo>
                  <a:lnTo>
                    <a:pt x="116558" y="344169"/>
                  </a:lnTo>
                  <a:lnTo>
                    <a:pt x="121102" y="342899"/>
                  </a:lnTo>
                  <a:lnTo>
                    <a:pt x="111462" y="342899"/>
                  </a:lnTo>
                  <a:lnTo>
                    <a:pt x="111939" y="339089"/>
                  </a:lnTo>
                  <a:close/>
                </a:path>
                <a:path w="362584" h="622300">
                  <a:moveTo>
                    <a:pt x="175486" y="304799"/>
                  </a:moveTo>
                  <a:lnTo>
                    <a:pt x="166723" y="304799"/>
                  </a:lnTo>
                  <a:lnTo>
                    <a:pt x="164382" y="306069"/>
                  </a:lnTo>
                  <a:lnTo>
                    <a:pt x="161961" y="306069"/>
                  </a:lnTo>
                  <a:lnTo>
                    <a:pt x="157688" y="307339"/>
                  </a:lnTo>
                  <a:lnTo>
                    <a:pt x="151658" y="308609"/>
                  </a:lnTo>
                  <a:lnTo>
                    <a:pt x="140733" y="309879"/>
                  </a:lnTo>
                  <a:lnTo>
                    <a:pt x="132594" y="309879"/>
                  </a:lnTo>
                  <a:lnTo>
                    <a:pt x="133888" y="311149"/>
                  </a:lnTo>
                  <a:lnTo>
                    <a:pt x="141421" y="311149"/>
                  </a:lnTo>
                  <a:lnTo>
                    <a:pt x="140479" y="312419"/>
                  </a:lnTo>
                  <a:lnTo>
                    <a:pt x="138823" y="312419"/>
                  </a:lnTo>
                  <a:lnTo>
                    <a:pt x="137260" y="313689"/>
                  </a:lnTo>
                  <a:lnTo>
                    <a:pt x="128305" y="318769"/>
                  </a:lnTo>
                  <a:lnTo>
                    <a:pt x="126419" y="323849"/>
                  </a:lnTo>
                  <a:lnTo>
                    <a:pt x="109501" y="330199"/>
                  </a:lnTo>
                  <a:lnTo>
                    <a:pt x="75865" y="340359"/>
                  </a:lnTo>
                  <a:lnTo>
                    <a:pt x="60607" y="342899"/>
                  </a:lnTo>
                  <a:lnTo>
                    <a:pt x="63497" y="342899"/>
                  </a:lnTo>
                  <a:lnTo>
                    <a:pt x="73702" y="341629"/>
                  </a:lnTo>
                  <a:lnTo>
                    <a:pt x="88798" y="337819"/>
                  </a:lnTo>
                  <a:lnTo>
                    <a:pt x="106850" y="331469"/>
                  </a:lnTo>
                  <a:lnTo>
                    <a:pt x="125772" y="325171"/>
                  </a:lnTo>
                  <a:lnTo>
                    <a:pt x="129458" y="325119"/>
                  </a:lnTo>
                  <a:lnTo>
                    <a:pt x="134245" y="322579"/>
                  </a:lnTo>
                  <a:lnTo>
                    <a:pt x="129995" y="322579"/>
                  </a:lnTo>
                  <a:lnTo>
                    <a:pt x="131654" y="320039"/>
                  </a:lnTo>
                  <a:lnTo>
                    <a:pt x="133006" y="319709"/>
                  </a:lnTo>
                  <a:lnTo>
                    <a:pt x="133559" y="318769"/>
                  </a:lnTo>
                  <a:lnTo>
                    <a:pt x="133884" y="318704"/>
                  </a:lnTo>
                  <a:lnTo>
                    <a:pt x="135872" y="316229"/>
                  </a:lnTo>
                  <a:lnTo>
                    <a:pt x="139345" y="316229"/>
                  </a:lnTo>
                  <a:lnTo>
                    <a:pt x="142511" y="314959"/>
                  </a:lnTo>
                  <a:lnTo>
                    <a:pt x="139418" y="314959"/>
                  </a:lnTo>
                  <a:lnTo>
                    <a:pt x="141734" y="313689"/>
                  </a:lnTo>
                  <a:lnTo>
                    <a:pt x="149472" y="311149"/>
                  </a:lnTo>
                  <a:lnTo>
                    <a:pt x="156975" y="308609"/>
                  </a:lnTo>
                  <a:lnTo>
                    <a:pt x="161868" y="308609"/>
                  </a:lnTo>
                  <a:lnTo>
                    <a:pt x="170378" y="306069"/>
                  </a:lnTo>
                  <a:lnTo>
                    <a:pt x="175486" y="304799"/>
                  </a:lnTo>
                  <a:close/>
                </a:path>
                <a:path w="362584" h="622300">
                  <a:moveTo>
                    <a:pt x="114346" y="339089"/>
                  </a:moveTo>
                  <a:lnTo>
                    <a:pt x="111462" y="342899"/>
                  </a:lnTo>
                  <a:lnTo>
                    <a:pt x="113717" y="342899"/>
                  </a:lnTo>
                  <a:lnTo>
                    <a:pt x="114346" y="339089"/>
                  </a:lnTo>
                  <a:close/>
                </a:path>
                <a:path w="362584" h="622300">
                  <a:moveTo>
                    <a:pt x="119323" y="337819"/>
                  </a:moveTo>
                  <a:lnTo>
                    <a:pt x="113717" y="342899"/>
                  </a:lnTo>
                  <a:lnTo>
                    <a:pt x="121102" y="342899"/>
                  </a:lnTo>
                  <a:lnTo>
                    <a:pt x="123263" y="341629"/>
                  </a:lnTo>
                  <a:lnTo>
                    <a:pt x="124711" y="340359"/>
                  </a:lnTo>
                  <a:lnTo>
                    <a:pt x="119310" y="340359"/>
                  </a:lnTo>
                  <a:lnTo>
                    <a:pt x="119323" y="337819"/>
                  </a:lnTo>
                  <a:close/>
                </a:path>
                <a:path w="362584" h="622300">
                  <a:moveTo>
                    <a:pt x="211109" y="341629"/>
                  </a:moveTo>
                  <a:lnTo>
                    <a:pt x="205337" y="341629"/>
                  </a:lnTo>
                  <a:lnTo>
                    <a:pt x="207603" y="342899"/>
                  </a:lnTo>
                  <a:lnTo>
                    <a:pt x="209340" y="342899"/>
                  </a:lnTo>
                  <a:lnTo>
                    <a:pt x="211109" y="341629"/>
                  </a:lnTo>
                  <a:close/>
                </a:path>
                <a:path w="362584" h="622300">
                  <a:moveTo>
                    <a:pt x="248570" y="339089"/>
                  </a:moveTo>
                  <a:lnTo>
                    <a:pt x="244995" y="339089"/>
                  </a:lnTo>
                  <a:lnTo>
                    <a:pt x="244730" y="340171"/>
                  </a:lnTo>
                  <a:lnTo>
                    <a:pt x="244607" y="340413"/>
                  </a:lnTo>
                  <a:lnTo>
                    <a:pt x="241005" y="342899"/>
                  </a:lnTo>
                  <a:lnTo>
                    <a:pt x="241686" y="342899"/>
                  </a:lnTo>
                  <a:lnTo>
                    <a:pt x="243845" y="341629"/>
                  </a:lnTo>
                  <a:lnTo>
                    <a:pt x="247383" y="341629"/>
                  </a:lnTo>
                  <a:lnTo>
                    <a:pt x="246368" y="340359"/>
                  </a:lnTo>
                  <a:lnTo>
                    <a:pt x="247177" y="340359"/>
                  </a:lnTo>
                  <a:lnTo>
                    <a:pt x="248570" y="339089"/>
                  </a:lnTo>
                  <a:close/>
                </a:path>
                <a:path w="362584" h="622300">
                  <a:moveTo>
                    <a:pt x="311614" y="327098"/>
                  </a:moveTo>
                  <a:lnTo>
                    <a:pt x="317104" y="331469"/>
                  </a:lnTo>
                  <a:lnTo>
                    <a:pt x="318274" y="332739"/>
                  </a:lnTo>
                  <a:lnTo>
                    <a:pt x="321500" y="336549"/>
                  </a:lnTo>
                  <a:lnTo>
                    <a:pt x="323202" y="337819"/>
                  </a:lnTo>
                  <a:lnTo>
                    <a:pt x="324171" y="339089"/>
                  </a:lnTo>
                  <a:lnTo>
                    <a:pt x="325879" y="341629"/>
                  </a:lnTo>
                  <a:lnTo>
                    <a:pt x="322001" y="342899"/>
                  </a:lnTo>
                  <a:lnTo>
                    <a:pt x="326686" y="342899"/>
                  </a:lnTo>
                  <a:lnTo>
                    <a:pt x="327653" y="341629"/>
                  </a:lnTo>
                  <a:lnTo>
                    <a:pt x="332458" y="341629"/>
                  </a:lnTo>
                  <a:lnTo>
                    <a:pt x="329188" y="340359"/>
                  </a:lnTo>
                  <a:lnTo>
                    <a:pt x="325028" y="337819"/>
                  </a:lnTo>
                  <a:lnTo>
                    <a:pt x="323110" y="335279"/>
                  </a:lnTo>
                  <a:lnTo>
                    <a:pt x="321180" y="334009"/>
                  </a:lnTo>
                  <a:lnTo>
                    <a:pt x="317447" y="328929"/>
                  </a:lnTo>
                  <a:lnTo>
                    <a:pt x="316838" y="327659"/>
                  </a:lnTo>
                  <a:lnTo>
                    <a:pt x="312822" y="327659"/>
                  </a:lnTo>
                  <a:lnTo>
                    <a:pt x="311614" y="327098"/>
                  </a:lnTo>
                  <a:close/>
                </a:path>
                <a:path w="362584" h="622300">
                  <a:moveTo>
                    <a:pt x="354482" y="317499"/>
                  </a:moveTo>
                  <a:lnTo>
                    <a:pt x="353552" y="318769"/>
                  </a:lnTo>
                  <a:lnTo>
                    <a:pt x="349928" y="322579"/>
                  </a:lnTo>
                  <a:lnTo>
                    <a:pt x="346439" y="327659"/>
                  </a:lnTo>
                  <a:lnTo>
                    <a:pt x="344825" y="330199"/>
                  </a:lnTo>
                  <a:lnTo>
                    <a:pt x="343830" y="332739"/>
                  </a:lnTo>
                  <a:lnTo>
                    <a:pt x="342120" y="334009"/>
                  </a:lnTo>
                  <a:lnTo>
                    <a:pt x="338804" y="337819"/>
                  </a:lnTo>
                  <a:lnTo>
                    <a:pt x="336696" y="340359"/>
                  </a:lnTo>
                  <a:lnTo>
                    <a:pt x="335699" y="340359"/>
                  </a:lnTo>
                  <a:lnTo>
                    <a:pt x="332458" y="341629"/>
                  </a:lnTo>
                  <a:lnTo>
                    <a:pt x="327653" y="341629"/>
                  </a:lnTo>
                  <a:lnTo>
                    <a:pt x="334125" y="342899"/>
                  </a:lnTo>
                  <a:lnTo>
                    <a:pt x="336515" y="342899"/>
                  </a:lnTo>
                  <a:lnTo>
                    <a:pt x="339976" y="340359"/>
                  </a:lnTo>
                  <a:lnTo>
                    <a:pt x="343068" y="336549"/>
                  </a:lnTo>
                  <a:lnTo>
                    <a:pt x="345075" y="336549"/>
                  </a:lnTo>
                  <a:lnTo>
                    <a:pt x="346026" y="332739"/>
                  </a:lnTo>
                  <a:lnTo>
                    <a:pt x="349069" y="327659"/>
                  </a:lnTo>
                  <a:lnTo>
                    <a:pt x="350117" y="326389"/>
                  </a:lnTo>
                  <a:lnTo>
                    <a:pt x="352891" y="322579"/>
                  </a:lnTo>
                  <a:lnTo>
                    <a:pt x="354482" y="322579"/>
                  </a:lnTo>
                  <a:lnTo>
                    <a:pt x="354482" y="317499"/>
                  </a:lnTo>
                  <a:close/>
                </a:path>
                <a:path w="362584" h="622300">
                  <a:moveTo>
                    <a:pt x="127827" y="340970"/>
                  </a:moveTo>
                  <a:lnTo>
                    <a:pt x="127930" y="341629"/>
                  </a:lnTo>
                  <a:lnTo>
                    <a:pt x="131197" y="341629"/>
                  </a:lnTo>
                  <a:lnTo>
                    <a:pt x="127827" y="340970"/>
                  </a:lnTo>
                  <a:close/>
                </a:path>
                <a:path w="362584" h="622300">
                  <a:moveTo>
                    <a:pt x="193111" y="340359"/>
                  </a:moveTo>
                  <a:lnTo>
                    <a:pt x="192973" y="340413"/>
                  </a:lnTo>
                  <a:lnTo>
                    <a:pt x="194691" y="341629"/>
                  </a:lnTo>
                  <a:lnTo>
                    <a:pt x="193111" y="340359"/>
                  </a:lnTo>
                  <a:close/>
                </a:path>
                <a:path w="362584" h="622300">
                  <a:moveTo>
                    <a:pt x="257622" y="335279"/>
                  </a:moveTo>
                  <a:lnTo>
                    <a:pt x="254973" y="335279"/>
                  </a:lnTo>
                  <a:lnTo>
                    <a:pt x="254817" y="339089"/>
                  </a:lnTo>
                  <a:lnTo>
                    <a:pt x="255327" y="340413"/>
                  </a:lnTo>
                  <a:lnTo>
                    <a:pt x="255831" y="341629"/>
                  </a:lnTo>
                  <a:lnTo>
                    <a:pt x="261559" y="341629"/>
                  </a:lnTo>
                  <a:lnTo>
                    <a:pt x="258329" y="339089"/>
                  </a:lnTo>
                  <a:lnTo>
                    <a:pt x="260556" y="337819"/>
                  </a:lnTo>
                  <a:lnTo>
                    <a:pt x="257847" y="337819"/>
                  </a:lnTo>
                  <a:lnTo>
                    <a:pt x="257622" y="335279"/>
                  </a:lnTo>
                  <a:close/>
                </a:path>
                <a:path w="362584" h="622300">
                  <a:moveTo>
                    <a:pt x="292176" y="340359"/>
                  </a:moveTo>
                  <a:lnTo>
                    <a:pt x="291900" y="340359"/>
                  </a:lnTo>
                  <a:lnTo>
                    <a:pt x="290543" y="341629"/>
                  </a:lnTo>
                  <a:lnTo>
                    <a:pt x="291471" y="341629"/>
                  </a:lnTo>
                  <a:lnTo>
                    <a:pt x="292176" y="340359"/>
                  </a:lnTo>
                  <a:close/>
                </a:path>
                <a:path w="362584" h="622300">
                  <a:moveTo>
                    <a:pt x="159894" y="326389"/>
                  </a:moveTo>
                  <a:lnTo>
                    <a:pt x="157460" y="328929"/>
                  </a:lnTo>
                  <a:lnTo>
                    <a:pt x="152995" y="331469"/>
                  </a:lnTo>
                  <a:lnTo>
                    <a:pt x="129995" y="331469"/>
                  </a:lnTo>
                  <a:lnTo>
                    <a:pt x="131485" y="332739"/>
                  </a:lnTo>
                  <a:lnTo>
                    <a:pt x="130173" y="334009"/>
                  </a:lnTo>
                  <a:lnTo>
                    <a:pt x="128683" y="335279"/>
                  </a:lnTo>
                  <a:lnTo>
                    <a:pt x="124931" y="337819"/>
                  </a:lnTo>
                  <a:lnTo>
                    <a:pt x="121267" y="339089"/>
                  </a:lnTo>
                  <a:lnTo>
                    <a:pt x="119310" y="340359"/>
                  </a:lnTo>
                  <a:lnTo>
                    <a:pt x="124711" y="340359"/>
                  </a:lnTo>
                  <a:lnTo>
                    <a:pt x="127827" y="340970"/>
                  </a:lnTo>
                  <a:lnTo>
                    <a:pt x="127533" y="339089"/>
                  </a:lnTo>
                  <a:lnTo>
                    <a:pt x="131108" y="339089"/>
                  </a:lnTo>
                  <a:lnTo>
                    <a:pt x="130902" y="337819"/>
                  </a:lnTo>
                  <a:lnTo>
                    <a:pt x="133998" y="337819"/>
                  </a:lnTo>
                  <a:lnTo>
                    <a:pt x="140435" y="334009"/>
                  </a:lnTo>
                  <a:lnTo>
                    <a:pt x="132827" y="334009"/>
                  </a:lnTo>
                  <a:lnTo>
                    <a:pt x="132966" y="333736"/>
                  </a:lnTo>
                  <a:lnTo>
                    <a:pt x="133070" y="332739"/>
                  </a:lnTo>
                  <a:lnTo>
                    <a:pt x="155302" y="332739"/>
                  </a:lnTo>
                  <a:lnTo>
                    <a:pt x="161092" y="330199"/>
                  </a:lnTo>
                  <a:lnTo>
                    <a:pt x="158433" y="330199"/>
                  </a:lnTo>
                  <a:lnTo>
                    <a:pt x="159206" y="328929"/>
                  </a:lnTo>
                  <a:lnTo>
                    <a:pt x="159400" y="327659"/>
                  </a:lnTo>
                  <a:lnTo>
                    <a:pt x="159894" y="326389"/>
                  </a:lnTo>
                  <a:close/>
                </a:path>
                <a:path w="362584" h="622300">
                  <a:moveTo>
                    <a:pt x="45612" y="340014"/>
                  </a:moveTo>
                  <a:lnTo>
                    <a:pt x="45993" y="340359"/>
                  </a:lnTo>
                  <a:lnTo>
                    <a:pt x="46543" y="340171"/>
                  </a:lnTo>
                  <a:lnTo>
                    <a:pt x="45612" y="340014"/>
                  </a:lnTo>
                  <a:close/>
                </a:path>
                <a:path w="362584" h="622300">
                  <a:moveTo>
                    <a:pt x="49701" y="339089"/>
                  </a:moveTo>
                  <a:lnTo>
                    <a:pt x="46543" y="340171"/>
                  </a:lnTo>
                  <a:lnTo>
                    <a:pt x="47656" y="340359"/>
                  </a:lnTo>
                  <a:lnTo>
                    <a:pt x="49701" y="339089"/>
                  </a:lnTo>
                  <a:close/>
                </a:path>
                <a:path w="362584" h="622300">
                  <a:moveTo>
                    <a:pt x="131216" y="339754"/>
                  </a:moveTo>
                  <a:lnTo>
                    <a:pt x="131315" y="340359"/>
                  </a:lnTo>
                  <a:lnTo>
                    <a:pt x="134569" y="340359"/>
                  </a:lnTo>
                  <a:lnTo>
                    <a:pt x="131216" y="339754"/>
                  </a:lnTo>
                  <a:close/>
                </a:path>
                <a:path w="362584" h="622300">
                  <a:moveTo>
                    <a:pt x="147821" y="339089"/>
                  </a:moveTo>
                  <a:lnTo>
                    <a:pt x="146331" y="339089"/>
                  </a:lnTo>
                  <a:lnTo>
                    <a:pt x="144797" y="340359"/>
                  </a:lnTo>
                  <a:lnTo>
                    <a:pt x="145492" y="340359"/>
                  </a:lnTo>
                  <a:lnTo>
                    <a:pt x="147821" y="339089"/>
                  </a:lnTo>
                  <a:close/>
                </a:path>
                <a:path w="362584" h="622300">
                  <a:moveTo>
                    <a:pt x="206940" y="339089"/>
                  </a:moveTo>
                  <a:lnTo>
                    <a:pt x="206713" y="339089"/>
                  </a:lnTo>
                  <a:lnTo>
                    <a:pt x="204779" y="340359"/>
                  </a:lnTo>
                  <a:lnTo>
                    <a:pt x="208047" y="340359"/>
                  </a:lnTo>
                  <a:lnTo>
                    <a:pt x="206940" y="339089"/>
                  </a:lnTo>
                  <a:close/>
                </a:path>
                <a:path w="362584" h="622300">
                  <a:moveTo>
                    <a:pt x="210410" y="339089"/>
                  </a:moveTo>
                  <a:lnTo>
                    <a:pt x="209347" y="339089"/>
                  </a:lnTo>
                  <a:lnTo>
                    <a:pt x="208047" y="340359"/>
                  </a:lnTo>
                  <a:lnTo>
                    <a:pt x="209461" y="340359"/>
                  </a:lnTo>
                  <a:lnTo>
                    <a:pt x="210410" y="339089"/>
                  </a:lnTo>
                  <a:close/>
                </a:path>
                <a:path w="362584" h="622300">
                  <a:moveTo>
                    <a:pt x="280513" y="327659"/>
                  </a:moveTo>
                  <a:lnTo>
                    <a:pt x="276469" y="327659"/>
                  </a:lnTo>
                  <a:lnTo>
                    <a:pt x="276114" y="331469"/>
                  </a:lnTo>
                  <a:lnTo>
                    <a:pt x="276384" y="334009"/>
                  </a:lnTo>
                  <a:lnTo>
                    <a:pt x="277137" y="335279"/>
                  </a:lnTo>
                  <a:lnTo>
                    <a:pt x="275449" y="336549"/>
                  </a:lnTo>
                  <a:lnTo>
                    <a:pt x="278474" y="336549"/>
                  </a:lnTo>
                  <a:lnTo>
                    <a:pt x="279594" y="337819"/>
                  </a:lnTo>
                  <a:lnTo>
                    <a:pt x="280636" y="339089"/>
                  </a:lnTo>
                  <a:lnTo>
                    <a:pt x="283513" y="340359"/>
                  </a:lnTo>
                  <a:lnTo>
                    <a:pt x="289815" y="340359"/>
                  </a:lnTo>
                  <a:lnTo>
                    <a:pt x="291054" y="337819"/>
                  </a:lnTo>
                  <a:lnTo>
                    <a:pt x="284525" y="337819"/>
                  </a:lnTo>
                  <a:lnTo>
                    <a:pt x="281787" y="336549"/>
                  </a:lnTo>
                  <a:lnTo>
                    <a:pt x="282537" y="335279"/>
                  </a:lnTo>
                  <a:lnTo>
                    <a:pt x="280383" y="335279"/>
                  </a:lnTo>
                  <a:lnTo>
                    <a:pt x="278844" y="332739"/>
                  </a:lnTo>
                  <a:lnTo>
                    <a:pt x="278501" y="331469"/>
                  </a:lnTo>
                  <a:lnTo>
                    <a:pt x="278696" y="330199"/>
                  </a:lnTo>
                  <a:lnTo>
                    <a:pt x="279105" y="328929"/>
                  </a:lnTo>
                  <a:lnTo>
                    <a:pt x="280513" y="327659"/>
                  </a:lnTo>
                  <a:close/>
                </a:path>
                <a:path w="362584" h="622300">
                  <a:moveTo>
                    <a:pt x="44591" y="339089"/>
                  </a:moveTo>
                  <a:lnTo>
                    <a:pt x="40140" y="339089"/>
                  </a:lnTo>
                  <a:lnTo>
                    <a:pt x="45612" y="340014"/>
                  </a:lnTo>
                  <a:lnTo>
                    <a:pt x="44591" y="339089"/>
                  </a:lnTo>
                  <a:close/>
                </a:path>
                <a:path w="362584" h="622300">
                  <a:moveTo>
                    <a:pt x="131108" y="339089"/>
                  </a:moveTo>
                  <a:lnTo>
                    <a:pt x="127533" y="339089"/>
                  </a:lnTo>
                  <a:lnTo>
                    <a:pt x="131216" y="339754"/>
                  </a:lnTo>
                  <a:lnTo>
                    <a:pt x="131108" y="339089"/>
                  </a:lnTo>
                  <a:close/>
                </a:path>
                <a:path w="362584" h="622300">
                  <a:moveTo>
                    <a:pt x="134011" y="338598"/>
                  </a:moveTo>
                  <a:lnTo>
                    <a:pt x="134176" y="339089"/>
                  </a:lnTo>
                  <a:lnTo>
                    <a:pt x="135977" y="339089"/>
                  </a:lnTo>
                  <a:lnTo>
                    <a:pt x="134011" y="338598"/>
                  </a:lnTo>
                  <a:close/>
                </a:path>
                <a:path w="362584" h="622300">
                  <a:moveTo>
                    <a:pt x="208588" y="336549"/>
                  </a:moveTo>
                  <a:lnTo>
                    <a:pt x="208445" y="336549"/>
                  </a:lnTo>
                  <a:lnTo>
                    <a:pt x="206858" y="337819"/>
                  </a:lnTo>
                  <a:lnTo>
                    <a:pt x="202573" y="339089"/>
                  </a:lnTo>
                  <a:lnTo>
                    <a:pt x="204916" y="339089"/>
                  </a:lnTo>
                  <a:lnTo>
                    <a:pt x="206908" y="337819"/>
                  </a:lnTo>
                  <a:lnTo>
                    <a:pt x="208588" y="336549"/>
                  </a:lnTo>
                  <a:close/>
                </a:path>
                <a:path w="362584" h="622300">
                  <a:moveTo>
                    <a:pt x="260840" y="326389"/>
                  </a:moveTo>
                  <a:lnTo>
                    <a:pt x="258744" y="326389"/>
                  </a:lnTo>
                  <a:lnTo>
                    <a:pt x="257618" y="327023"/>
                  </a:lnTo>
                  <a:lnTo>
                    <a:pt x="257277" y="327659"/>
                  </a:lnTo>
                  <a:lnTo>
                    <a:pt x="256003" y="330199"/>
                  </a:lnTo>
                  <a:lnTo>
                    <a:pt x="255524" y="331469"/>
                  </a:lnTo>
                  <a:lnTo>
                    <a:pt x="255241" y="332739"/>
                  </a:lnTo>
                  <a:lnTo>
                    <a:pt x="248570" y="337819"/>
                  </a:lnTo>
                  <a:lnTo>
                    <a:pt x="245263" y="339089"/>
                  </a:lnTo>
                  <a:lnTo>
                    <a:pt x="250513" y="339089"/>
                  </a:lnTo>
                  <a:lnTo>
                    <a:pt x="250609" y="337819"/>
                  </a:lnTo>
                  <a:lnTo>
                    <a:pt x="251066" y="337819"/>
                  </a:lnTo>
                  <a:lnTo>
                    <a:pt x="253300" y="336549"/>
                  </a:lnTo>
                  <a:lnTo>
                    <a:pt x="254973" y="335279"/>
                  </a:lnTo>
                  <a:lnTo>
                    <a:pt x="257622" y="335279"/>
                  </a:lnTo>
                  <a:lnTo>
                    <a:pt x="257764" y="331469"/>
                  </a:lnTo>
                  <a:lnTo>
                    <a:pt x="258923" y="331084"/>
                  </a:lnTo>
                  <a:lnTo>
                    <a:pt x="260840" y="326389"/>
                  </a:lnTo>
                  <a:close/>
                </a:path>
                <a:path w="362584" h="622300">
                  <a:moveTo>
                    <a:pt x="272752" y="334009"/>
                  </a:moveTo>
                  <a:lnTo>
                    <a:pt x="271118" y="335279"/>
                  </a:lnTo>
                  <a:lnTo>
                    <a:pt x="270299" y="336549"/>
                  </a:lnTo>
                  <a:lnTo>
                    <a:pt x="268566" y="339089"/>
                  </a:lnTo>
                  <a:lnTo>
                    <a:pt x="268841" y="339089"/>
                  </a:lnTo>
                  <a:lnTo>
                    <a:pt x="270157" y="337819"/>
                  </a:lnTo>
                  <a:lnTo>
                    <a:pt x="272752" y="334009"/>
                  </a:lnTo>
                  <a:close/>
                </a:path>
                <a:path w="362584" h="622300">
                  <a:moveTo>
                    <a:pt x="276810" y="336549"/>
                  </a:moveTo>
                  <a:lnTo>
                    <a:pt x="274634" y="336549"/>
                  </a:lnTo>
                  <a:lnTo>
                    <a:pt x="273891" y="337819"/>
                  </a:lnTo>
                  <a:lnTo>
                    <a:pt x="272902" y="337819"/>
                  </a:lnTo>
                  <a:lnTo>
                    <a:pt x="270637" y="339089"/>
                  </a:lnTo>
                  <a:lnTo>
                    <a:pt x="275043" y="339089"/>
                  </a:lnTo>
                  <a:lnTo>
                    <a:pt x="275911" y="337819"/>
                  </a:lnTo>
                  <a:lnTo>
                    <a:pt x="276810" y="336549"/>
                  </a:lnTo>
                  <a:close/>
                </a:path>
                <a:path w="362584" h="622300">
                  <a:moveTo>
                    <a:pt x="133751" y="337819"/>
                  </a:moveTo>
                  <a:lnTo>
                    <a:pt x="130902" y="337819"/>
                  </a:lnTo>
                  <a:lnTo>
                    <a:pt x="134011" y="338598"/>
                  </a:lnTo>
                  <a:lnTo>
                    <a:pt x="133751" y="337819"/>
                  </a:lnTo>
                  <a:close/>
                </a:path>
                <a:path w="362584" h="622300">
                  <a:moveTo>
                    <a:pt x="47826" y="336549"/>
                  </a:moveTo>
                  <a:lnTo>
                    <a:pt x="41976" y="336549"/>
                  </a:lnTo>
                  <a:lnTo>
                    <a:pt x="47698" y="337819"/>
                  </a:lnTo>
                  <a:lnTo>
                    <a:pt x="47826" y="336549"/>
                  </a:lnTo>
                  <a:close/>
                </a:path>
                <a:path w="362584" h="622300">
                  <a:moveTo>
                    <a:pt x="203293" y="335279"/>
                  </a:moveTo>
                  <a:lnTo>
                    <a:pt x="201033" y="335279"/>
                  </a:lnTo>
                  <a:lnTo>
                    <a:pt x="199334" y="336549"/>
                  </a:lnTo>
                  <a:lnTo>
                    <a:pt x="193950" y="336549"/>
                  </a:lnTo>
                  <a:lnTo>
                    <a:pt x="193697" y="337819"/>
                  </a:lnTo>
                  <a:lnTo>
                    <a:pt x="199519" y="337819"/>
                  </a:lnTo>
                  <a:lnTo>
                    <a:pt x="201284" y="336549"/>
                  </a:lnTo>
                  <a:lnTo>
                    <a:pt x="203293" y="335279"/>
                  </a:lnTo>
                  <a:close/>
                </a:path>
                <a:path w="362584" h="622300">
                  <a:moveTo>
                    <a:pt x="205767" y="336232"/>
                  </a:moveTo>
                  <a:lnTo>
                    <a:pt x="204992" y="336549"/>
                  </a:lnTo>
                  <a:lnTo>
                    <a:pt x="202863" y="337819"/>
                  </a:lnTo>
                  <a:lnTo>
                    <a:pt x="205514" y="336549"/>
                  </a:lnTo>
                  <a:lnTo>
                    <a:pt x="205767" y="336232"/>
                  </a:lnTo>
                  <a:close/>
                </a:path>
                <a:path w="362584" h="622300">
                  <a:moveTo>
                    <a:pt x="264863" y="334009"/>
                  </a:moveTo>
                  <a:lnTo>
                    <a:pt x="262601" y="335279"/>
                  </a:lnTo>
                  <a:lnTo>
                    <a:pt x="260163" y="336549"/>
                  </a:lnTo>
                  <a:lnTo>
                    <a:pt x="257847" y="337819"/>
                  </a:lnTo>
                  <a:lnTo>
                    <a:pt x="260556" y="337819"/>
                  </a:lnTo>
                  <a:lnTo>
                    <a:pt x="262689" y="335279"/>
                  </a:lnTo>
                  <a:lnTo>
                    <a:pt x="264863" y="334009"/>
                  </a:lnTo>
                  <a:close/>
                </a:path>
                <a:path w="362584" h="622300">
                  <a:moveTo>
                    <a:pt x="294175" y="335279"/>
                  </a:moveTo>
                  <a:lnTo>
                    <a:pt x="293071" y="335279"/>
                  </a:lnTo>
                  <a:lnTo>
                    <a:pt x="291612" y="336549"/>
                  </a:lnTo>
                  <a:lnTo>
                    <a:pt x="290021" y="337819"/>
                  </a:lnTo>
                  <a:lnTo>
                    <a:pt x="291054" y="337819"/>
                  </a:lnTo>
                  <a:lnTo>
                    <a:pt x="294175" y="335279"/>
                  </a:lnTo>
                  <a:close/>
                </a:path>
                <a:path w="362584" h="622300">
                  <a:moveTo>
                    <a:pt x="192099" y="317499"/>
                  </a:moveTo>
                  <a:lnTo>
                    <a:pt x="189472" y="317499"/>
                  </a:lnTo>
                  <a:lnTo>
                    <a:pt x="189282" y="318769"/>
                  </a:lnTo>
                  <a:lnTo>
                    <a:pt x="190907" y="321309"/>
                  </a:lnTo>
                  <a:lnTo>
                    <a:pt x="192670" y="322579"/>
                  </a:lnTo>
                  <a:lnTo>
                    <a:pt x="196191" y="323849"/>
                  </a:lnTo>
                  <a:lnTo>
                    <a:pt x="204253" y="323849"/>
                  </a:lnTo>
                  <a:lnTo>
                    <a:pt x="203389" y="325119"/>
                  </a:lnTo>
                  <a:lnTo>
                    <a:pt x="202496" y="325119"/>
                  </a:lnTo>
                  <a:lnTo>
                    <a:pt x="201664" y="326389"/>
                  </a:lnTo>
                  <a:lnTo>
                    <a:pt x="198047" y="328929"/>
                  </a:lnTo>
                  <a:lnTo>
                    <a:pt x="194265" y="334009"/>
                  </a:lnTo>
                  <a:lnTo>
                    <a:pt x="193934" y="336549"/>
                  </a:lnTo>
                  <a:lnTo>
                    <a:pt x="197229" y="336549"/>
                  </a:lnTo>
                  <a:lnTo>
                    <a:pt x="198403" y="335279"/>
                  </a:lnTo>
                  <a:lnTo>
                    <a:pt x="199680" y="334009"/>
                  </a:lnTo>
                  <a:lnTo>
                    <a:pt x="197443" y="334009"/>
                  </a:lnTo>
                  <a:lnTo>
                    <a:pt x="198939" y="332739"/>
                  </a:lnTo>
                  <a:lnTo>
                    <a:pt x="200232" y="331469"/>
                  </a:lnTo>
                  <a:lnTo>
                    <a:pt x="204450" y="330199"/>
                  </a:lnTo>
                  <a:lnTo>
                    <a:pt x="199953" y="330199"/>
                  </a:lnTo>
                  <a:lnTo>
                    <a:pt x="201623" y="328929"/>
                  </a:lnTo>
                  <a:lnTo>
                    <a:pt x="205577" y="327659"/>
                  </a:lnTo>
                  <a:lnTo>
                    <a:pt x="202878" y="327659"/>
                  </a:lnTo>
                  <a:lnTo>
                    <a:pt x="205648" y="325119"/>
                  </a:lnTo>
                  <a:lnTo>
                    <a:pt x="211291" y="322579"/>
                  </a:lnTo>
                  <a:lnTo>
                    <a:pt x="201620" y="322579"/>
                  </a:lnTo>
                  <a:lnTo>
                    <a:pt x="202382" y="321309"/>
                  </a:lnTo>
                  <a:lnTo>
                    <a:pt x="195541" y="321309"/>
                  </a:lnTo>
                  <a:lnTo>
                    <a:pt x="197110" y="320039"/>
                  </a:lnTo>
                  <a:lnTo>
                    <a:pt x="193326" y="320039"/>
                  </a:lnTo>
                  <a:lnTo>
                    <a:pt x="194695" y="318769"/>
                  </a:lnTo>
                  <a:lnTo>
                    <a:pt x="192828" y="318769"/>
                  </a:lnTo>
                  <a:lnTo>
                    <a:pt x="192099" y="317499"/>
                  </a:lnTo>
                  <a:close/>
                </a:path>
                <a:path w="362584" h="622300">
                  <a:moveTo>
                    <a:pt x="208094" y="335279"/>
                  </a:moveTo>
                  <a:lnTo>
                    <a:pt x="206526" y="335279"/>
                  </a:lnTo>
                  <a:lnTo>
                    <a:pt x="205767" y="336232"/>
                  </a:lnTo>
                  <a:lnTo>
                    <a:pt x="208094" y="335279"/>
                  </a:lnTo>
                  <a:close/>
                </a:path>
                <a:path w="362584" h="622300">
                  <a:moveTo>
                    <a:pt x="227986" y="330199"/>
                  </a:moveTo>
                  <a:lnTo>
                    <a:pt x="226892" y="331469"/>
                  </a:lnTo>
                  <a:lnTo>
                    <a:pt x="226351" y="331469"/>
                  </a:lnTo>
                  <a:lnTo>
                    <a:pt x="225011" y="332739"/>
                  </a:lnTo>
                  <a:lnTo>
                    <a:pt x="224079" y="334009"/>
                  </a:lnTo>
                  <a:lnTo>
                    <a:pt x="222784" y="335279"/>
                  </a:lnTo>
                  <a:lnTo>
                    <a:pt x="223738" y="335279"/>
                  </a:lnTo>
                  <a:lnTo>
                    <a:pt x="229721" y="334009"/>
                  </a:lnTo>
                  <a:lnTo>
                    <a:pt x="233605" y="334009"/>
                  </a:lnTo>
                  <a:lnTo>
                    <a:pt x="234785" y="332739"/>
                  </a:lnTo>
                  <a:lnTo>
                    <a:pt x="226989" y="332739"/>
                  </a:lnTo>
                  <a:lnTo>
                    <a:pt x="227986" y="330199"/>
                  </a:lnTo>
                  <a:close/>
                </a:path>
                <a:path w="362584" h="622300">
                  <a:moveTo>
                    <a:pt x="284052" y="334009"/>
                  </a:moveTo>
                  <a:lnTo>
                    <a:pt x="282209" y="334009"/>
                  </a:lnTo>
                  <a:lnTo>
                    <a:pt x="280383" y="335279"/>
                  </a:lnTo>
                  <a:lnTo>
                    <a:pt x="282537" y="335279"/>
                  </a:lnTo>
                  <a:lnTo>
                    <a:pt x="284052" y="334009"/>
                  </a:lnTo>
                  <a:close/>
                </a:path>
                <a:path w="362584" h="622300">
                  <a:moveTo>
                    <a:pt x="201114" y="331469"/>
                  </a:moveTo>
                  <a:lnTo>
                    <a:pt x="198927" y="334009"/>
                  </a:lnTo>
                  <a:lnTo>
                    <a:pt x="199680" y="334009"/>
                  </a:lnTo>
                  <a:lnTo>
                    <a:pt x="200957" y="332739"/>
                  </a:lnTo>
                  <a:lnTo>
                    <a:pt x="202596" y="332739"/>
                  </a:lnTo>
                  <a:lnTo>
                    <a:pt x="201114" y="331469"/>
                  </a:lnTo>
                  <a:close/>
                </a:path>
                <a:path w="362584" h="622300">
                  <a:moveTo>
                    <a:pt x="251448" y="308609"/>
                  </a:moveTo>
                  <a:lnTo>
                    <a:pt x="244765" y="308609"/>
                  </a:lnTo>
                  <a:lnTo>
                    <a:pt x="248768" y="309879"/>
                  </a:lnTo>
                  <a:lnTo>
                    <a:pt x="248464" y="309879"/>
                  </a:lnTo>
                  <a:lnTo>
                    <a:pt x="247724" y="312419"/>
                  </a:lnTo>
                  <a:lnTo>
                    <a:pt x="247262" y="313689"/>
                  </a:lnTo>
                  <a:lnTo>
                    <a:pt x="234459" y="318769"/>
                  </a:lnTo>
                  <a:lnTo>
                    <a:pt x="221839" y="325171"/>
                  </a:lnTo>
                  <a:lnTo>
                    <a:pt x="215861" y="327659"/>
                  </a:lnTo>
                  <a:lnTo>
                    <a:pt x="209796" y="331469"/>
                  </a:lnTo>
                  <a:lnTo>
                    <a:pt x="203787" y="334009"/>
                  </a:lnTo>
                  <a:lnTo>
                    <a:pt x="206526" y="334009"/>
                  </a:lnTo>
                  <a:lnTo>
                    <a:pt x="211999" y="330199"/>
                  </a:lnTo>
                  <a:lnTo>
                    <a:pt x="219826" y="326389"/>
                  </a:lnTo>
                  <a:lnTo>
                    <a:pt x="225302" y="325119"/>
                  </a:lnTo>
                  <a:lnTo>
                    <a:pt x="239809" y="317499"/>
                  </a:lnTo>
                  <a:lnTo>
                    <a:pt x="246872" y="314986"/>
                  </a:lnTo>
                  <a:lnTo>
                    <a:pt x="249058" y="314959"/>
                  </a:lnTo>
                  <a:lnTo>
                    <a:pt x="249518" y="311149"/>
                  </a:lnTo>
                  <a:lnTo>
                    <a:pt x="250922" y="311149"/>
                  </a:lnTo>
                  <a:lnTo>
                    <a:pt x="251448" y="308609"/>
                  </a:lnTo>
                  <a:close/>
                </a:path>
                <a:path w="362584" h="622300">
                  <a:moveTo>
                    <a:pt x="285746" y="332739"/>
                  </a:moveTo>
                  <a:lnTo>
                    <a:pt x="284681" y="334009"/>
                  </a:lnTo>
                  <a:lnTo>
                    <a:pt x="284857" y="334009"/>
                  </a:lnTo>
                  <a:lnTo>
                    <a:pt x="285746" y="332739"/>
                  </a:lnTo>
                  <a:close/>
                </a:path>
                <a:path w="362584" h="622300">
                  <a:moveTo>
                    <a:pt x="242369" y="326389"/>
                  </a:moveTo>
                  <a:lnTo>
                    <a:pt x="237153" y="326389"/>
                  </a:lnTo>
                  <a:lnTo>
                    <a:pt x="235415" y="327659"/>
                  </a:lnTo>
                  <a:lnTo>
                    <a:pt x="228653" y="331469"/>
                  </a:lnTo>
                  <a:lnTo>
                    <a:pt x="226989" y="332739"/>
                  </a:lnTo>
                  <a:lnTo>
                    <a:pt x="230944" y="332739"/>
                  </a:lnTo>
                  <a:lnTo>
                    <a:pt x="231977" y="331469"/>
                  </a:lnTo>
                  <a:lnTo>
                    <a:pt x="236988" y="328929"/>
                  </a:lnTo>
                  <a:lnTo>
                    <a:pt x="242248" y="328929"/>
                  </a:lnTo>
                  <a:lnTo>
                    <a:pt x="242441" y="327659"/>
                  </a:lnTo>
                  <a:lnTo>
                    <a:pt x="244365" y="327659"/>
                  </a:lnTo>
                  <a:lnTo>
                    <a:pt x="242369" y="326389"/>
                  </a:lnTo>
                  <a:close/>
                </a:path>
                <a:path w="362584" h="622300">
                  <a:moveTo>
                    <a:pt x="129458" y="325119"/>
                  </a:moveTo>
                  <a:lnTo>
                    <a:pt x="125927" y="325119"/>
                  </a:lnTo>
                  <a:lnTo>
                    <a:pt x="125772" y="325171"/>
                  </a:lnTo>
                  <a:lnTo>
                    <a:pt x="125695" y="327659"/>
                  </a:lnTo>
                  <a:lnTo>
                    <a:pt x="127829" y="330199"/>
                  </a:lnTo>
                  <a:lnTo>
                    <a:pt x="128735" y="331469"/>
                  </a:lnTo>
                  <a:lnTo>
                    <a:pt x="136633" y="331469"/>
                  </a:lnTo>
                  <a:lnTo>
                    <a:pt x="137713" y="330199"/>
                  </a:lnTo>
                  <a:lnTo>
                    <a:pt x="133006" y="330199"/>
                  </a:lnTo>
                  <a:lnTo>
                    <a:pt x="134978" y="328929"/>
                  </a:lnTo>
                  <a:lnTo>
                    <a:pt x="130913" y="328929"/>
                  </a:lnTo>
                  <a:lnTo>
                    <a:pt x="129581" y="327659"/>
                  </a:lnTo>
                  <a:lnTo>
                    <a:pt x="131581" y="327659"/>
                  </a:lnTo>
                  <a:lnTo>
                    <a:pt x="136183" y="326389"/>
                  </a:lnTo>
                  <a:lnTo>
                    <a:pt x="128525" y="326389"/>
                  </a:lnTo>
                  <a:lnTo>
                    <a:pt x="129458" y="325119"/>
                  </a:lnTo>
                  <a:close/>
                </a:path>
                <a:path w="362584" h="622300">
                  <a:moveTo>
                    <a:pt x="261584" y="330199"/>
                  </a:moveTo>
                  <a:lnTo>
                    <a:pt x="258923" y="331084"/>
                  </a:lnTo>
                  <a:lnTo>
                    <a:pt x="258766" y="331469"/>
                  </a:lnTo>
                  <a:lnTo>
                    <a:pt x="260754" y="331469"/>
                  </a:lnTo>
                  <a:lnTo>
                    <a:pt x="261584" y="330199"/>
                  </a:lnTo>
                  <a:close/>
                </a:path>
                <a:path w="362584" h="622300">
                  <a:moveTo>
                    <a:pt x="145350" y="328929"/>
                  </a:moveTo>
                  <a:lnTo>
                    <a:pt x="142968" y="328929"/>
                  </a:lnTo>
                  <a:lnTo>
                    <a:pt x="136874" y="330199"/>
                  </a:lnTo>
                  <a:lnTo>
                    <a:pt x="140879" y="330199"/>
                  </a:lnTo>
                  <a:lnTo>
                    <a:pt x="145350" y="328929"/>
                  </a:lnTo>
                  <a:close/>
                </a:path>
                <a:path w="362584" h="622300">
                  <a:moveTo>
                    <a:pt x="167249" y="325119"/>
                  </a:moveTo>
                  <a:lnTo>
                    <a:pt x="163520" y="327659"/>
                  </a:lnTo>
                  <a:lnTo>
                    <a:pt x="161102" y="328929"/>
                  </a:lnTo>
                  <a:lnTo>
                    <a:pt x="159694" y="330199"/>
                  </a:lnTo>
                  <a:lnTo>
                    <a:pt x="161092" y="330199"/>
                  </a:lnTo>
                  <a:lnTo>
                    <a:pt x="166881" y="327659"/>
                  </a:lnTo>
                  <a:lnTo>
                    <a:pt x="164707" y="327659"/>
                  </a:lnTo>
                  <a:lnTo>
                    <a:pt x="166677" y="326389"/>
                  </a:lnTo>
                  <a:lnTo>
                    <a:pt x="166994" y="326389"/>
                  </a:lnTo>
                  <a:lnTo>
                    <a:pt x="167249" y="325119"/>
                  </a:lnTo>
                  <a:close/>
                </a:path>
                <a:path w="362584" h="622300">
                  <a:moveTo>
                    <a:pt x="206085" y="328929"/>
                  </a:moveTo>
                  <a:lnTo>
                    <a:pt x="203414" y="330199"/>
                  </a:lnTo>
                  <a:lnTo>
                    <a:pt x="204450" y="330199"/>
                  </a:lnTo>
                  <a:lnTo>
                    <a:pt x="206085" y="328929"/>
                  </a:lnTo>
                  <a:close/>
                </a:path>
                <a:path w="362584" h="622300">
                  <a:moveTo>
                    <a:pt x="81869" y="323849"/>
                  </a:moveTo>
                  <a:lnTo>
                    <a:pt x="67226" y="323849"/>
                  </a:lnTo>
                  <a:lnTo>
                    <a:pt x="64242" y="325119"/>
                  </a:lnTo>
                  <a:lnTo>
                    <a:pt x="59837" y="326389"/>
                  </a:lnTo>
                  <a:lnTo>
                    <a:pt x="52482" y="326389"/>
                  </a:lnTo>
                  <a:lnTo>
                    <a:pt x="50446" y="328929"/>
                  </a:lnTo>
                  <a:lnTo>
                    <a:pt x="57035" y="328929"/>
                  </a:lnTo>
                  <a:lnTo>
                    <a:pt x="68708" y="326389"/>
                  </a:lnTo>
                  <a:lnTo>
                    <a:pt x="76535" y="325119"/>
                  </a:lnTo>
                  <a:lnTo>
                    <a:pt x="81869" y="323849"/>
                  </a:lnTo>
                  <a:close/>
                </a:path>
                <a:path w="362584" h="622300">
                  <a:moveTo>
                    <a:pt x="143546" y="326389"/>
                  </a:moveTo>
                  <a:lnTo>
                    <a:pt x="142406" y="326389"/>
                  </a:lnTo>
                  <a:lnTo>
                    <a:pt x="130913" y="328929"/>
                  </a:lnTo>
                  <a:lnTo>
                    <a:pt x="134978" y="328929"/>
                  </a:lnTo>
                  <a:lnTo>
                    <a:pt x="138544" y="327659"/>
                  </a:lnTo>
                  <a:lnTo>
                    <a:pt x="143546" y="326389"/>
                  </a:lnTo>
                  <a:close/>
                </a:path>
                <a:path w="362584" h="622300">
                  <a:moveTo>
                    <a:pt x="207403" y="307339"/>
                  </a:moveTo>
                  <a:lnTo>
                    <a:pt x="200361" y="307339"/>
                  </a:lnTo>
                  <a:lnTo>
                    <a:pt x="199698" y="308609"/>
                  </a:lnTo>
                  <a:lnTo>
                    <a:pt x="198488" y="308609"/>
                  </a:lnTo>
                  <a:lnTo>
                    <a:pt x="192318" y="312419"/>
                  </a:lnTo>
                  <a:lnTo>
                    <a:pt x="190485" y="314959"/>
                  </a:lnTo>
                  <a:lnTo>
                    <a:pt x="185574" y="317499"/>
                  </a:lnTo>
                  <a:lnTo>
                    <a:pt x="180760" y="318769"/>
                  </a:lnTo>
                  <a:lnTo>
                    <a:pt x="172916" y="322579"/>
                  </a:lnTo>
                  <a:lnTo>
                    <a:pt x="169953" y="323849"/>
                  </a:lnTo>
                  <a:lnTo>
                    <a:pt x="166994" y="326389"/>
                  </a:lnTo>
                  <a:lnTo>
                    <a:pt x="166677" y="326389"/>
                  </a:lnTo>
                  <a:lnTo>
                    <a:pt x="164707" y="327659"/>
                  </a:lnTo>
                  <a:lnTo>
                    <a:pt x="166881" y="327659"/>
                  </a:lnTo>
                  <a:lnTo>
                    <a:pt x="169775" y="326389"/>
                  </a:lnTo>
                  <a:lnTo>
                    <a:pt x="174636" y="323849"/>
                  </a:lnTo>
                  <a:lnTo>
                    <a:pt x="179115" y="323849"/>
                  </a:lnTo>
                  <a:lnTo>
                    <a:pt x="177093" y="322579"/>
                  </a:lnTo>
                  <a:lnTo>
                    <a:pt x="179676" y="321309"/>
                  </a:lnTo>
                  <a:lnTo>
                    <a:pt x="182056" y="321309"/>
                  </a:lnTo>
                  <a:lnTo>
                    <a:pt x="181546" y="320039"/>
                  </a:lnTo>
                  <a:lnTo>
                    <a:pt x="184477" y="318769"/>
                  </a:lnTo>
                  <a:lnTo>
                    <a:pt x="187117" y="318769"/>
                  </a:lnTo>
                  <a:lnTo>
                    <a:pt x="189412" y="317532"/>
                  </a:lnTo>
                  <a:lnTo>
                    <a:pt x="192277" y="317499"/>
                  </a:lnTo>
                  <a:lnTo>
                    <a:pt x="195326" y="316229"/>
                  </a:lnTo>
                  <a:lnTo>
                    <a:pt x="198102" y="314959"/>
                  </a:lnTo>
                  <a:lnTo>
                    <a:pt x="193807" y="314959"/>
                  </a:lnTo>
                  <a:lnTo>
                    <a:pt x="195901" y="313689"/>
                  </a:lnTo>
                  <a:lnTo>
                    <a:pt x="201126" y="312419"/>
                  </a:lnTo>
                  <a:lnTo>
                    <a:pt x="196298" y="312419"/>
                  </a:lnTo>
                  <a:lnTo>
                    <a:pt x="198063" y="311149"/>
                  </a:lnTo>
                  <a:lnTo>
                    <a:pt x="199362" y="311149"/>
                  </a:lnTo>
                  <a:lnTo>
                    <a:pt x="202605" y="309879"/>
                  </a:lnTo>
                  <a:lnTo>
                    <a:pt x="201904" y="309879"/>
                  </a:lnTo>
                  <a:lnTo>
                    <a:pt x="203961" y="308609"/>
                  </a:lnTo>
                  <a:lnTo>
                    <a:pt x="207403" y="307339"/>
                  </a:lnTo>
                  <a:close/>
                </a:path>
                <a:path w="362584" h="622300">
                  <a:moveTo>
                    <a:pt x="273639" y="321309"/>
                  </a:moveTo>
                  <a:lnTo>
                    <a:pt x="269085" y="321309"/>
                  </a:lnTo>
                  <a:lnTo>
                    <a:pt x="270343" y="323849"/>
                  </a:lnTo>
                  <a:lnTo>
                    <a:pt x="271256" y="323849"/>
                  </a:lnTo>
                  <a:lnTo>
                    <a:pt x="271748" y="325119"/>
                  </a:lnTo>
                  <a:lnTo>
                    <a:pt x="273810" y="326389"/>
                  </a:lnTo>
                  <a:lnTo>
                    <a:pt x="276935" y="326389"/>
                  </a:lnTo>
                  <a:lnTo>
                    <a:pt x="276672" y="327659"/>
                  </a:lnTo>
                  <a:lnTo>
                    <a:pt x="279334" y="327659"/>
                  </a:lnTo>
                  <a:lnTo>
                    <a:pt x="279008" y="326389"/>
                  </a:lnTo>
                  <a:lnTo>
                    <a:pt x="280133" y="323849"/>
                  </a:lnTo>
                  <a:lnTo>
                    <a:pt x="281100" y="322579"/>
                  </a:lnTo>
                  <a:lnTo>
                    <a:pt x="273801" y="322579"/>
                  </a:lnTo>
                  <a:lnTo>
                    <a:pt x="273639" y="321309"/>
                  </a:lnTo>
                  <a:close/>
                </a:path>
                <a:path w="362584" h="622300">
                  <a:moveTo>
                    <a:pt x="284056" y="325119"/>
                  </a:moveTo>
                  <a:lnTo>
                    <a:pt x="280957" y="326389"/>
                  </a:lnTo>
                  <a:lnTo>
                    <a:pt x="280399" y="327659"/>
                  </a:lnTo>
                  <a:lnTo>
                    <a:pt x="284056" y="325119"/>
                  </a:lnTo>
                  <a:close/>
                </a:path>
                <a:path w="362584" h="622300">
                  <a:moveTo>
                    <a:pt x="301586" y="306199"/>
                  </a:moveTo>
                  <a:lnTo>
                    <a:pt x="307076" y="309879"/>
                  </a:lnTo>
                  <a:lnTo>
                    <a:pt x="307610" y="311149"/>
                  </a:lnTo>
                  <a:lnTo>
                    <a:pt x="310785" y="320039"/>
                  </a:lnTo>
                  <a:lnTo>
                    <a:pt x="311552" y="322579"/>
                  </a:lnTo>
                  <a:lnTo>
                    <a:pt x="313177" y="326389"/>
                  </a:lnTo>
                  <a:lnTo>
                    <a:pt x="312822" y="327659"/>
                  </a:lnTo>
                  <a:lnTo>
                    <a:pt x="316838" y="327659"/>
                  </a:lnTo>
                  <a:lnTo>
                    <a:pt x="316229" y="326389"/>
                  </a:lnTo>
                  <a:lnTo>
                    <a:pt x="313513" y="321309"/>
                  </a:lnTo>
                  <a:lnTo>
                    <a:pt x="312384" y="318704"/>
                  </a:lnTo>
                  <a:lnTo>
                    <a:pt x="310468" y="312419"/>
                  </a:lnTo>
                  <a:lnTo>
                    <a:pt x="310129" y="311149"/>
                  </a:lnTo>
                  <a:lnTo>
                    <a:pt x="309651" y="308609"/>
                  </a:lnTo>
                  <a:lnTo>
                    <a:pt x="306688" y="308609"/>
                  </a:lnTo>
                  <a:lnTo>
                    <a:pt x="301586" y="306199"/>
                  </a:lnTo>
                  <a:close/>
                </a:path>
                <a:path w="362584" h="622300">
                  <a:moveTo>
                    <a:pt x="308918" y="325845"/>
                  </a:moveTo>
                  <a:lnTo>
                    <a:pt x="311614" y="327098"/>
                  </a:lnTo>
                  <a:lnTo>
                    <a:pt x="310724" y="326389"/>
                  </a:lnTo>
                  <a:lnTo>
                    <a:pt x="308918" y="325845"/>
                  </a:lnTo>
                  <a:close/>
                </a:path>
                <a:path w="362584" h="622300">
                  <a:moveTo>
                    <a:pt x="74568" y="320039"/>
                  </a:moveTo>
                  <a:lnTo>
                    <a:pt x="72881" y="320039"/>
                  </a:lnTo>
                  <a:lnTo>
                    <a:pt x="71898" y="323849"/>
                  </a:lnTo>
                  <a:lnTo>
                    <a:pt x="84510" y="323849"/>
                  </a:lnTo>
                  <a:lnTo>
                    <a:pt x="87226" y="325119"/>
                  </a:lnTo>
                  <a:lnTo>
                    <a:pt x="92780" y="326389"/>
                  </a:lnTo>
                  <a:lnTo>
                    <a:pt x="88287" y="323849"/>
                  </a:lnTo>
                  <a:lnTo>
                    <a:pt x="89815" y="322579"/>
                  </a:lnTo>
                  <a:lnTo>
                    <a:pt x="72847" y="322579"/>
                  </a:lnTo>
                  <a:lnTo>
                    <a:pt x="74568" y="320039"/>
                  </a:lnTo>
                  <a:close/>
                </a:path>
                <a:path w="362584" h="622300">
                  <a:moveTo>
                    <a:pt x="246166" y="325119"/>
                  </a:moveTo>
                  <a:lnTo>
                    <a:pt x="238542" y="325119"/>
                  </a:lnTo>
                  <a:lnTo>
                    <a:pt x="237763" y="326389"/>
                  </a:lnTo>
                  <a:lnTo>
                    <a:pt x="244626" y="326389"/>
                  </a:lnTo>
                  <a:lnTo>
                    <a:pt x="246166" y="325119"/>
                  </a:lnTo>
                  <a:close/>
                </a:path>
                <a:path w="362584" h="622300">
                  <a:moveTo>
                    <a:pt x="302101" y="322579"/>
                  </a:moveTo>
                  <a:lnTo>
                    <a:pt x="306509" y="325119"/>
                  </a:lnTo>
                  <a:lnTo>
                    <a:pt x="308918" y="325845"/>
                  </a:lnTo>
                  <a:lnTo>
                    <a:pt x="304624" y="323849"/>
                  </a:lnTo>
                  <a:lnTo>
                    <a:pt x="302101" y="322579"/>
                  </a:lnTo>
                  <a:close/>
                </a:path>
                <a:path w="362584" h="622300">
                  <a:moveTo>
                    <a:pt x="94635" y="321309"/>
                  </a:moveTo>
                  <a:lnTo>
                    <a:pt x="91343" y="321309"/>
                  </a:lnTo>
                  <a:lnTo>
                    <a:pt x="92942" y="322579"/>
                  </a:lnTo>
                  <a:lnTo>
                    <a:pt x="96872" y="325119"/>
                  </a:lnTo>
                  <a:lnTo>
                    <a:pt x="98524" y="323849"/>
                  </a:lnTo>
                  <a:lnTo>
                    <a:pt x="96673" y="323849"/>
                  </a:lnTo>
                  <a:lnTo>
                    <a:pt x="95379" y="322579"/>
                  </a:lnTo>
                  <a:lnTo>
                    <a:pt x="94635" y="321309"/>
                  </a:lnTo>
                  <a:close/>
                </a:path>
                <a:path w="362584" h="622300">
                  <a:moveTo>
                    <a:pt x="181732" y="323849"/>
                  </a:moveTo>
                  <a:lnTo>
                    <a:pt x="179115" y="323849"/>
                  </a:lnTo>
                  <a:lnTo>
                    <a:pt x="181137" y="325119"/>
                  </a:lnTo>
                  <a:lnTo>
                    <a:pt x="181732" y="323849"/>
                  </a:lnTo>
                  <a:close/>
                </a:path>
                <a:path w="362584" h="622300">
                  <a:moveTo>
                    <a:pt x="241732" y="322579"/>
                  </a:moveTo>
                  <a:lnTo>
                    <a:pt x="241076" y="322579"/>
                  </a:lnTo>
                  <a:lnTo>
                    <a:pt x="240109" y="323849"/>
                  </a:lnTo>
                  <a:lnTo>
                    <a:pt x="239428" y="325119"/>
                  </a:lnTo>
                  <a:lnTo>
                    <a:pt x="245291" y="325119"/>
                  </a:lnTo>
                  <a:lnTo>
                    <a:pt x="246482" y="323849"/>
                  </a:lnTo>
                  <a:lnTo>
                    <a:pt x="241631" y="323849"/>
                  </a:lnTo>
                  <a:lnTo>
                    <a:pt x="241732" y="322579"/>
                  </a:lnTo>
                  <a:close/>
                </a:path>
                <a:path w="362584" h="622300">
                  <a:moveTo>
                    <a:pt x="354482" y="322579"/>
                  </a:moveTo>
                  <a:lnTo>
                    <a:pt x="353946" y="322579"/>
                  </a:lnTo>
                  <a:lnTo>
                    <a:pt x="354482" y="325119"/>
                  </a:lnTo>
                  <a:lnTo>
                    <a:pt x="354482" y="322579"/>
                  </a:lnTo>
                  <a:close/>
                </a:path>
                <a:path w="362584" h="622300">
                  <a:moveTo>
                    <a:pt x="199629" y="307339"/>
                  </a:moveTo>
                  <a:lnTo>
                    <a:pt x="197075" y="307339"/>
                  </a:lnTo>
                  <a:lnTo>
                    <a:pt x="169418" y="314986"/>
                  </a:lnTo>
                  <a:lnTo>
                    <a:pt x="157452" y="317532"/>
                  </a:lnTo>
                  <a:lnTo>
                    <a:pt x="144389" y="321309"/>
                  </a:lnTo>
                  <a:lnTo>
                    <a:pt x="140453" y="323849"/>
                  </a:lnTo>
                  <a:lnTo>
                    <a:pt x="156186" y="320039"/>
                  </a:lnTo>
                  <a:lnTo>
                    <a:pt x="167134" y="317499"/>
                  </a:lnTo>
                  <a:lnTo>
                    <a:pt x="178001" y="313689"/>
                  </a:lnTo>
                  <a:lnTo>
                    <a:pt x="188821" y="311149"/>
                  </a:lnTo>
                  <a:lnTo>
                    <a:pt x="199629" y="307339"/>
                  </a:lnTo>
                  <a:close/>
                </a:path>
                <a:path w="362584" h="622300">
                  <a:moveTo>
                    <a:pt x="243304" y="321309"/>
                  </a:moveTo>
                  <a:lnTo>
                    <a:pt x="242308" y="322579"/>
                  </a:lnTo>
                  <a:lnTo>
                    <a:pt x="241911" y="323849"/>
                  </a:lnTo>
                  <a:lnTo>
                    <a:pt x="242782" y="323849"/>
                  </a:lnTo>
                  <a:lnTo>
                    <a:pt x="243304" y="321309"/>
                  </a:lnTo>
                  <a:close/>
                </a:path>
                <a:path w="362584" h="622300">
                  <a:moveTo>
                    <a:pt x="246114" y="321309"/>
                  </a:moveTo>
                  <a:lnTo>
                    <a:pt x="244780" y="322579"/>
                  </a:lnTo>
                  <a:lnTo>
                    <a:pt x="242782" y="323849"/>
                  </a:lnTo>
                  <a:lnTo>
                    <a:pt x="246482" y="323849"/>
                  </a:lnTo>
                  <a:lnTo>
                    <a:pt x="249489" y="322579"/>
                  </a:lnTo>
                  <a:lnTo>
                    <a:pt x="246036" y="322579"/>
                  </a:lnTo>
                  <a:lnTo>
                    <a:pt x="246114" y="321309"/>
                  </a:lnTo>
                  <a:close/>
                </a:path>
                <a:path w="362584" h="622300">
                  <a:moveTo>
                    <a:pt x="267405" y="321309"/>
                  </a:moveTo>
                  <a:lnTo>
                    <a:pt x="252574" y="321309"/>
                  </a:lnTo>
                  <a:lnTo>
                    <a:pt x="255451" y="322579"/>
                  </a:lnTo>
                  <a:lnTo>
                    <a:pt x="258686" y="323849"/>
                  </a:lnTo>
                  <a:lnTo>
                    <a:pt x="261164" y="322783"/>
                  </a:lnTo>
                  <a:lnTo>
                    <a:pt x="261486" y="322579"/>
                  </a:lnTo>
                  <a:lnTo>
                    <a:pt x="266262" y="322579"/>
                  </a:lnTo>
                  <a:lnTo>
                    <a:pt x="267405" y="321309"/>
                  </a:lnTo>
                  <a:close/>
                </a:path>
                <a:path w="362584" h="622300">
                  <a:moveTo>
                    <a:pt x="86842" y="314959"/>
                  </a:moveTo>
                  <a:lnTo>
                    <a:pt x="84421" y="320039"/>
                  </a:lnTo>
                  <a:lnTo>
                    <a:pt x="79008" y="321309"/>
                  </a:lnTo>
                  <a:lnTo>
                    <a:pt x="73864" y="322579"/>
                  </a:lnTo>
                  <a:lnTo>
                    <a:pt x="89815" y="322579"/>
                  </a:lnTo>
                  <a:lnTo>
                    <a:pt x="91343" y="321309"/>
                  </a:lnTo>
                  <a:lnTo>
                    <a:pt x="94635" y="321309"/>
                  </a:lnTo>
                  <a:lnTo>
                    <a:pt x="100108" y="320039"/>
                  </a:lnTo>
                  <a:lnTo>
                    <a:pt x="85190" y="320039"/>
                  </a:lnTo>
                  <a:lnTo>
                    <a:pt x="86842" y="314959"/>
                  </a:lnTo>
                  <a:close/>
                </a:path>
                <a:path w="362584" h="622300">
                  <a:moveTo>
                    <a:pt x="136605" y="321422"/>
                  </a:moveTo>
                  <a:lnTo>
                    <a:pt x="130472" y="322579"/>
                  </a:lnTo>
                  <a:lnTo>
                    <a:pt x="134245" y="322579"/>
                  </a:lnTo>
                  <a:lnTo>
                    <a:pt x="136605" y="321422"/>
                  </a:lnTo>
                  <a:close/>
                </a:path>
                <a:path w="362584" h="622300">
                  <a:moveTo>
                    <a:pt x="182056" y="321309"/>
                  </a:moveTo>
                  <a:lnTo>
                    <a:pt x="179676" y="321309"/>
                  </a:lnTo>
                  <a:lnTo>
                    <a:pt x="181210" y="322579"/>
                  </a:lnTo>
                  <a:lnTo>
                    <a:pt x="184865" y="322579"/>
                  </a:lnTo>
                  <a:lnTo>
                    <a:pt x="182056" y="321309"/>
                  </a:lnTo>
                  <a:close/>
                </a:path>
                <a:path w="362584" h="622300">
                  <a:moveTo>
                    <a:pt x="215389" y="317499"/>
                  </a:moveTo>
                  <a:lnTo>
                    <a:pt x="213501" y="320039"/>
                  </a:lnTo>
                  <a:lnTo>
                    <a:pt x="210332" y="321309"/>
                  </a:lnTo>
                  <a:lnTo>
                    <a:pt x="206236" y="322579"/>
                  </a:lnTo>
                  <a:lnTo>
                    <a:pt x="211291" y="322579"/>
                  </a:lnTo>
                  <a:lnTo>
                    <a:pt x="216934" y="320039"/>
                  </a:lnTo>
                  <a:lnTo>
                    <a:pt x="214486" y="320039"/>
                  </a:lnTo>
                  <a:lnTo>
                    <a:pt x="214691" y="318769"/>
                  </a:lnTo>
                  <a:lnTo>
                    <a:pt x="215389" y="317499"/>
                  </a:lnTo>
                  <a:close/>
                </a:path>
                <a:path w="362584" h="622300">
                  <a:moveTo>
                    <a:pt x="272332" y="320039"/>
                  </a:moveTo>
                  <a:lnTo>
                    <a:pt x="248432" y="320039"/>
                  </a:lnTo>
                  <a:lnTo>
                    <a:pt x="247118" y="321309"/>
                  </a:lnTo>
                  <a:lnTo>
                    <a:pt x="246036" y="322579"/>
                  </a:lnTo>
                  <a:lnTo>
                    <a:pt x="249489" y="322579"/>
                  </a:lnTo>
                  <a:lnTo>
                    <a:pt x="252574" y="321309"/>
                  </a:lnTo>
                  <a:lnTo>
                    <a:pt x="274881" y="321309"/>
                  </a:lnTo>
                  <a:lnTo>
                    <a:pt x="272332" y="320039"/>
                  </a:lnTo>
                  <a:close/>
                </a:path>
                <a:path w="362584" h="622300">
                  <a:moveTo>
                    <a:pt x="283451" y="320039"/>
                  </a:moveTo>
                  <a:lnTo>
                    <a:pt x="282642" y="320039"/>
                  </a:lnTo>
                  <a:lnTo>
                    <a:pt x="281698" y="321309"/>
                  </a:lnTo>
                  <a:lnTo>
                    <a:pt x="279921" y="322579"/>
                  </a:lnTo>
                  <a:lnTo>
                    <a:pt x="281695" y="322579"/>
                  </a:lnTo>
                  <a:lnTo>
                    <a:pt x="282435" y="321309"/>
                  </a:lnTo>
                  <a:lnTo>
                    <a:pt x="283451" y="320039"/>
                  </a:lnTo>
                  <a:close/>
                </a:path>
                <a:path w="362584" h="622300">
                  <a:moveTo>
                    <a:pt x="137203" y="321309"/>
                  </a:moveTo>
                  <a:lnTo>
                    <a:pt x="136835" y="321309"/>
                  </a:lnTo>
                  <a:lnTo>
                    <a:pt x="136605" y="321422"/>
                  </a:lnTo>
                  <a:lnTo>
                    <a:pt x="137203" y="321309"/>
                  </a:lnTo>
                  <a:close/>
                </a:path>
                <a:path w="362584" h="622300">
                  <a:moveTo>
                    <a:pt x="38366" y="318769"/>
                  </a:moveTo>
                  <a:lnTo>
                    <a:pt x="36633" y="318769"/>
                  </a:lnTo>
                  <a:lnTo>
                    <a:pt x="29930" y="321309"/>
                  </a:lnTo>
                  <a:lnTo>
                    <a:pt x="31830" y="321309"/>
                  </a:lnTo>
                  <a:lnTo>
                    <a:pt x="33768" y="320039"/>
                  </a:lnTo>
                  <a:lnTo>
                    <a:pt x="36428" y="320039"/>
                  </a:lnTo>
                  <a:lnTo>
                    <a:pt x="38366" y="318769"/>
                  </a:lnTo>
                  <a:close/>
                </a:path>
                <a:path w="362584" h="622300">
                  <a:moveTo>
                    <a:pt x="201824" y="320039"/>
                  </a:moveTo>
                  <a:lnTo>
                    <a:pt x="198533" y="320039"/>
                  </a:lnTo>
                  <a:lnTo>
                    <a:pt x="196472" y="321309"/>
                  </a:lnTo>
                  <a:lnTo>
                    <a:pt x="200754" y="321309"/>
                  </a:lnTo>
                  <a:lnTo>
                    <a:pt x="201824" y="320039"/>
                  </a:lnTo>
                  <a:close/>
                </a:path>
                <a:path w="362584" h="622300">
                  <a:moveTo>
                    <a:pt x="276336" y="320039"/>
                  </a:moveTo>
                  <a:lnTo>
                    <a:pt x="275890" y="320039"/>
                  </a:lnTo>
                  <a:lnTo>
                    <a:pt x="274881" y="321309"/>
                  </a:lnTo>
                  <a:lnTo>
                    <a:pt x="275079" y="321309"/>
                  </a:lnTo>
                  <a:lnTo>
                    <a:pt x="276336" y="320039"/>
                  </a:lnTo>
                  <a:close/>
                </a:path>
                <a:path w="362584" h="622300">
                  <a:moveTo>
                    <a:pt x="88614" y="316229"/>
                  </a:moveTo>
                  <a:lnTo>
                    <a:pt x="85190" y="320039"/>
                  </a:lnTo>
                  <a:lnTo>
                    <a:pt x="100108" y="320039"/>
                  </a:lnTo>
                  <a:lnTo>
                    <a:pt x="105580" y="318769"/>
                  </a:lnTo>
                  <a:lnTo>
                    <a:pt x="87821" y="318769"/>
                  </a:lnTo>
                  <a:lnTo>
                    <a:pt x="88614" y="316229"/>
                  </a:lnTo>
                  <a:close/>
                </a:path>
                <a:path w="362584" h="622300">
                  <a:moveTo>
                    <a:pt x="133094" y="319687"/>
                  </a:moveTo>
                  <a:lnTo>
                    <a:pt x="132811" y="320039"/>
                  </a:lnTo>
                  <a:lnTo>
                    <a:pt x="133094" y="319687"/>
                  </a:lnTo>
                  <a:close/>
                </a:path>
                <a:path w="362584" h="622300">
                  <a:moveTo>
                    <a:pt x="200395" y="318769"/>
                  </a:moveTo>
                  <a:lnTo>
                    <a:pt x="198980" y="318769"/>
                  </a:lnTo>
                  <a:lnTo>
                    <a:pt x="195087" y="320039"/>
                  </a:lnTo>
                  <a:lnTo>
                    <a:pt x="198665" y="320039"/>
                  </a:lnTo>
                  <a:lnTo>
                    <a:pt x="200395" y="318769"/>
                  </a:lnTo>
                  <a:close/>
                </a:path>
                <a:path w="362584" h="622300">
                  <a:moveTo>
                    <a:pt x="222197" y="317499"/>
                  </a:moveTo>
                  <a:lnTo>
                    <a:pt x="219698" y="317499"/>
                  </a:lnTo>
                  <a:lnTo>
                    <a:pt x="218293" y="318769"/>
                  </a:lnTo>
                  <a:lnTo>
                    <a:pt x="217262" y="318769"/>
                  </a:lnTo>
                  <a:lnTo>
                    <a:pt x="215884" y="320039"/>
                  </a:lnTo>
                  <a:lnTo>
                    <a:pt x="216934" y="320039"/>
                  </a:lnTo>
                  <a:lnTo>
                    <a:pt x="219881" y="318704"/>
                  </a:lnTo>
                  <a:lnTo>
                    <a:pt x="222197" y="317499"/>
                  </a:lnTo>
                  <a:close/>
                </a:path>
                <a:path w="362584" h="622300">
                  <a:moveTo>
                    <a:pt x="249058" y="314959"/>
                  </a:moveTo>
                  <a:lnTo>
                    <a:pt x="246948" y="314959"/>
                  </a:lnTo>
                  <a:lnTo>
                    <a:pt x="246615" y="316229"/>
                  </a:lnTo>
                  <a:lnTo>
                    <a:pt x="249650" y="320039"/>
                  </a:lnTo>
                  <a:lnTo>
                    <a:pt x="255986" y="320039"/>
                  </a:lnTo>
                  <a:lnTo>
                    <a:pt x="254763" y="318769"/>
                  </a:lnTo>
                  <a:lnTo>
                    <a:pt x="251972" y="317499"/>
                  </a:lnTo>
                  <a:lnTo>
                    <a:pt x="253318" y="316229"/>
                  </a:lnTo>
                  <a:lnTo>
                    <a:pt x="248905" y="316229"/>
                  </a:lnTo>
                  <a:lnTo>
                    <a:pt x="249058" y="314959"/>
                  </a:lnTo>
                  <a:close/>
                </a:path>
                <a:path w="362584" h="622300">
                  <a:moveTo>
                    <a:pt x="261984" y="314959"/>
                  </a:moveTo>
                  <a:lnTo>
                    <a:pt x="260757" y="316229"/>
                  </a:lnTo>
                  <a:lnTo>
                    <a:pt x="259900" y="316229"/>
                  </a:lnTo>
                  <a:lnTo>
                    <a:pt x="255986" y="320039"/>
                  </a:lnTo>
                  <a:lnTo>
                    <a:pt x="257831" y="320039"/>
                  </a:lnTo>
                  <a:lnTo>
                    <a:pt x="261984" y="314959"/>
                  </a:lnTo>
                  <a:close/>
                </a:path>
                <a:path w="362584" h="622300">
                  <a:moveTo>
                    <a:pt x="266138" y="317499"/>
                  </a:moveTo>
                  <a:lnTo>
                    <a:pt x="262633" y="318769"/>
                  </a:lnTo>
                  <a:lnTo>
                    <a:pt x="261678" y="320039"/>
                  </a:lnTo>
                  <a:lnTo>
                    <a:pt x="262103" y="320039"/>
                  </a:lnTo>
                  <a:lnTo>
                    <a:pt x="266138" y="317499"/>
                  </a:lnTo>
                  <a:close/>
                </a:path>
                <a:path w="362584" h="622300">
                  <a:moveTo>
                    <a:pt x="273045" y="308609"/>
                  </a:moveTo>
                  <a:lnTo>
                    <a:pt x="267540" y="308609"/>
                  </a:lnTo>
                  <a:lnTo>
                    <a:pt x="268892" y="309879"/>
                  </a:lnTo>
                  <a:lnTo>
                    <a:pt x="269677" y="311149"/>
                  </a:lnTo>
                  <a:lnTo>
                    <a:pt x="269849" y="311149"/>
                  </a:lnTo>
                  <a:lnTo>
                    <a:pt x="269442" y="312419"/>
                  </a:lnTo>
                  <a:lnTo>
                    <a:pt x="268179" y="314986"/>
                  </a:lnTo>
                  <a:lnTo>
                    <a:pt x="267612" y="317499"/>
                  </a:lnTo>
                  <a:lnTo>
                    <a:pt x="268058" y="318769"/>
                  </a:lnTo>
                  <a:lnTo>
                    <a:pt x="265944" y="320039"/>
                  </a:lnTo>
                  <a:lnTo>
                    <a:pt x="270511" y="320039"/>
                  </a:lnTo>
                  <a:lnTo>
                    <a:pt x="270473" y="319687"/>
                  </a:lnTo>
                  <a:lnTo>
                    <a:pt x="270346" y="317499"/>
                  </a:lnTo>
                  <a:lnTo>
                    <a:pt x="270319" y="316229"/>
                  </a:lnTo>
                  <a:lnTo>
                    <a:pt x="269544" y="316229"/>
                  </a:lnTo>
                  <a:lnTo>
                    <a:pt x="270891" y="313689"/>
                  </a:lnTo>
                  <a:lnTo>
                    <a:pt x="271748" y="312419"/>
                  </a:lnTo>
                  <a:lnTo>
                    <a:pt x="273101" y="311149"/>
                  </a:lnTo>
                  <a:lnTo>
                    <a:pt x="275189" y="309879"/>
                  </a:lnTo>
                  <a:lnTo>
                    <a:pt x="274725" y="309879"/>
                  </a:lnTo>
                  <a:lnTo>
                    <a:pt x="273045" y="308609"/>
                  </a:lnTo>
                  <a:close/>
                </a:path>
                <a:path w="362584" h="622300">
                  <a:moveTo>
                    <a:pt x="143048" y="316229"/>
                  </a:moveTo>
                  <a:lnTo>
                    <a:pt x="139871" y="317499"/>
                  </a:lnTo>
                  <a:lnTo>
                    <a:pt x="133884" y="318704"/>
                  </a:lnTo>
                  <a:lnTo>
                    <a:pt x="133094" y="319687"/>
                  </a:lnTo>
                  <a:lnTo>
                    <a:pt x="142034" y="317499"/>
                  </a:lnTo>
                  <a:lnTo>
                    <a:pt x="143048" y="316229"/>
                  </a:lnTo>
                  <a:close/>
                </a:path>
                <a:path w="362584" h="622300">
                  <a:moveTo>
                    <a:pt x="36524" y="317499"/>
                  </a:moveTo>
                  <a:lnTo>
                    <a:pt x="35934" y="317499"/>
                  </a:lnTo>
                  <a:lnTo>
                    <a:pt x="29654" y="318769"/>
                  </a:lnTo>
                  <a:lnTo>
                    <a:pt x="34189" y="318769"/>
                  </a:lnTo>
                  <a:lnTo>
                    <a:pt x="36524" y="317499"/>
                  </a:lnTo>
                  <a:close/>
                </a:path>
                <a:path w="362584" h="622300">
                  <a:moveTo>
                    <a:pt x="90756" y="316229"/>
                  </a:moveTo>
                  <a:lnTo>
                    <a:pt x="87821" y="318769"/>
                  </a:lnTo>
                  <a:lnTo>
                    <a:pt x="89769" y="318769"/>
                  </a:lnTo>
                  <a:lnTo>
                    <a:pt x="90756" y="316229"/>
                  </a:lnTo>
                  <a:close/>
                </a:path>
                <a:path w="362584" h="622300">
                  <a:moveTo>
                    <a:pt x="95234" y="314959"/>
                  </a:moveTo>
                  <a:lnTo>
                    <a:pt x="89769" y="318769"/>
                  </a:lnTo>
                  <a:lnTo>
                    <a:pt x="94821" y="318769"/>
                  </a:lnTo>
                  <a:lnTo>
                    <a:pt x="95022" y="316229"/>
                  </a:lnTo>
                  <a:lnTo>
                    <a:pt x="95234" y="314959"/>
                  </a:lnTo>
                  <a:close/>
                </a:path>
                <a:path w="362584" h="622300">
                  <a:moveTo>
                    <a:pt x="114008" y="308609"/>
                  </a:moveTo>
                  <a:lnTo>
                    <a:pt x="112987" y="308609"/>
                  </a:lnTo>
                  <a:lnTo>
                    <a:pt x="109267" y="313689"/>
                  </a:lnTo>
                  <a:lnTo>
                    <a:pt x="104408" y="314986"/>
                  </a:lnTo>
                  <a:lnTo>
                    <a:pt x="96597" y="317499"/>
                  </a:lnTo>
                  <a:lnTo>
                    <a:pt x="94821" y="318769"/>
                  </a:lnTo>
                  <a:lnTo>
                    <a:pt x="105580" y="318769"/>
                  </a:lnTo>
                  <a:lnTo>
                    <a:pt x="110917" y="314959"/>
                  </a:lnTo>
                  <a:lnTo>
                    <a:pt x="119868" y="314959"/>
                  </a:lnTo>
                  <a:lnTo>
                    <a:pt x="119424" y="313689"/>
                  </a:lnTo>
                  <a:lnTo>
                    <a:pt x="123205" y="313689"/>
                  </a:lnTo>
                  <a:lnTo>
                    <a:pt x="122736" y="312419"/>
                  </a:lnTo>
                  <a:lnTo>
                    <a:pt x="111846" y="312419"/>
                  </a:lnTo>
                  <a:lnTo>
                    <a:pt x="112429" y="311149"/>
                  </a:lnTo>
                  <a:lnTo>
                    <a:pt x="114008" y="308609"/>
                  </a:lnTo>
                  <a:close/>
                </a:path>
                <a:path w="362584" h="622300">
                  <a:moveTo>
                    <a:pt x="196906" y="317499"/>
                  </a:moveTo>
                  <a:lnTo>
                    <a:pt x="195965" y="318769"/>
                  </a:lnTo>
                  <a:lnTo>
                    <a:pt x="197025" y="318769"/>
                  </a:lnTo>
                  <a:lnTo>
                    <a:pt x="196906" y="317499"/>
                  </a:lnTo>
                  <a:close/>
                </a:path>
                <a:path w="362584" h="622300">
                  <a:moveTo>
                    <a:pt x="139345" y="316229"/>
                  </a:moveTo>
                  <a:lnTo>
                    <a:pt x="135872" y="316229"/>
                  </a:lnTo>
                  <a:lnTo>
                    <a:pt x="136179" y="317499"/>
                  </a:lnTo>
                  <a:lnTo>
                    <a:pt x="139345" y="316229"/>
                  </a:lnTo>
                  <a:close/>
                </a:path>
                <a:path w="362584" h="622300">
                  <a:moveTo>
                    <a:pt x="228249" y="314959"/>
                  </a:moveTo>
                  <a:lnTo>
                    <a:pt x="224582" y="314959"/>
                  </a:lnTo>
                  <a:lnTo>
                    <a:pt x="220120" y="317499"/>
                  </a:lnTo>
                  <a:lnTo>
                    <a:pt x="223325" y="317499"/>
                  </a:lnTo>
                  <a:lnTo>
                    <a:pt x="225452" y="316229"/>
                  </a:lnTo>
                  <a:lnTo>
                    <a:pt x="229216" y="316229"/>
                  </a:lnTo>
                  <a:lnTo>
                    <a:pt x="228249" y="314959"/>
                  </a:lnTo>
                  <a:close/>
                </a:path>
                <a:path w="362584" h="622300">
                  <a:moveTo>
                    <a:pt x="230249" y="316229"/>
                  </a:moveTo>
                  <a:lnTo>
                    <a:pt x="227108" y="316229"/>
                  </a:lnTo>
                  <a:lnTo>
                    <a:pt x="229099" y="317499"/>
                  </a:lnTo>
                  <a:lnTo>
                    <a:pt x="231984" y="317499"/>
                  </a:lnTo>
                  <a:lnTo>
                    <a:pt x="230249" y="316229"/>
                  </a:lnTo>
                  <a:close/>
                </a:path>
                <a:path w="362584" h="622300">
                  <a:moveTo>
                    <a:pt x="121240" y="315858"/>
                  </a:moveTo>
                  <a:lnTo>
                    <a:pt x="121808" y="316229"/>
                  </a:lnTo>
                  <a:lnTo>
                    <a:pt x="123614" y="316229"/>
                  </a:lnTo>
                  <a:lnTo>
                    <a:pt x="121240" y="315858"/>
                  </a:lnTo>
                  <a:close/>
                </a:path>
                <a:path w="362584" h="622300">
                  <a:moveTo>
                    <a:pt x="243528" y="305101"/>
                  </a:moveTo>
                  <a:lnTo>
                    <a:pt x="218962" y="311149"/>
                  </a:lnTo>
                  <a:lnTo>
                    <a:pt x="211226" y="312419"/>
                  </a:lnTo>
                  <a:lnTo>
                    <a:pt x="201698" y="314959"/>
                  </a:lnTo>
                  <a:lnTo>
                    <a:pt x="200175" y="316229"/>
                  </a:lnTo>
                  <a:lnTo>
                    <a:pt x="200313" y="316229"/>
                  </a:lnTo>
                  <a:lnTo>
                    <a:pt x="211494" y="313689"/>
                  </a:lnTo>
                  <a:lnTo>
                    <a:pt x="212420" y="313689"/>
                  </a:lnTo>
                  <a:lnTo>
                    <a:pt x="233748" y="308609"/>
                  </a:lnTo>
                  <a:lnTo>
                    <a:pt x="243528" y="305101"/>
                  </a:lnTo>
                  <a:close/>
                </a:path>
                <a:path w="362584" h="622300">
                  <a:moveTo>
                    <a:pt x="235281" y="314959"/>
                  </a:moveTo>
                  <a:lnTo>
                    <a:pt x="230683" y="314959"/>
                  </a:lnTo>
                  <a:lnTo>
                    <a:pt x="233166" y="316229"/>
                  </a:lnTo>
                  <a:lnTo>
                    <a:pt x="233771" y="316229"/>
                  </a:lnTo>
                  <a:lnTo>
                    <a:pt x="235281" y="314959"/>
                  </a:lnTo>
                  <a:close/>
                </a:path>
                <a:path w="362584" h="622300">
                  <a:moveTo>
                    <a:pt x="255990" y="314959"/>
                  </a:moveTo>
                  <a:lnTo>
                    <a:pt x="253283" y="316229"/>
                  </a:lnTo>
                  <a:lnTo>
                    <a:pt x="255990" y="314959"/>
                  </a:lnTo>
                  <a:close/>
                </a:path>
                <a:path w="362584" h="622300">
                  <a:moveTo>
                    <a:pt x="271249" y="315650"/>
                  </a:moveTo>
                  <a:lnTo>
                    <a:pt x="269544" y="316229"/>
                  </a:lnTo>
                  <a:lnTo>
                    <a:pt x="270319" y="316229"/>
                  </a:lnTo>
                  <a:lnTo>
                    <a:pt x="271249" y="315650"/>
                  </a:lnTo>
                  <a:close/>
                </a:path>
                <a:path w="362584" h="622300">
                  <a:moveTo>
                    <a:pt x="119868" y="314959"/>
                  </a:moveTo>
                  <a:lnTo>
                    <a:pt x="115503" y="314959"/>
                  </a:lnTo>
                  <a:lnTo>
                    <a:pt x="121240" y="315858"/>
                  </a:lnTo>
                  <a:lnTo>
                    <a:pt x="119868" y="314959"/>
                  </a:lnTo>
                  <a:close/>
                </a:path>
                <a:path w="362584" h="622300">
                  <a:moveTo>
                    <a:pt x="273278" y="314959"/>
                  </a:moveTo>
                  <a:lnTo>
                    <a:pt x="272356" y="314959"/>
                  </a:lnTo>
                  <a:lnTo>
                    <a:pt x="271249" y="315650"/>
                  </a:lnTo>
                  <a:lnTo>
                    <a:pt x="273278" y="314959"/>
                  </a:lnTo>
                  <a:close/>
                </a:path>
                <a:path w="362584" h="622300">
                  <a:moveTo>
                    <a:pt x="180718" y="281939"/>
                  </a:moveTo>
                  <a:lnTo>
                    <a:pt x="169782" y="281939"/>
                  </a:lnTo>
                  <a:lnTo>
                    <a:pt x="163647" y="283209"/>
                  </a:lnTo>
                  <a:lnTo>
                    <a:pt x="147078" y="285749"/>
                  </a:lnTo>
                  <a:lnTo>
                    <a:pt x="139672" y="288289"/>
                  </a:lnTo>
                  <a:lnTo>
                    <a:pt x="133794" y="288289"/>
                  </a:lnTo>
                  <a:lnTo>
                    <a:pt x="134601" y="289559"/>
                  </a:lnTo>
                  <a:lnTo>
                    <a:pt x="133504" y="289559"/>
                  </a:lnTo>
                  <a:lnTo>
                    <a:pt x="127524" y="294639"/>
                  </a:lnTo>
                  <a:lnTo>
                    <a:pt x="125927" y="295909"/>
                  </a:lnTo>
                  <a:lnTo>
                    <a:pt x="106441" y="302268"/>
                  </a:lnTo>
                  <a:lnTo>
                    <a:pt x="85674" y="307339"/>
                  </a:lnTo>
                  <a:lnTo>
                    <a:pt x="65181" y="311149"/>
                  </a:lnTo>
                  <a:lnTo>
                    <a:pt x="46653" y="313689"/>
                  </a:lnTo>
                  <a:lnTo>
                    <a:pt x="47273" y="313689"/>
                  </a:lnTo>
                  <a:lnTo>
                    <a:pt x="48706" y="314959"/>
                  </a:lnTo>
                  <a:lnTo>
                    <a:pt x="50798" y="314959"/>
                  </a:lnTo>
                  <a:lnTo>
                    <a:pt x="63994" y="312419"/>
                  </a:lnTo>
                  <a:lnTo>
                    <a:pt x="82754" y="308609"/>
                  </a:lnTo>
                  <a:lnTo>
                    <a:pt x="108989" y="302259"/>
                  </a:lnTo>
                  <a:lnTo>
                    <a:pt x="124257" y="298449"/>
                  </a:lnTo>
                  <a:lnTo>
                    <a:pt x="127946" y="298449"/>
                  </a:lnTo>
                  <a:lnTo>
                    <a:pt x="129347" y="297179"/>
                  </a:lnTo>
                  <a:lnTo>
                    <a:pt x="129181" y="297179"/>
                  </a:lnTo>
                  <a:lnTo>
                    <a:pt x="135581" y="294639"/>
                  </a:lnTo>
                  <a:lnTo>
                    <a:pt x="131424" y="294639"/>
                  </a:lnTo>
                  <a:lnTo>
                    <a:pt x="133045" y="293369"/>
                  </a:lnTo>
                  <a:lnTo>
                    <a:pt x="139827" y="292099"/>
                  </a:lnTo>
                  <a:lnTo>
                    <a:pt x="135820" y="292099"/>
                  </a:lnTo>
                  <a:lnTo>
                    <a:pt x="143071" y="288289"/>
                  </a:lnTo>
                  <a:lnTo>
                    <a:pt x="151779" y="285749"/>
                  </a:lnTo>
                  <a:lnTo>
                    <a:pt x="160371" y="284479"/>
                  </a:lnTo>
                  <a:lnTo>
                    <a:pt x="170730" y="284479"/>
                  </a:lnTo>
                  <a:lnTo>
                    <a:pt x="170047" y="283209"/>
                  </a:lnTo>
                  <a:lnTo>
                    <a:pt x="170891" y="283209"/>
                  </a:lnTo>
                  <a:lnTo>
                    <a:pt x="180718" y="281939"/>
                  </a:lnTo>
                  <a:close/>
                </a:path>
                <a:path w="362584" h="622300">
                  <a:moveTo>
                    <a:pt x="124336" y="313689"/>
                  </a:moveTo>
                  <a:lnTo>
                    <a:pt x="119424" y="313689"/>
                  </a:lnTo>
                  <a:lnTo>
                    <a:pt x="125285" y="314959"/>
                  </a:lnTo>
                  <a:lnTo>
                    <a:pt x="124336" y="313689"/>
                  </a:lnTo>
                  <a:close/>
                </a:path>
                <a:path w="362584" h="622300">
                  <a:moveTo>
                    <a:pt x="199167" y="313689"/>
                  </a:moveTo>
                  <a:lnTo>
                    <a:pt x="195645" y="314959"/>
                  </a:lnTo>
                  <a:lnTo>
                    <a:pt x="198102" y="314959"/>
                  </a:lnTo>
                  <a:lnTo>
                    <a:pt x="199167" y="313689"/>
                  </a:lnTo>
                  <a:close/>
                </a:path>
                <a:path w="362584" h="622300">
                  <a:moveTo>
                    <a:pt x="258316" y="303529"/>
                  </a:moveTo>
                  <a:lnTo>
                    <a:pt x="253496" y="303529"/>
                  </a:lnTo>
                  <a:lnTo>
                    <a:pt x="252821" y="304799"/>
                  </a:lnTo>
                  <a:lnTo>
                    <a:pt x="239784" y="308609"/>
                  </a:lnTo>
                  <a:lnTo>
                    <a:pt x="233297" y="312419"/>
                  </a:lnTo>
                  <a:lnTo>
                    <a:pt x="226863" y="314959"/>
                  </a:lnTo>
                  <a:lnTo>
                    <a:pt x="231856" y="314959"/>
                  </a:lnTo>
                  <a:lnTo>
                    <a:pt x="231305" y="313689"/>
                  </a:lnTo>
                  <a:lnTo>
                    <a:pt x="234078" y="313689"/>
                  </a:lnTo>
                  <a:lnTo>
                    <a:pt x="236730" y="312419"/>
                  </a:lnTo>
                  <a:lnTo>
                    <a:pt x="241129" y="309879"/>
                  </a:lnTo>
                  <a:lnTo>
                    <a:pt x="242966" y="309879"/>
                  </a:lnTo>
                  <a:lnTo>
                    <a:pt x="244765" y="308609"/>
                  </a:lnTo>
                  <a:lnTo>
                    <a:pt x="251448" y="308609"/>
                  </a:lnTo>
                  <a:lnTo>
                    <a:pt x="252152" y="307339"/>
                  </a:lnTo>
                  <a:lnTo>
                    <a:pt x="255869" y="304799"/>
                  </a:lnTo>
                  <a:lnTo>
                    <a:pt x="257492" y="304799"/>
                  </a:lnTo>
                  <a:lnTo>
                    <a:pt x="258316" y="303529"/>
                  </a:lnTo>
                  <a:close/>
                </a:path>
                <a:path w="362584" h="622300">
                  <a:moveTo>
                    <a:pt x="274581" y="313689"/>
                  </a:moveTo>
                  <a:lnTo>
                    <a:pt x="273278" y="314959"/>
                  </a:lnTo>
                  <a:lnTo>
                    <a:pt x="273737" y="314959"/>
                  </a:lnTo>
                  <a:lnTo>
                    <a:pt x="274581" y="313689"/>
                  </a:lnTo>
                  <a:close/>
                </a:path>
                <a:path w="362584" h="622300">
                  <a:moveTo>
                    <a:pt x="284612" y="313382"/>
                  </a:moveTo>
                  <a:lnTo>
                    <a:pt x="284522" y="313689"/>
                  </a:lnTo>
                  <a:lnTo>
                    <a:pt x="285073" y="314004"/>
                  </a:lnTo>
                  <a:lnTo>
                    <a:pt x="284612" y="313382"/>
                  </a:lnTo>
                  <a:close/>
                </a:path>
                <a:path w="362584" h="622300">
                  <a:moveTo>
                    <a:pt x="289374" y="264977"/>
                  </a:moveTo>
                  <a:lnTo>
                    <a:pt x="287374" y="271779"/>
                  </a:lnTo>
                  <a:lnTo>
                    <a:pt x="286052" y="273049"/>
                  </a:lnTo>
                  <a:lnTo>
                    <a:pt x="284712" y="276859"/>
                  </a:lnTo>
                  <a:lnTo>
                    <a:pt x="283138" y="284479"/>
                  </a:lnTo>
                  <a:lnTo>
                    <a:pt x="285345" y="298449"/>
                  </a:lnTo>
                  <a:lnTo>
                    <a:pt x="284064" y="308609"/>
                  </a:lnTo>
                  <a:lnTo>
                    <a:pt x="282959" y="311149"/>
                  </a:lnTo>
                  <a:lnTo>
                    <a:pt x="284612" y="313382"/>
                  </a:lnTo>
                  <a:lnTo>
                    <a:pt x="286018" y="308609"/>
                  </a:lnTo>
                  <a:lnTo>
                    <a:pt x="287370" y="299719"/>
                  </a:lnTo>
                  <a:lnTo>
                    <a:pt x="286290" y="290829"/>
                  </a:lnTo>
                  <a:lnTo>
                    <a:pt x="285096" y="284479"/>
                  </a:lnTo>
                  <a:lnTo>
                    <a:pt x="286103" y="276859"/>
                  </a:lnTo>
                  <a:lnTo>
                    <a:pt x="287515" y="274319"/>
                  </a:lnTo>
                  <a:lnTo>
                    <a:pt x="290962" y="271779"/>
                  </a:lnTo>
                  <a:lnTo>
                    <a:pt x="291087" y="268056"/>
                  </a:lnTo>
                  <a:lnTo>
                    <a:pt x="291123" y="265417"/>
                  </a:lnTo>
                  <a:lnTo>
                    <a:pt x="289374" y="264977"/>
                  </a:lnTo>
                  <a:close/>
                </a:path>
                <a:path w="362584" h="622300">
                  <a:moveTo>
                    <a:pt x="26712" y="311149"/>
                  </a:moveTo>
                  <a:lnTo>
                    <a:pt x="23844" y="312419"/>
                  </a:lnTo>
                  <a:lnTo>
                    <a:pt x="27233" y="312419"/>
                  </a:lnTo>
                  <a:lnTo>
                    <a:pt x="26712" y="311149"/>
                  </a:lnTo>
                  <a:close/>
                </a:path>
                <a:path w="362584" h="622300">
                  <a:moveTo>
                    <a:pt x="118903" y="306069"/>
                  </a:moveTo>
                  <a:lnTo>
                    <a:pt x="116692" y="308609"/>
                  </a:lnTo>
                  <a:lnTo>
                    <a:pt x="114058" y="311149"/>
                  </a:lnTo>
                  <a:lnTo>
                    <a:pt x="111846" y="312419"/>
                  </a:lnTo>
                  <a:lnTo>
                    <a:pt x="128668" y="312419"/>
                  </a:lnTo>
                  <a:lnTo>
                    <a:pt x="130631" y="311149"/>
                  </a:lnTo>
                  <a:lnTo>
                    <a:pt x="115325" y="311149"/>
                  </a:lnTo>
                  <a:lnTo>
                    <a:pt x="115931" y="309879"/>
                  </a:lnTo>
                  <a:lnTo>
                    <a:pt x="116178" y="309879"/>
                  </a:lnTo>
                  <a:lnTo>
                    <a:pt x="118903" y="306069"/>
                  </a:lnTo>
                  <a:close/>
                </a:path>
                <a:path w="362584" h="622300">
                  <a:moveTo>
                    <a:pt x="203061" y="311149"/>
                  </a:moveTo>
                  <a:lnTo>
                    <a:pt x="201524" y="311149"/>
                  </a:lnTo>
                  <a:lnTo>
                    <a:pt x="198264" y="312419"/>
                  </a:lnTo>
                  <a:lnTo>
                    <a:pt x="201126" y="312419"/>
                  </a:lnTo>
                  <a:lnTo>
                    <a:pt x="203061" y="311149"/>
                  </a:lnTo>
                  <a:close/>
                </a:path>
                <a:path w="362584" h="622300">
                  <a:moveTo>
                    <a:pt x="30550" y="307339"/>
                  </a:moveTo>
                  <a:lnTo>
                    <a:pt x="28821" y="307339"/>
                  </a:lnTo>
                  <a:lnTo>
                    <a:pt x="31436" y="308609"/>
                  </a:lnTo>
                  <a:lnTo>
                    <a:pt x="35087" y="309879"/>
                  </a:lnTo>
                  <a:lnTo>
                    <a:pt x="36341" y="311149"/>
                  </a:lnTo>
                  <a:lnTo>
                    <a:pt x="38046" y="309879"/>
                  </a:lnTo>
                  <a:lnTo>
                    <a:pt x="30550" y="307339"/>
                  </a:lnTo>
                  <a:close/>
                </a:path>
                <a:path w="362584" h="622300">
                  <a:moveTo>
                    <a:pt x="140673" y="307339"/>
                  </a:moveTo>
                  <a:lnTo>
                    <a:pt x="124954" y="307339"/>
                  </a:lnTo>
                  <a:lnTo>
                    <a:pt x="120084" y="309879"/>
                  </a:lnTo>
                  <a:lnTo>
                    <a:pt x="115558" y="311149"/>
                  </a:lnTo>
                  <a:lnTo>
                    <a:pt x="130631" y="311149"/>
                  </a:lnTo>
                  <a:lnTo>
                    <a:pt x="132594" y="309879"/>
                  </a:lnTo>
                  <a:lnTo>
                    <a:pt x="140733" y="309879"/>
                  </a:lnTo>
                  <a:lnTo>
                    <a:pt x="137920" y="308609"/>
                  </a:lnTo>
                  <a:lnTo>
                    <a:pt x="139219" y="308609"/>
                  </a:lnTo>
                  <a:lnTo>
                    <a:pt x="140673" y="307339"/>
                  </a:lnTo>
                  <a:close/>
                </a:path>
                <a:path w="362584" h="622300">
                  <a:moveTo>
                    <a:pt x="257876" y="309879"/>
                  </a:moveTo>
                  <a:lnTo>
                    <a:pt x="250922" y="311149"/>
                  </a:lnTo>
                  <a:lnTo>
                    <a:pt x="255293" y="311149"/>
                  </a:lnTo>
                  <a:lnTo>
                    <a:pt x="257876" y="309879"/>
                  </a:lnTo>
                  <a:close/>
                </a:path>
                <a:path w="362584" h="622300">
                  <a:moveTo>
                    <a:pt x="281864" y="308609"/>
                  </a:moveTo>
                  <a:lnTo>
                    <a:pt x="278793" y="308609"/>
                  </a:lnTo>
                  <a:lnTo>
                    <a:pt x="275189" y="309879"/>
                  </a:lnTo>
                  <a:lnTo>
                    <a:pt x="276523" y="309879"/>
                  </a:lnTo>
                  <a:lnTo>
                    <a:pt x="281864" y="308609"/>
                  </a:lnTo>
                  <a:close/>
                </a:path>
                <a:path w="362584" h="622300">
                  <a:moveTo>
                    <a:pt x="34807" y="307339"/>
                  </a:moveTo>
                  <a:lnTo>
                    <a:pt x="33178" y="307339"/>
                  </a:lnTo>
                  <a:lnTo>
                    <a:pt x="35682" y="308609"/>
                  </a:lnTo>
                  <a:lnTo>
                    <a:pt x="36703" y="308609"/>
                  </a:lnTo>
                  <a:lnTo>
                    <a:pt x="34807" y="307339"/>
                  </a:lnTo>
                  <a:close/>
                </a:path>
                <a:path w="362584" h="622300">
                  <a:moveTo>
                    <a:pt x="268068" y="302259"/>
                  </a:moveTo>
                  <a:lnTo>
                    <a:pt x="264645" y="302259"/>
                  </a:lnTo>
                  <a:lnTo>
                    <a:pt x="265004" y="304799"/>
                  </a:lnTo>
                  <a:lnTo>
                    <a:pt x="267206" y="308609"/>
                  </a:lnTo>
                  <a:lnTo>
                    <a:pt x="271829" y="308609"/>
                  </a:lnTo>
                  <a:lnTo>
                    <a:pt x="272976" y="307339"/>
                  </a:lnTo>
                  <a:lnTo>
                    <a:pt x="270068" y="307339"/>
                  </a:lnTo>
                  <a:lnTo>
                    <a:pt x="268591" y="304799"/>
                  </a:lnTo>
                  <a:lnTo>
                    <a:pt x="267900" y="304799"/>
                  </a:lnTo>
                  <a:lnTo>
                    <a:pt x="267937" y="303529"/>
                  </a:lnTo>
                  <a:lnTo>
                    <a:pt x="268068" y="302259"/>
                  </a:lnTo>
                  <a:close/>
                </a:path>
                <a:path w="362584" h="622300">
                  <a:moveTo>
                    <a:pt x="301813" y="278129"/>
                  </a:moveTo>
                  <a:lnTo>
                    <a:pt x="302069" y="279399"/>
                  </a:lnTo>
                  <a:lnTo>
                    <a:pt x="303968" y="284479"/>
                  </a:lnTo>
                  <a:lnTo>
                    <a:pt x="304840" y="287019"/>
                  </a:lnTo>
                  <a:lnTo>
                    <a:pt x="305283" y="292099"/>
                  </a:lnTo>
                  <a:lnTo>
                    <a:pt x="305591" y="294639"/>
                  </a:lnTo>
                  <a:lnTo>
                    <a:pt x="305992" y="299719"/>
                  </a:lnTo>
                  <a:lnTo>
                    <a:pt x="306326" y="301073"/>
                  </a:lnTo>
                  <a:lnTo>
                    <a:pt x="306761" y="304799"/>
                  </a:lnTo>
                  <a:lnTo>
                    <a:pt x="306799" y="307339"/>
                  </a:lnTo>
                  <a:lnTo>
                    <a:pt x="306688" y="308609"/>
                  </a:lnTo>
                  <a:lnTo>
                    <a:pt x="309651" y="308609"/>
                  </a:lnTo>
                  <a:lnTo>
                    <a:pt x="308934" y="304799"/>
                  </a:lnTo>
                  <a:lnTo>
                    <a:pt x="308290" y="299719"/>
                  </a:lnTo>
                  <a:lnTo>
                    <a:pt x="307192" y="287019"/>
                  </a:lnTo>
                  <a:lnTo>
                    <a:pt x="314023" y="287019"/>
                  </a:lnTo>
                  <a:lnTo>
                    <a:pt x="317564" y="284479"/>
                  </a:lnTo>
                  <a:lnTo>
                    <a:pt x="307583" y="284479"/>
                  </a:lnTo>
                  <a:lnTo>
                    <a:pt x="304517" y="281939"/>
                  </a:lnTo>
                  <a:lnTo>
                    <a:pt x="301813" y="278129"/>
                  </a:lnTo>
                  <a:close/>
                </a:path>
                <a:path w="362584" h="622300">
                  <a:moveTo>
                    <a:pt x="127946" y="298449"/>
                  </a:moveTo>
                  <a:lnTo>
                    <a:pt x="124257" y="298449"/>
                  </a:lnTo>
                  <a:lnTo>
                    <a:pt x="123088" y="299719"/>
                  </a:lnTo>
                  <a:lnTo>
                    <a:pt x="122197" y="300989"/>
                  </a:lnTo>
                  <a:lnTo>
                    <a:pt x="121618" y="303529"/>
                  </a:lnTo>
                  <a:lnTo>
                    <a:pt x="121570" y="304799"/>
                  </a:lnTo>
                  <a:lnTo>
                    <a:pt x="122473" y="306069"/>
                  </a:lnTo>
                  <a:lnTo>
                    <a:pt x="124234" y="307339"/>
                  </a:lnTo>
                  <a:lnTo>
                    <a:pt x="131428" y="307339"/>
                  </a:lnTo>
                  <a:lnTo>
                    <a:pt x="126504" y="306069"/>
                  </a:lnTo>
                  <a:lnTo>
                    <a:pt x="126872" y="304799"/>
                  </a:lnTo>
                  <a:lnTo>
                    <a:pt x="132695" y="304799"/>
                  </a:lnTo>
                  <a:lnTo>
                    <a:pt x="125953" y="303529"/>
                  </a:lnTo>
                  <a:lnTo>
                    <a:pt x="125084" y="303529"/>
                  </a:lnTo>
                  <a:lnTo>
                    <a:pt x="129597" y="300989"/>
                  </a:lnTo>
                  <a:lnTo>
                    <a:pt x="125144" y="300989"/>
                  </a:lnTo>
                  <a:lnTo>
                    <a:pt x="127946" y="298449"/>
                  </a:lnTo>
                  <a:close/>
                </a:path>
                <a:path w="362584" h="622300">
                  <a:moveTo>
                    <a:pt x="196333" y="302259"/>
                  </a:moveTo>
                  <a:lnTo>
                    <a:pt x="187416" y="302259"/>
                  </a:lnTo>
                  <a:lnTo>
                    <a:pt x="187542" y="303529"/>
                  </a:lnTo>
                  <a:lnTo>
                    <a:pt x="189072" y="306069"/>
                  </a:lnTo>
                  <a:lnTo>
                    <a:pt x="193367" y="307339"/>
                  </a:lnTo>
                  <a:lnTo>
                    <a:pt x="209873" y="307339"/>
                  </a:lnTo>
                  <a:lnTo>
                    <a:pt x="213460" y="306069"/>
                  </a:lnTo>
                  <a:lnTo>
                    <a:pt x="200511" y="306069"/>
                  </a:lnTo>
                  <a:lnTo>
                    <a:pt x="200814" y="304799"/>
                  </a:lnTo>
                  <a:lnTo>
                    <a:pt x="195319" y="304799"/>
                  </a:lnTo>
                  <a:lnTo>
                    <a:pt x="191646" y="303529"/>
                  </a:lnTo>
                  <a:lnTo>
                    <a:pt x="192881" y="303529"/>
                  </a:lnTo>
                  <a:lnTo>
                    <a:pt x="196333" y="302259"/>
                  </a:lnTo>
                  <a:close/>
                </a:path>
                <a:path w="362584" h="622300">
                  <a:moveTo>
                    <a:pt x="258998" y="305803"/>
                  </a:moveTo>
                  <a:lnTo>
                    <a:pt x="262467" y="307339"/>
                  </a:lnTo>
                  <a:lnTo>
                    <a:pt x="259828" y="306069"/>
                  </a:lnTo>
                  <a:lnTo>
                    <a:pt x="258998" y="305803"/>
                  </a:lnTo>
                  <a:close/>
                </a:path>
                <a:path w="362584" h="622300">
                  <a:moveTo>
                    <a:pt x="301102" y="305874"/>
                  </a:moveTo>
                  <a:lnTo>
                    <a:pt x="301312" y="306069"/>
                  </a:lnTo>
                  <a:lnTo>
                    <a:pt x="301586" y="306199"/>
                  </a:lnTo>
                  <a:lnTo>
                    <a:pt x="301102" y="305874"/>
                  </a:lnTo>
                  <a:close/>
                </a:path>
                <a:path w="362584" h="622300">
                  <a:moveTo>
                    <a:pt x="219008" y="304799"/>
                  </a:moveTo>
                  <a:lnTo>
                    <a:pt x="211454" y="304799"/>
                  </a:lnTo>
                  <a:lnTo>
                    <a:pt x="203812" y="306069"/>
                  </a:lnTo>
                  <a:lnTo>
                    <a:pt x="216096" y="306069"/>
                  </a:lnTo>
                  <a:lnTo>
                    <a:pt x="219008" y="304799"/>
                  </a:lnTo>
                  <a:close/>
                </a:path>
                <a:path w="362584" h="622300">
                  <a:moveTo>
                    <a:pt x="296433" y="302259"/>
                  </a:moveTo>
                  <a:lnTo>
                    <a:pt x="299499" y="304799"/>
                  </a:lnTo>
                  <a:lnTo>
                    <a:pt x="301102" y="305874"/>
                  </a:lnTo>
                  <a:lnTo>
                    <a:pt x="298576" y="303529"/>
                  </a:lnTo>
                  <a:lnTo>
                    <a:pt x="296433" y="302259"/>
                  </a:lnTo>
                  <a:close/>
                </a:path>
                <a:path w="362584" h="622300">
                  <a:moveTo>
                    <a:pt x="256731" y="304799"/>
                  </a:moveTo>
                  <a:lnTo>
                    <a:pt x="255869" y="304799"/>
                  </a:lnTo>
                  <a:lnTo>
                    <a:pt x="258998" y="305803"/>
                  </a:lnTo>
                  <a:lnTo>
                    <a:pt x="256731" y="304799"/>
                  </a:lnTo>
                  <a:close/>
                </a:path>
                <a:path w="362584" h="622300">
                  <a:moveTo>
                    <a:pt x="255039" y="302259"/>
                  </a:moveTo>
                  <a:lnTo>
                    <a:pt x="244368" y="304799"/>
                  </a:lnTo>
                  <a:lnTo>
                    <a:pt x="243528" y="305101"/>
                  </a:lnTo>
                  <a:lnTo>
                    <a:pt x="255039" y="302259"/>
                  </a:lnTo>
                  <a:close/>
                </a:path>
                <a:path w="362584" h="622300">
                  <a:moveTo>
                    <a:pt x="133767" y="303529"/>
                  </a:moveTo>
                  <a:lnTo>
                    <a:pt x="132695" y="304799"/>
                  </a:lnTo>
                  <a:lnTo>
                    <a:pt x="133415" y="304799"/>
                  </a:lnTo>
                  <a:lnTo>
                    <a:pt x="133767" y="303529"/>
                  </a:lnTo>
                  <a:close/>
                </a:path>
                <a:path w="362584" h="622300">
                  <a:moveTo>
                    <a:pt x="172216" y="300989"/>
                  </a:moveTo>
                  <a:lnTo>
                    <a:pt x="168762" y="303529"/>
                  </a:lnTo>
                  <a:lnTo>
                    <a:pt x="167786" y="304799"/>
                  </a:lnTo>
                  <a:lnTo>
                    <a:pt x="169414" y="304799"/>
                  </a:lnTo>
                  <a:lnTo>
                    <a:pt x="170378" y="303529"/>
                  </a:lnTo>
                  <a:lnTo>
                    <a:pt x="171641" y="302259"/>
                  </a:lnTo>
                  <a:lnTo>
                    <a:pt x="172216" y="300989"/>
                  </a:lnTo>
                  <a:close/>
                </a:path>
                <a:path w="362584" h="622300">
                  <a:moveTo>
                    <a:pt x="182501" y="298449"/>
                  </a:moveTo>
                  <a:lnTo>
                    <a:pt x="180999" y="299719"/>
                  </a:lnTo>
                  <a:lnTo>
                    <a:pt x="179587" y="300989"/>
                  </a:lnTo>
                  <a:lnTo>
                    <a:pt x="177648" y="302259"/>
                  </a:lnTo>
                  <a:lnTo>
                    <a:pt x="172042" y="303529"/>
                  </a:lnTo>
                  <a:lnTo>
                    <a:pt x="169414" y="304799"/>
                  </a:lnTo>
                  <a:lnTo>
                    <a:pt x="177530" y="304799"/>
                  </a:lnTo>
                  <a:lnTo>
                    <a:pt x="182721" y="303529"/>
                  </a:lnTo>
                  <a:lnTo>
                    <a:pt x="184577" y="303529"/>
                  </a:lnTo>
                  <a:lnTo>
                    <a:pt x="187355" y="302259"/>
                  </a:lnTo>
                  <a:lnTo>
                    <a:pt x="179683" y="302259"/>
                  </a:lnTo>
                  <a:lnTo>
                    <a:pt x="180462" y="300989"/>
                  </a:lnTo>
                  <a:lnTo>
                    <a:pt x="181708" y="299719"/>
                  </a:lnTo>
                  <a:lnTo>
                    <a:pt x="182501" y="298449"/>
                  </a:lnTo>
                  <a:close/>
                </a:path>
                <a:path w="362584" h="622300">
                  <a:moveTo>
                    <a:pt x="184577" y="303529"/>
                  </a:moveTo>
                  <a:lnTo>
                    <a:pt x="182721" y="303529"/>
                  </a:lnTo>
                  <a:lnTo>
                    <a:pt x="185003" y="304799"/>
                  </a:lnTo>
                  <a:lnTo>
                    <a:pt x="185524" y="304799"/>
                  </a:lnTo>
                  <a:lnTo>
                    <a:pt x="184577" y="303529"/>
                  </a:lnTo>
                  <a:close/>
                </a:path>
                <a:path w="362584" h="622300">
                  <a:moveTo>
                    <a:pt x="186330" y="303529"/>
                  </a:moveTo>
                  <a:lnTo>
                    <a:pt x="185524" y="304799"/>
                  </a:lnTo>
                  <a:lnTo>
                    <a:pt x="187570" y="304799"/>
                  </a:lnTo>
                  <a:lnTo>
                    <a:pt x="186330" y="303529"/>
                  </a:lnTo>
                  <a:close/>
                </a:path>
                <a:path w="362584" h="622300">
                  <a:moveTo>
                    <a:pt x="227192" y="303529"/>
                  </a:moveTo>
                  <a:lnTo>
                    <a:pt x="216949" y="303529"/>
                  </a:lnTo>
                  <a:lnTo>
                    <a:pt x="213939" y="304799"/>
                  </a:lnTo>
                  <a:lnTo>
                    <a:pt x="223484" y="304799"/>
                  </a:lnTo>
                  <a:lnTo>
                    <a:pt x="227192" y="303529"/>
                  </a:lnTo>
                  <a:close/>
                </a:path>
                <a:path w="362584" h="622300">
                  <a:moveTo>
                    <a:pt x="69893" y="301073"/>
                  </a:moveTo>
                  <a:lnTo>
                    <a:pt x="68549" y="302259"/>
                  </a:lnTo>
                  <a:lnTo>
                    <a:pt x="72077" y="303529"/>
                  </a:lnTo>
                  <a:lnTo>
                    <a:pt x="69893" y="301073"/>
                  </a:lnTo>
                  <a:close/>
                </a:path>
                <a:path w="362584" h="622300">
                  <a:moveTo>
                    <a:pt x="232555" y="302259"/>
                  </a:moveTo>
                  <a:lnTo>
                    <a:pt x="220642" y="302268"/>
                  </a:lnTo>
                  <a:lnTo>
                    <a:pt x="218805" y="303529"/>
                  </a:lnTo>
                  <a:lnTo>
                    <a:pt x="229126" y="303529"/>
                  </a:lnTo>
                  <a:lnTo>
                    <a:pt x="232555" y="302259"/>
                  </a:lnTo>
                  <a:close/>
                </a:path>
                <a:path w="362584" h="622300">
                  <a:moveTo>
                    <a:pt x="235535" y="302259"/>
                  </a:moveTo>
                  <a:lnTo>
                    <a:pt x="233397" y="302259"/>
                  </a:lnTo>
                  <a:lnTo>
                    <a:pt x="235400" y="303529"/>
                  </a:lnTo>
                  <a:lnTo>
                    <a:pt x="236524" y="303529"/>
                  </a:lnTo>
                  <a:lnTo>
                    <a:pt x="235535" y="302259"/>
                  </a:lnTo>
                  <a:close/>
                </a:path>
                <a:path w="362584" h="622300">
                  <a:moveTo>
                    <a:pt x="257565" y="298449"/>
                  </a:moveTo>
                  <a:lnTo>
                    <a:pt x="249265" y="298449"/>
                  </a:lnTo>
                  <a:lnTo>
                    <a:pt x="250865" y="299719"/>
                  </a:lnTo>
                  <a:lnTo>
                    <a:pt x="252836" y="300989"/>
                  </a:lnTo>
                  <a:lnTo>
                    <a:pt x="255068" y="302259"/>
                  </a:lnTo>
                  <a:lnTo>
                    <a:pt x="254234" y="303529"/>
                  </a:lnTo>
                  <a:lnTo>
                    <a:pt x="260864" y="303529"/>
                  </a:lnTo>
                  <a:lnTo>
                    <a:pt x="262682" y="302259"/>
                  </a:lnTo>
                  <a:lnTo>
                    <a:pt x="266835" y="302259"/>
                  </a:lnTo>
                  <a:lnTo>
                    <a:pt x="266684" y="299719"/>
                  </a:lnTo>
                  <a:lnTo>
                    <a:pt x="260670" y="299719"/>
                  </a:lnTo>
                  <a:lnTo>
                    <a:pt x="257565" y="298449"/>
                  </a:lnTo>
                  <a:close/>
                </a:path>
                <a:path w="362584" h="622300">
                  <a:moveTo>
                    <a:pt x="77001" y="298449"/>
                  </a:moveTo>
                  <a:lnTo>
                    <a:pt x="73094" y="298449"/>
                  </a:lnTo>
                  <a:lnTo>
                    <a:pt x="73867" y="302259"/>
                  </a:lnTo>
                  <a:lnTo>
                    <a:pt x="77677" y="302259"/>
                  </a:lnTo>
                  <a:lnTo>
                    <a:pt x="74098" y="299719"/>
                  </a:lnTo>
                  <a:lnTo>
                    <a:pt x="77001" y="298449"/>
                  </a:lnTo>
                  <a:close/>
                </a:path>
                <a:path w="362584" h="622300">
                  <a:moveTo>
                    <a:pt x="79900" y="298449"/>
                  </a:moveTo>
                  <a:lnTo>
                    <a:pt x="77001" y="298449"/>
                  </a:lnTo>
                  <a:lnTo>
                    <a:pt x="78285" y="299719"/>
                  </a:lnTo>
                  <a:lnTo>
                    <a:pt x="81450" y="302259"/>
                  </a:lnTo>
                  <a:lnTo>
                    <a:pt x="82918" y="302259"/>
                  </a:lnTo>
                  <a:lnTo>
                    <a:pt x="81361" y="300989"/>
                  </a:lnTo>
                  <a:lnTo>
                    <a:pt x="80357" y="299719"/>
                  </a:lnTo>
                  <a:lnTo>
                    <a:pt x="79900" y="298449"/>
                  </a:lnTo>
                  <a:close/>
                </a:path>
                <a:path w="362584" h="622300">
                  <a:moveTo>
                    <a:pt x="225812" y="287019"/>
                  </a:moveTo>
                  <a:lnTo>
                    <a:pt x="217221" y="287019"/>
                  </a:lnTo>
                  <a:lnTo>
                    <a:pt x="207171" y="288289"/>
                  </a:lnTo>
                  <a:lnTo>
                    <a:pt x="200989" y="290829"/>
                  </a:lnTo>
                  <a:lnTo>
                    <a:pt x="195427" y="290829"/>
                  </a:lnTo>
                  <a:lnTo>
                    <a:pt x="196135" y="292099"/>
                  </a:lnTo>
                  <a:lnTo>
                    <a:pt x="196853" y="292099"/>
                  </a:lnTo>
                  <a:lnTo>
                    <a:pt x="189558" y="297179"/>
                  </a:lnTo>
                  <a:lnTo>
                    <a:pt x="188137" y="299719"/>
                  </a:lnTo>
                  <a:lnTo>
                    <a:pt x="182383" y="300989"/>
                  </a:lnTo>
                  <a:lnTo>
                    <a:pt x="179683" y="302259"/>
                  </a:lnTo>
                  <a:lnTo>
                    <a:pt x="192234" y="302259"/>
                  </a:lnTo>
                  <a:lnTo>
                    <a:pt x="190779" y="300989"/>
                  </a:lnTo>
                  <a:lnTo>
                    <a:pt x="194783" y="300989"/>
                  </a:lnTo>
                  <a:lnTo>
                    <a:pt x="195775" y="299719"/>
                  </a:lnTo>
                  <a:lnTo>
                    <a:pt x="191040" y="299719"/>
                  </a:lnTo>
                  <a:lnTo>
                    <a:pt x="193804" y="297179"/>
                  </a:lnTo>
                  <a:lnTo>
                    <a:pt x="194330" y="297179"/>
                  </a:lnTo>
                  <a:lnTo>
                    <a:pt x="196867" y="295909"/>
                  </a:lnTo>
                  <a:lnTo>
                    <a:pt x="195912" y="295909"/>
                  </a:lnTo>
                  <a:lnTo>
                    <a:pt x="196719" y="294639"/>
                  </a:lnTo>
                  <a:lnTo>
                    <a:pt x="199551" y="294639"/>
                  </a:lnTo>
                  <a:lnTo>
                    <a:pt x="201657" y="293369"/>
                  </a:lnTo>
                  <a:lnTo>
                    <a:pt x="199414" y="293369"/>
                  </a:lnTo>
                  <a:lnTo>
                    <a:pt x="205093" y="289559"/>
                  </a:lnTo>
                  <a:lnTo>
                    <a:pt x="215884" y="288289"/>
                  </a:lnTo>
                  <a:lnTo>
                    <a:pt x="224483" y="288289"/>
                  </a:lnTo>
                  <a:lnTo>
                    <a:pt x="225812" y="287019"/>
                  </a:lnTo>
                  <a:close/>
                </a:path>
                <a:path w="362584" h="622300">
                  <a:moveTo>
                    <a:pt x="225946" y="299719"/>
                  </a:moveTo>
                  <a:lnTo>
                    <a:pt x="223528" y="300989"/>
                  </a:lnTo>
                  <a:lnTo>
                    <a:pt x="221982" y="302259"/>
                  </a:lnTo>
                  <a:lnTo>
                    <a:pt x="223361" y="302259"/>
                  </a:lnTo>
                  <a:lnTo>
                    <a:pt x="224561" y="300989"/>
                  </a:lnTo>
                  <a:lnTo>
                    <a:pt x="225946" y="299719"/>
                  </a:lnTo>
                  <a:close/>
                </a:path>
                <a:path w="362584" h="622300">
                  <a:moveTo>
                    <a:pt x="233682" y="298449"/>
                  </a:moveTo>
                  <a:lnTo>
                    <a:pt x="231343" y="298449"/>
                  </a:lnTo>
                  <a:lnTo>
                    <a:pt x="229885" y="299719"/>
                  </a:lnTo>
                  <a:lnTo>
                    <a:pt x="228799" y="300989"/>
                  </a:lnTo>
                  <a:lnTo>
                    <a:pt x="225169" y="302259"/>
                  </a:lnTo>
                  <a:lnTo>
                    <a:pt x="234291" y="302259"/>
                  </a:lnTo>
                  <a:lnTo>
                    <a:pt x="239283" y="300989"/>
                  </a:lnTo>
                  <a:lnTo>
                    <a:pt x="230941" y="300989"/>
                  </a:lnTo>
                  <a:lnTo>
                    <a:pt x="231467" y="299719"/>
                  </a:lnTo>
                  <a:lnTo>
                    <a:pt x="232121" y="299719"/>
                  </a:lnTo>
                  <a:lnTo>
                    <a:pt x="233682" y="298449"/>
                  </a:lnTo>
                  <a:close/>
                </a:path>
                <a:path w="362584" h="622300">
                  <a:moveTo>
                    <a:pt x="69989" y="300989"/>
                  </a:moveTo>
                  <a:lnTo>
                    <a:pt x="69819" y="300989"/>
                  </a:lnTo>
                  <a:lnTo>
                    <a:pt x="69989" y="300989"/>
                  </a:lnTo>
                  <a:close/>
                </a:path>
                <a:path w="362584" h="622300">
                  <a:moveTo>
                    <a:pt x="133410" y="299719"/>
                  </a:moveTo>
                  <a:lnTo>
                    <a:pt x="131773" y="299719"/>
                  </a:lnTo>
                  <a:lnTo>
                    <a:pt x="126769" y="300989"/>
                  </a:lnTo>
                  <a:lnTo>
                    <a:pt x="132363" y="300989"/>
                  </a:lnTo>
                  <a:lnTo>
                    <a:pt x="133410" y="299719"/>
                  </a:lnTo>
                  <a:close/>
                </a:path>
                <a:path w="362584" h="622300">
                  <a:moveTo>
                    <a:pt x="248875" y="293369"/>
                  </a:moveTo>
                  <a:lnTo>
                    <a:pt x="245934" y="293369"/>
                  </a:lnTo>
                  <a:lnTo>
                    <a:pt x="246853" y="295909"/>
                  </a:lnTo>
                  <a:lnTo>
                    <a:pt x="247253" y="295909"/>
                  </a:lnTo>
                  <a:lnTo>
                    <a:pt x="246048" y="297179"/>
                  </a:lnTo>
                  <a:lnTo>
                    <a:pt x="230941" y="300989"/>
                  </a:lnTo>
                  <a:lnTo>
                    <a:pt x="239283" y="300989"/>
                  </a:lnTo>
                  <a:lnTo>
                    <a:pt x="249265" y="298449"/>
                  </a:lnTo>
                  <a:lnTo>
                    <a:pt x="255115" y="298449"/>
                  </a:lnTo>
                  <a:lnTo>
                    <a:pt x="260976" y="297179"/>
                  </a:lnTo>
                  <a:lnTo>
                    <a:pt x="252273" y="297179"/>
                  </a:lnTo>
                  <a:lnTo>
                    <a:pt x="250897" y="295909"/>
                  </a:lnTo>
                  <a:lnTo>
                    <a:pt x="249751" y="294639"/>
                  </a:lnTo>
                  <a:lnTo>
                    <a:pt x="248875" y="293369"/>
                  </a:lnTo>
                  <a:close/>
                </a:path>
                <a:path w="362584" h="622300">
                  <a:moveTo>
                    <a:pt x="73094" y="298449"/>
                  </a:moveTo>
                  <a:lnTo>
                    <a:pt x="48354" y="298449"/>
                  </a:lnTo>
                  <a:lnTo>
                    <a:pt x="41322" y="299719"/>
                  </a:lnTo>
                  <a:lnTo>
                    <a:pt x="68689" y="299719"/>
                  </a:lnTo>
                  <a:lnTo>
                    <a:pt x="73094" y="298449"/>
                  </a:lnTo>
                  <a:close/>
                </a:path>
                <a:path w="362584" h="622300">
                  <a:moveTo>
                    <a:pt x="65497" y="294639"/>
                  </a:moveTo>
                  <a:lnTo>
                    <a:pt x="63433" y="294639"/>
                  </a:lnTo>
                  <a:lnTo>
                    <a:pt x="61812" y="298449"/>
                  </a:lnTo>
                  <a:lnTo>
                    <a:pt x="79900" y="298449"/>
                  </a:lnTo>
                  <a:lnTo>
                    <a:pt x="85086" y="299719"/>
                  </a:lnTo>
                  <a:lnTo>
                    <a:pt x="84455" y="298449"/>
                  </a:lnTo>
                  <a:lnTo>
                    <a:pt x="85963" y="297179"/>
                  </a:lnTo>
                  <a:lnTo>
                    <a:pt x="63076" y="297179"/>
                  </a:lnTo>
                  <a:lnTo>
                    <a:pt x="65497" y="294639"/>
                  </a:lnTo>
                  <a:close/>
                </a:path>
                <a:path w="362584" h="622300">
                  <a:moveTo>
                    <a:pt x="189149" y="283209"/>
                  </a:moveTo>
                  <a:lnTo>
                    <a:pt x="186420" y="283209"/>
                  </a:lnTo>
                  <a:lnTo>
                    <a:pt x="187289" y="285749"/>
                  </a:lnTo>
                  <a:lnTo>
                    <a:pt x="193081" y="289559"/>
                  </a:lnTo>
                  <a:lnTo>
                    <a:pt x="194048" y="290829"/>
                  </a:lnTo>
                  <a:lnTo>
                    <a:pt x="157051" y="295909"/>
                  </a:lnTo>
                  <a:lnTo>
                    <a:pt x="142502" y="298449"/>
                  </a:lnTo>
                  <a:lnTo>
                    <a:pt x="135786" y="299719"/>
                  </a:lnTo>
                  <a:lnTo>
                    <a:pt x="147856" y="298449"/>
                  </a:lnTo>
                  <a:lnTo>
                    <a:pt x="163120" y="295909"/>
                  </a:lnTo>
                  <a:lnTo>
                    <a:pt x="179470" y="293369"/>
                  </a:lnTo>
                  <a:lnTo>
                    <a:pt x="194800" y="290829"/>
                  </a:lnTo>
                  <a:lnTo>
                    <a:pt x="197786" y="290829"/>
                  </a:lnTo>
                  <a:lnTo>
                    <a:pt x="196755" y="289559"/>
                  </a:lnTo>
                  <a:lnTo>
                    <a:pt x="197800" y="289559"/>
                  </a:lnTo>
                  <a:lnTo>
                    <a:pt x="196497" y="288289"/>
                  </a:lnTo>
                  <a:lnTo>
                    <a:pt x="197807" y="288289"/>
                  </a:lnTo>
                  <a:lnTo>
                    <a:pt x="195994" y="287019"/>
                  </a:lnTo>
                  <a:lnTo>
                    <a:pt x="198568" y="287019"/>
                  </a:lnTo>
                  <a:lnTo>
                    <a:pt x="198543" y="285749"/>
                  </a:lnTo>
                  <a:lnTo>
                    <a:pt x="192255" y="285749"/>
                  </a:lnTo>
                  <a:lnTo>
                    <a:pt x="196840" y="284479"/>
                  </a:lnTo>
                  <a:lnTo>
                    <a:pt x="190103" y="284479"/>
                  </a:lnTo>
                  <a:lnTo>
                    <a:pt x="189149" y="283209"/>
                  </a:lnTo>
                  <a:close/>
                </a:path>
                <a:path w="362584" h="622300">
                  <a:moveTo>
                    <a:pt x="196961" y="298449"/>
                  </a:moveTo>
                  <a:lnTo>
                    <a:pt x="194791" y="299719"/>
                  </a:lnTo>
                  <a:lnTo>
                    <a:pt x="196536" y="299719"/>
                  </a:lnTo>
                  <a:lnTo>
                    <a:pt x="196961" y="298449"/>
                  </a:lnTo>
                  <a:close/>
                </a:path>
                <a:path w="362584" h="622300">
                  <a:moveTo>
                    <a:pt x="230433" y="294888"/>
                  </a:moveTo>
                  <a:lnTo>
                    <a:pt x="221420" y="295909"/>
                  </a:lnTo>
                  <a:lnTo>
                    <a:pt x="214779" y="295909"/>
                  </a:lnTo>
                  <a:lnTo>
                    <a:pt x="198920" y="298449"/>
                  </a:lnTo>
                  <a:lnTo>
                    <a:pt x="197711" y="299719"/>
                  </a:lnTo>
                  <a:lnTo>
                    <a:pt x="204877" y="298449"/>
                  </a:lnTo>
                  <a:lnTo>
                    <a:pt x="211560" y="298449"/>
                  </a:lnTo>
                  <a:lnTo>
                    <a:pt x="230433" y="294888"/>
                  </a:lnTo>
                  <a:close/>
                </a:path>
                <a:path w="362584" h="622300">
                  <a:moveTo>
                    <a:pt x="270289" y="292099"/>
                  </a:moveTo>
                  <a:lnTo>
                    <a:pt x="268385" y="292099"/>
                  </a:lnTo>
                  <a:lnTo>
                    <a:pt x="267599" y="293369"/>
                  </a:lnTo>
                  <a:lnTo>
                    <a:pt x="266943" y="293369"/>
                  </a:lnTo>
                  <a:lnTo>
                    <a:pt x="265251" y="295909"/>
                  </a:lnTo>
                  <a:lnTo>
                    <a:pt x="264607" y="298449"/>
                  </a:lnTo>
                  <a:lnTo>
                    <a:pt x="264483" y="299719"/>
                  </a:lnTo>
                  <a:lnTo>
                    <a:pt x="266684" y="299719"/>
                  </a:lnTo>
                  <a:lnTo>
                    <a:pt x="266609" y="298449"/>
                  </a:lnTo>
                  <a:lnTo>
                    <a:pt x="267215" y="297179"/>
                  </a:lnTo>
                  <a:lnTo>
                    <a:pt x="268667" y="295909"/>
                  </a:lnTo>
                  <a:lnTo>
                    <a:pt x="269867" y="295909"/>
                  </a:lnTo>
                  <a:lnTo>
                    <a:pt x="269455" y="294639"/>
                  </a:lnTo>
                  <a:lnTo>
                    <a:pt x="269073" y="294639"/>
                  </a:lnTo>
                  <a:lnTo>
                    <a:pt x="270289" y="292099"/>
                  </a:lnTo>
                  <a:close/>
                </a:path>
                <a:path w="362584" h="622300">
                  <a:moveTo>
                    <a:pt x="99753" y="295909"/>
                  </a:moveTo>
                  <a:lnTo>
                    <a:pt x="97724" y="295909"/>
                  </a:lnTo>
                  <a:lnTo>
                    <a:pt x="101217" y="298449"/>
                  </a:lnTo>
                  <a:lnTo>
                    <a:pt x="104098" y="298449"/>
                  </a:lnTo>
                  <a:lnTo>
                    <a:pt x="99816" y="297179"/>
                  </a:lnTo>
                  <a:lnTo>
                    <a:pt x="99753" y="295909"/>
                  </a:lnTo>
                  <a:close/>
                </a:path>
                <a:path w="362584" h="622300">
                  <a:moveTo>
                    <a:pt x="91056" y="288289"/>
                  </a:moveTo>
                  <a:lnTo>
                    <a:pt x="87324" y="294639"/>
                  </a:lnTo>
                  <a:lnTo>
                    <a:pt x="80693" y="295909"/>
                  </a:lnTo>
                  <a:lnTo>
                    <a:pt x="64219" y="297179"/>
                  </a:lnTo>
                  <a:lnTo>
                    <a:pt x="92580" y="297179"/>
                  </a:lnTo>
                  <a:lnTo>
                    <a:pt x="95113" y="295909"/>
                  </a:lnTo>
                  <a:lnTo>
                    <a:pt x="99753" y="295909"/>
                  </a:lnTo>
                  <a:lnTo>
                    <a:pt x="99690" y="294639"/>
                  </a:lnTo>
                  <a:lnTo>
                    <a:pt x="88267" y="294639"/>
                  </a:lnTo>
                  <a:lnTo>
                    <a:pt x="91056" y="288289"/>
                  </a:lnTo>
                  <a:close/>
                </a:path>
                <a:path w="362584" h="622300">
                  <a:moveTo>
                    <a:pt x="103679" y="296119"/>
                  </a:moveTo>
                  <a:lnTo>
                    <a:pt x="105042" y="297179"/>
                  </a:lnTo>
                  <a:lnTo>
                    <a:pt x="106539" y="297179"/>
                  </a:lnTo>
                  <a:lnTo>
                    <a:pt x="103679" y="296119"/>
                  </a:lnTo>
                  <a:close/>
                </a:path>
                <a:path w="362584" h="622300">
                  <a:moveTo>
                    <a:pt x="103238" y="294639"/>
                  </a:moveTo>
                  <a:lnTo>
                    <a:pt x="99690" y="294639"/>
                  </a:lnTo>
                  <a:lnTo>
                    <a:pt x="103679" y="296119"/>
                  </a:lnTo>
                  <a:lnTo>
                    <a:pt x="103410" y="295909"/>
                  </a:lnTo>
                  <a:lnTo>
                    <a:pt x="103238" y="294639"/>
                  </a:lnTo>
                  <a:close/>
                </a:path>
                <a:path w="362584" h="622300">
                  <a:moveTo>
                    <a:pt x="32866" y="294639"/>
                  </a:moveTo>
                  <a:lnTo>
                    <a:pt x="30763" y="295909"/>
                  </a:lnTo>
                  <a:lnTo>
                    <a:pt x="32339" y="295909"/>
                  </a:lnTo>
                  <a:lnTo>
                    <a:pt x="32866" y="294639"/>
                  </a:lnTo>
                  <a:close/>
                </a:path>
                <a:path w="362584" h="622300">
                  <a:moveTo>
                    <a:pt x="106370" y="295434"/>
                  </a:moveTo>
                  <a:lnTo>
                    <a:pt x="106459" y="295909"/>
                  </a:lnTo>
                  <a:lnTo>
                    <a:pt x="108244" y="295909"/>
                  </a:lnTo>
                  <a:lnTo>
                    <a:pt x="106370" y="295434"/>
                  </a:lnTo>
                  <a:close/>
                </a:path>
                <a:path w="362584" h="622300">
                  <a:moveTo>
                    <a:pt x="199404" y="294639"/>
                  </a:moveTo>
                  <a:lnTo>
                    <a:pt x="197404" y="294639"/>
                  </a:lnTo>
                  <a:lnTo>
                    <a:pt x="196691" y="295909"/>
                  </a:lnTo>
                  <a:lnTo>
                    <a:pt x="196867" y="295909"/>
                  </a:lnTo>
                  <a:lnTo>
                    <a:pt x="199404" y="294639"/>
                  </a:lnTo>
                  <a:close/>
                </a:path>
                <a:path w="362584" h="622300">
                  <a:moveTo>
                    <a:pt x="106221" y="294639"/>
                  </a:moveTo>
                  <a:lnTo>
                    <a:pt x="103238" y="294639"/>
                  </a:lnTo>
                  <a:lnTo>
                    <a:pt x="106370" y="295434"/>
                  </a:lnTo>
                  <a:lnTo>
                    <a:pt x="106221" y="294639"/>
                  </a:lnTo>
                  <a:close/>
                </a:path>
                <a:path w="362584" h="622300">
                  <a:moveTo>
                    <a:pt x="232628" y="294639"/>
                  </a:moveTo>
                  <a:lnTo>
                    <a:pt x="231751" y="294639"/>
                  </a:lnTo>
                  <a:lnTo>
                    <a:pt x="230433" y="294888"/>
                  </a:lnTo>
                  <a:lnTo>
                    <a:pt x="232628" y="294639"/>
                  </a:lnTo>
                  <a:close/>
                </a:path>
                <a:path w="362584" h="622300">
                  <a:moveTo>
                    <a:pt x="92933" y="290829"/>
                  </a:moveTo>
                  <a:lnTo>
                    <a:pt x="88267" y="294639"/>
                  </a:lnTo>
                  <a:lnTo>
                    <a:pt x="93833" y="294639"/>
                  </a:lnTo>
                  <a:lnTo>
                    <a:pt x="94374" y="293369"/>
                  </a:lnTo>
                  <a:lnTo>
                    <a:pt x="91598" y="293369"/>
                  </a:lnTo>
                  <a:lnTo>
                    <a:pt x="92933" y="290829"/>
                  </a:lnTo>
                  <a:close/>
                </a:path>
                <a:path w="362584" h="622300">
                  <a:moveTo>
                    <a:pt x="100786" y="290829"/>
                  </a:moveTo>
                  <a:lnTo>
                    <a:pt x="93833" y="294639"/>
                  </a:lnTo>
                  <a:lnTo>
                    <a:pt x="106786" y="294639"/>
                  </a:lnTo>
                  <a:lnTo>
                    <a:pt x="111432" y="293369"/>
                  </a:lnTo>
                  <a:lnTo>
                    <a:pt x="100319" y="293369"/>
                  </a:lnTo>
                  <a:lnTo>
                    <a:pt x="100786" y="290829"/>
                  </a:lnTo>
                  <a:close/>
                </a:path>
                <a:path w="362584" h="622300">
                  <a:moveTo>
                    <a:pt x="248000" y="292099"/>
                  </a:moveTo>
                  <a:lnTo>
                    <a:pt x="245084" y="292099"/>
                  </a:lnTo>
                  <a:lnTo>
                    <a:pt x="237228" y="293369"/>
                  </a:lnTo>
                  <a:lnTo>
                    <a:pt x="232628" y="294639"/>
                  </a:lnTo>
                  <a:lnTo>
                    <a:pt x="238612" y="294639"/>
                  </a:lnTo>
                  <a:lnTo>
                    <a:pt x="245436" y="293369"/>
                  </a:lnTo>
                  <a:lnTo>
                    <a:pt x="248875" y="293369"/>
                  </a:lnTo>
                  <a:lnTo>
                    <a:pt x="248000" y="292099"/>
                  </a:lnTo>
                  <a:close/>
                </a:path>
                <a:path w="362584" h="622300">
                  <a:moveTo>
                    <a:pt x="95456" y="290829"/>
                  </a:moveTo>
                  <a:lnTo>
                    <a:pt x="91598" y="293369"/>
                  </a:lnTo>
                  <a:lnTo>
                    <a:pt x="94374" y="293369"/>
                  </a:lnTo>
                  <a:lnTo>
                    <a:pt x="95456" y="290829"/>
                  </a:lnTo>
                  <a:close/>
                </a:path>
                <a:path w="362584" h="622300">
                  <a:moveTo>
                    <a:pt x="118971" y="285749"/>
                  </a:moveTo>
                  <a:lnTo>
                    <a:pt x="117826" y="285749"/>
                  </a:lnTo>
                  <a:lnTo>
                    <a:pt x="112639" y="290829"/>
                  </a:lnTo>
                  <a:lnTo>
                    <a:pt x="106786" y="292099"/>
                  </a:lnTo>
                  <a:lnTo>
                    <a:pt x="102440" y="293369"/>
                  </a:lnTo>
                  <a:lnTo>
                    <a:pt x="111432" y="293369"/>
                  </a:lnTo>
                  <a:lnTo>
                    <a:pt x="120724" y="290829"/>
                  </a:lnTo>
                  <a:lnTo>
                    <a:pt x="122130" y="290829"/>
                  </a:lnTo>
                  <a:lnTo>
                    <a:pt x="124842" y="289559"/>
                  </a:lnTo>
                  <a:lnTo>
                    <a:pt x="115817" y="289559"/>
                  </a:lnTo>
                  <a:lnTo>
                    <a:pt x="116682" y="288289"/>
                  </a:lnTo>
                  <a:lnTo>
                    <a:pt x="116708" y="287019"/>
                  </a:lnTo>
                  <a:lnTo>
                    <a:pt x="118971" y="285749"/>
                  </a:lnTo>
                  <a:close/>
                </a:path>
                <a:path w="362584" h="622300">
                  <a:moveTo>
                    <a:pt x="140963" y="290829"/>
                  </a:moveTo>
                  <a:lnTo>
                    <a:pt x="135820" y="292099"/>
                  </a:lnTo>
                  <a:lnTo>
                    <a:pt x="139827" y="292099"/>
                  </a:lnTo>
                  <a:lnTo>
                    <a:pt x="140963" y="290829"/>
                  </a:lnTo>
                  <a:close/>
                </a:path>
                <a:path w="362584" h="622300">
                  <a:moveTo>
                    <a:pt x="252177" y="285749"/>
                  </a:moveTo>
                  <a:lnTo>
                    <a:pt x="247801" y="285749"/>
                  </a:lnTo>
                  <a:lnTo>
                    <a:pt x="247461" y="287019"/>
                  </a:lnTo>
                  <a:lnTo>
                    <a:pt x="247112" y="287019"/>
                  </a:lnTo>
                  <a:lnTo>
                    <a:pt x="244974" y="290829"/>
                  </a:lnTo>
                  <a:lnTo>
                    <a:pt x="244984" y="292099"/>
                  </a:lnTo>
                  <a:lnTo>
                    <a:pt x="247457" y="292099"/>
                  </a:lnTo>
                  <a:lnTo>
                    <a:pt x="247797" y="290829"/>
                  </a:lnTo>
                  <a:lnTo>
                    <a:pt x="253103" y="290829"/>
                  </a:lnTo>
                  <a:lnTo>
                    <a:pt x="250696" y="289559"/>
                  </a:lnTo>
                  <a:lnTo>
                    <a:pt x="248199" y="289559"/>
                  </a:lnTo>
                  <a:lnTo>
                    <a:pt x="250047" y="287019"/>
                  </a:lnTo>
                  <a:lnTo>
                    <a:pt x="252177" y="285749"/>
                  </a:lnTo>
                  <a:close/>
                </a:path>
                <a:path w="362584" h="622300">
                  <a:moveTo>
                    <a:pt x="265503" y="283209"/>
                  </a:moveTo>
                  <a:lnTo>
                    <a:pt x="263267" y="283209"/>
                  </a:lnTo>
                  <a:lnTo>
                    <a:pt x="263324" y="284479"/>
                  </a:lnTo>
                  <a:lnTo>
                    <a:pt x="263459" y="284479"/>
                  </a:lnTo>
                  <a:lnTo>
                    <a:pt x="263544" y="285749"/>
                  </a:lnTo>
                  <a:lnTo>
                    <a:pt x="265510" y="289559"/>
                  </a:lnTo>
                  <a:lnTo>
                    <a:pt x="266506" y="290829"/>
                  </a:lnTo>
                  <a:lnTo>
                    <a:pt x="267441" y="292099"/>
                  </a:lnTo>
                  <a:lnTo>
                    <a:pt x="276837" y="292099"/>
                  </a:lnTo>
                  <a:lnTo>
                    <a:pt x="275505" y="290829"/>
                  </a:lnTo>
                  <a:lnTo>
                    <a:pt x="271179" y="290829"/>
                  </a:lnTo>
                  <a:lnTo>
                    <a:pt x="268786" y="288289"/>
                  </a:lnTo>
                  <a:lnTo>
                    <a:pt x="270999" y="288289"/>
                  </a:lnTo>
                  <a:lnTo>
                    <a:pt x="272695" y="287019"/>
                  </a:lnTo>
                  <a:lnTo>
                    <a:pt x="269838" y="287019"/>
                  </a:lnTo>
                  <a:lnTo>
                    <a:pt x="266924" y="285749"/>
                  </a:lnTo>
                  <a:lnTo>
                    <a:pt x="266268" y="285749"/>
                  </a:lnTo>
                  <a:lnTo>
                    <a:pt x="265503" y="283209"/>
                  </a:lnTo>
                  <a:close/>
                </a:path>
                <a:path w="362584" h="622300">
                  <a:moveTo>
                    <a:pt x="30420" y="288289"/>
                  </a:moveTo>
                  <a:lnTo>
                    <a:pt x="29837" y="288289"/>
                  </a:lnTo>
                  <a:lnTo>
                    <a:pt x="24348" y="289559"/>
                  </a:lnTo>
                  <a:lnTo>
                    <a:pt x="28028" y="289559"/>
                  </a:lnTo>
                  <a:lnTo>
                    <a:pt x="30420" y="288289"/>
                  </a:lnTo>
                  <a:close/>
                </a:path>
                <a:path w="362584" h="622300">
                  <a:moveTo>
                    <a:pt x="121541" y="285991"/>
                  </a:moveTo>
                  <a:lnTo>
                    <a:pt x="118590" y="288289"/>
                  </a:lnTo>
                  <a:lnTo>
                    <a:pt x="115817" y="289559"/>
                  </a:lnTo>
                  <a:lnTo>
                    <a:pt x="128330" y="289559"/>
                  </a:lnTo>
                  <a:lnTo>
                    <a:pt x="132189" y="288289"/>
                  </a:lnTo>
                  <a:lnTo>
                    <a:pt x="120286" y="288289"/>
                  </a:lnTo>
                  <a:lnTo>
                    <a:pt x="121541" y="285991"/>
                  </a:lnTo>
                  <a:close/>
                </a:path>
                <a:path w="362584" h="622300">
                  <a:moveTo>
                    <a:pt x="226177" y="288289"/>
                  </a:moveTo>
                  <a:lnTo>
                    <a:pt x="223446" y="288289"/>
                  </a:lnTo>
                  <a:lnTo>
                    <a:pt x="225617" y="289559"/>
                  </a:lnTo>
                  <a:lnTo>
                    <a:pt x="227389" y="289559"/>
                  </a:lnTo>
                  <a:lnTo>
                    <a:pt x="226177" y="288289"/>
                  </a:lnTo>
                  <a:close/>
                </a:path>
                <a:path w="362584" h="622300">
                  <a:moveTo>
                    <a:pt x="132455" y="285749"/>
                  </a:moveTo>
                  <a:lnTo>
                    <a:pt x="128706" y="285749"/>
                  </a:lnTo>
                  <a:lnTo>
                    <a:pt x="123310" y="288289"/>
                  </a:lnTo>
                  <a:lnTo>
                    <a:pt x="136528" y="288289"/>
                  </a:lnTo>
                  <a:lnTo>
                    <a:pt x="133520" y="287019"/>
                  </a:lnTo>
                  <a:lnTo>
                    <a:pt x="132455" y="285749"/>
                  </a:lnTo>
                  <a:close/>
                </a:path>
                <a:path w="362584" h="622300">
                  <a:moveTo>
                    <a:pt x="237036" y="287019"/>
                  </a:moveTo>
                  <a:lnTo>
                    <a:pt x="234321" y="287019"/>
                  </a:lnTo>
                  <a:lnTo>
                    <a:pt x="236860" y="288289"/>
                  </a:lnTo>
                  <a:lnTo>
                    <a:pt x="237341" y="288289"/>
                  </a:lnTo>
                  <a:lnTo>
                    <a:pt x="237036" y="287019"/>
                  </a:lnTo>
                  <a:close/>
                </a:path>
                <a:path w="362584" h="622300">
                  <a:moveTo>
                    <a:pt x="238133" y="287019"/>
                  </a:moveTo>
                  <a:lnTo>
                    <a:pt x="237352" y="287019"/>
                  </a:lnTo>
                  <a:lnTo>
                    <a:pt x="238005" y="288289"/>
                  </a:lnTo>
                  <a:lnTo>
                    <a:pt x="239268" y="288289"/>
                  </a:lnTo>
                  <a:lnTo>
                    <a:pt x="238133" y="287019"/>
                  </a:lnTo>
                  <a:close/>
                </a:path>
                <a:path w="362584" h="622300">
                  <a:moveTo>
                    <a:pt x="241785" y="285749"/>
                  </a:moveTo>
                  <a:lnTo>
                    <a:pt x="231762" y="285749"/>
                  </a:lnTo>
                  <a:lnTo>
                    <a:pt x="227876" y="287019"/>
                  </a:lnTo>
                  <a:lnTo>
                    <a:pt x="242162" y="287019"/>
                  </a:lnTo>
                  <a:lnTo>
                    <a:pt x="241785" y="285749"/>
                  </a:lnTo>
                  <a:close/>
                </a:path>
                <a:path w="362584" h="622300">
                  <a:moveTo>
                    <a:pt x="254555" y="285749"/>
                  </a:moveTo>
                  <a:lnTo>
                    <a:pt x="254355" y="285749"/>
                  </a:lnTo>
                  <a:lnTo>
                    <a:pt x="255270" y="287019"/>
                  </a:lnTo>
                  <a:lnTo>
                    <a:pt x="254555" y="285749"/>
                  </a:lnTo>
                  <a:close/>
                </a:path>
                <a:path w="362584" h="622300">
                  <a:moveTo>
                    <a:pt x="123862" y="283946"/>
                  </a:moveTo>
                  <a:lnTo>
                    <a:pt x="121673" y="285749"/>
                  </a:lnTo>
                  <a:lnTo>
                    <a:pt x="121541" y="285991"/>
                  </a:lnTo>
                  <a:lnTo>
                    <a:pt x="121851" y="285749"/>
                  </a:lnTo>
                  <a:lnTo>
                    <a:pt x="123862" y="283946"/>
                  </a:lnTo>
                  <a:close/>
                </a:path>
                <a:path w="362584" h="622300">
                  <a:moveTo>
                    <a:pt x="133264" y="283209"/>
                  </a:moveTo>
                  <a:lnTo>
                    <a:pt x="124757" y="283209"/>
                  </a:lnTo>
                  <a:lnTo>
                    <a:pt x="127971" y="285749"/>
                  </a:lnTo>
                  <a:lnTo>
                    <a:pt x="131876" y="285749"/>
                  </a:lnTo>
                  <a:lnTo>
                    <a:pt x="130667" y="284479"/>
                  </a:lnTo>
                  <a:lnTo>
                    <a:pt x="132606" y="284479"/>
                  </a:lnTo>
                  <a:lnTo>
                    <a:pt x="133264" y="283209"/>
                  </a:lnTo>
                  <a:close/>
                </a:path>
                <a:path w="362584" h="622300">
                  <a:moveTo>
                    <a:pt x="170730" y="284479"/>
                  </a:moveTo>
                  <a:lnTo>
                    <a:pt x="169320" y="284479"/>
                  </a:lnTo>
                  <a:lnTo>
                    <a:pt x="172770" y="285749"/>
                  </a:lnTo>
                  <a:lnTo>
                    <a:pt x="173234" y="285749"/>
                  </a:lnTo>
                  <a:lnTo>
                    <a:pt x="170730" y="284479"/>
                  </a:lnTo>
                  <a:close/>
                </a:path>
                <a:path w="362584" h="622300">
                  <a:moveTo>
                    <a:pt x="253058" y="284479"/>
                  </a:moveTo>
                  <a:lnTo>
                    <a:pt x="239317" y="284479"/>
                  </a:lnTo>
                  <a:lnTo>
                    <a:pt x="237526" y="285749"/>
                  </a:lnTo>
                  <a:lnTo>
                    <a:pt x="253793" y="285749"/>
                  </a:lnTo>
                  <a:lnTo>
                    <a:pt x="253058" y="284479"/>
                  </a:lnTo>
                  <a:close/>
                </a:path>
                <a:path w="362584" h="622300">
                  <a:moveTo>
                    <a:pt x="121529" y="276859"/>
                  </a:moveTo>
                  <a:lnTo>
                    <a:pt x="118952" y="276859"/>
                  </a:lnTo>
                  <a:lnTo>
                    <a:pt x="77559" y="281939"/>
                  </a:lnTo>
                  <a:lnTo>
                    <a:pt x="57615" y="283209"/>
                  </a:lnTo>
                  <a:lnTo>
                    <a:pt x="40984" y="283209"/>
                  </a:lnTo>
                  <a:lnTo>
                    <a:pt x="46045" y="284479"/>
                  </a:lnTo>
                  <a:lnTo>
                    <a:pt x="53470" y="284479"/>
                  </a:lnTo>
                  <a:lnTo>
                    <a:pt x="67211" y="283209"/>
                  </a:lnTo>
                  <a:lnTo>
                    <a:pt x="57615" y="283209"/>
                  </a:lnTo>
                  <a:lnTo>
                    <a:pt x="39731" y="281939"/>
                  </a:lnTo>
                  <a:lnTo>
                    <a:pt x="83695" y="281939"/>
                  </a:lnTo>
                  <a:lnTo>
                    <a:pt x="101598" y="280669"/>
                  </a:lnTo>
                  <a:lnTo>
                    <a:pt x="119595" y="278129"/>
                  </a:lnTo>
                  <a:lnTo>
                    <a:pt x="122750" y="278129"/>
                  </a:lnTo>
                  <a:lnTo>
                    <a:pt x="121529" y="276859"/>
                  </a:lnTo>
                  <a:close/>
                </a:path>
                <a:path w="362584" h="622300">
                  <a:moveTo>
                    <a:pt x="266158" y="280669"/>
                  </a:moveTo>
                  <a:lnTo>
                    <a:pt x="263434" y="280669"/>
                  </a:lnTo>
                  <a:lnTo>
                    <a:pt x="263358" y="281939"/>
                  </a:lnTo>
                  <a:lnTo>
                    <a:pt x="252634" y="281939"/>
                  </a:lnTo>
                  <a:lnTo>
                    <a:pt x="250947" y="283209"/>
                  </a:lnTo>
                  <a:lnTo>
                    <a:pt x="249315" y="284479"/>
                  </a:lnTo>
                  <a:lnTo>
                    <a:pt x="258367" y="284479"/>
                  </a:lnTo>
                  <a:lnTo>
                    <a:pt x="261111" y="283209"/>
                  </a:lnTo>
                  <a:lnTo>
                    <a:pt x="265503" y="283209"/>
                  </a:lnTo>
                  <a:lnTo>
                    <a:pt x="265082" y="281939"/>
                  </a:lnTo>
                  <a:lnTo>
                    <a:pt x="266158" y="280669"/>
                  </a:lnTo>
                  <a:close/>
                </a:path>
                <a:path w="362584" h="622300">
                  <a:moveTo>
                    <a:pt x="262883" y="283209"/>
                  </a:moveTo>
                  <a:lnTo>
                    <a:pt x="261637" y="283209"/>
                  </a:lnTo>
                  <a:lnTo>
                    <a:pt x="262455" y="284479"/>
                  </a:lnTo>
                  <a:lnTo>
                    <a:pt x="263324" y="284479"/>
                  </a:lnTo>
                  <a:lnTo>
                    <a:pt x="262883" y="283209"/>
                  </a:lnTo>
                  <a:close/>
                </a:path>
                <a:path w="362584" h="622300">
                  <a:moveTo>
                    <a:pt x="317408" y="269239"/>
                  </a:moveTo>
                  <a:lnTo>
                    <a:pt x="317865" y="271779"/>
                  </a:lnTo>
                  <a:lnTo>
                    <a:pt x="318261" y="274319"/>
                  </a:lnTo>
                  <a:lnTo>
                    <a:pt x="317244" y="279399"/>
                  </a:lnTo>
                  <a:lnTo>
                    <a:pt x="315392" y="281939"/>
                  </a:lnTo>
                  <a:lnTo>
                    <a:pt x="307583" y="284479"/>
                  </a:lnTo>
                  <a:lnTo>
                    <a:pt x="317564" y="284479"/>
                  </a:lnTo>
                  <a:lnTo>
                    <a:pt x="320965" y="281939"/>
                  </a:lnTo>
                  <a:lnTo>
                    <a:pt x="322572" y="280669"/>
                  </a:lnTo>
                  <a:lnTo>
                    <a:pt x="323365" y="279399"/>
                  </a:lnTo>
                  <a:lnTo>
                    <a:pt x="318825" y="279399"/>
                  </a:lnTo>
                  <a:lnTo>
                    <a:pt x="318549" y="278129"/>
                  </a:lnTo>
                  <a:lnTo>
                    <a:pt x="318248" y="273049"/>
                  </a:lnTo>
                  <a:lnTo>
                    <a:pt x="317408" y="269239"/>
                  </a:lnTo>
                  <a:close/>
                </a:path>
                <a:path w="362584" h="622300">
                  <a:moveTo>
                    <a:pt x="122750" y="278129"/>
                  </a:moveTo>
                  <a:lnTo>
                    <a:pt x="119595" y="278129"/>
                  </a:lnTo>
                  <a:lnTo>
                    <a:pt x="120784" y="280669"/>
                  </a:lnTo>
                  <a:lnTo>
                    <a:pt x="124684" y="283209"/>
                  </a:lnTo>
                  <a:lnTo>
                    <a:pt x="123862" y="283946"/>
                  </a:lnTo>
                  <a:lnTo>
                    <a:pt x="124757" y="283209"/>
                  </a:lnTo>
                  <a:lnTo>
                    <a:pt x="128079" y="283209"/>
                  </a:lnTo>
                  <a:lnTo>
                    <a:pt x="126769" y="281939"/>
                  </a:lnTo>
                  <a:lnTo>
                    <a:pt x="125372" y="281939"/>
                  </a:lnTo>
                  <a:lnTo>
                    <a:pt x="124200" y="279399"/>
                  </a:lnTo>
                  <a:lnTo>
                    <a:pt x="123971" y="279399"/>
                  </a:lnTo>
                  <a:lnTo>
                    <a:pt x="122750" y="278129"/>
                  </a:lnTo>
                  <a:close/>
                </a:path>
                <a:path w="362584" h="622300">
                  <a:moveTo>
                    <a:pt x="183448" y="281939"/>
                  </a:moveTo>
                  <a:lnTo>
                    <a:pt x="181683" y="281939"/>
                  </a:lnTo>
                  <a:lnTo>
                    <a:pt x="183752" y="283209"/>
                  </a:lnTo>
                  <a:lnTo>
                    <a:pt x="183989" y="283209"/>
                  </a:lnTo>
                  <a:lnTo>
                    <a:pt x="183448" y="281939"/>
                  </a:lnTo>
                  <a:close/>
                </a:path>
                <a:path w="362584" h="622300">
                  <a:moveTo>
                    <a:pt x="194768" y="281939"/>
                  </a:moveTo>
                  <a:lnTo>
                    <a:pt x="184255" y="281939"/>
                  </a:lnTo>
                  <a:lnTo>
                    <a:pt x="185489" y="283209"/>
                  </a:lnTo>
                  <a:lnTo>
                    <a:pt x="194970" y="283209"/>
                  </a:lnTo>
                  <a:lnTo>
                    <a:pt x="194768" y="281939"/>
                  </a:lnTo>
                  <a:close/>
                </a:path>
                <a:path w="362584" h="622300">
                  <a:moveTo>
                    <a:pt x="218841" y="281939"/>
                  </a:moveTo>
                  <a:lnTo>
                    <a:pt x="196222" y="281939"/>
                  </a:lnTo>
                  <a:lnTo>
                    <a:pt x="197002" y="283209"/>
                  </a:lnTo>
                  <a:lnTo>
                    <a:pt x="212388" y="283209"/>
                  </a:lnTo>
                  <a:lnTo>
                    <a:pt x="218841" y="281939"/>
                  </a:lnTo>
                  <a:close/>
                </a:path>
                <a:path w="362584" h="622300">
                  <a:moveTo>
                    <a:pt x="133432" y="280669"/>
                  </a:moveTo>
                  <a:lnTo>
                    <a:pt x="125372" y="281939"/>
                  </a:lnTo>
                  <a:lnTo>
                    <a:pt x="135006" y="281939"/>
                  </a:lnTo>
                  <a:lnTo>
                    <a:pt x="133432" y="280669"/>
                  </a:lnTo>
                  <a:close/>
                </a:path>
                <a:path w="362584" h="622300">
                  <a:moveTo>
                    <a:pt x="203353" y="274319"/>
                  </a:moveTo>
                  <a:lnTo>
                    <a:pt x="196629" y="274319"/>
                  </a:lnTo>
                  <a:lnTo>
                    <a:pt x="192924" y="275589"/>
                  </a:lnTo>
                  <a:lnTo>
                    <a:pt x="187376" y="278129"/>
                  </a:lnTo>
                  <a:lnTo>
                    <a:pt x="186271" y="280669"/>
                  </a:lnTo>
                  <a:lnTo>
                    <a:pt x="178019" y="281939"/>
                  </a:lnTo>
                  <a:lnTo>
                    <a:pt x="189497" y="281939"/>
                  </a:lnTo>
                  <a:lnTo>
                    <a:pt x="191009" y="280669"/>
                  </a:lnTo>
                  <a:lnTo>
                    <a:pt x="195038" y="279399"/>
                  </a:lnTo>
                  <a:lnTo>
                    <a:pt x="191075" y="279399"/>
                  </a:lnTo>
                  <a:lnTo>
                    <a:pt x="193141" y="278129"/>
                  </a:lnTo>
                  <a:lnTo>
                    <a:pt x="200811" y="278129"/>
                  </a:lnTo>
                  <a:lnTo>
                    <a:pt x="198438" y="276859"/>
                  </a:lnTo>
                  <a:lnTo>
                    <a:pt x="201800" y="276859"/>
                  </a:lnTo>
                  <a:lnTo>
                    <a:pt x="200859" y="275589"/>
                  </a:lnTo>
                  <a:lnTo>
                    <a:pt x="199227" y="275589"/>
                  </a:lnTo>
                  <a:lnTo>
                    <a:pt x="203353" y="274319"/>
                  </a:lnTo>
                  <a:close/>
                </a:path>
                <a:path w="362584" h="622300">
                  <a:moveTo>
                    <a:pt x="250464" y="273049"/>
                  </a:moveTo>
                  <a:lnTo>
                    <a:pt x="245485" y="273049"/>
                  </a:lnTo>
                  <a:lnTo>
                    <a:pt x="244494" y="274319"/>
                  </a:lnTo>
                  <a:lnTo>
                    <a:pt x="230167" y="274319"/>
                  </a:lnTo>
                  <a:lnTo>
                    <a:pt x="232866" y="275589"/>
                  </a:lnTo>
                  <a:lnTo>
                    <a:pt x="248663" y="275589"/>
                  </a:lnTo>
                  <a:lnTo>
                    <a:pt x="248906" y="276779"/>
                  </a:lnTo>
                  <a:lnTo>
                    <a:pt x="249063" y="276859"/>
                  </a:lnTo>
                  <a:lnTo>
                    <a:pt x="249548" y="276859"/>
                  </a:lnTo>
                  <a:lnTo>
                    <a:pt x="250534" y="278129"/>
                  </a:lnTo>
                  <a:lnTo>
                    <a:pt x="251610" y="279399"/>
                  </a:lnTo>
                  <a:lnTo>
                    <a:pt x="252877" y="280669"/>
                  </a:lnTo>
                  <a:lnTo>
                    <a:pt x="209532" y="280669"/>
                  </a:lnTo>
                  <a:lnTo>
                    <a:pt x="203017" y="281939"/>
                  </a:lnTo>
                  <a:lnTo>
                    <a:pt x="263358" y="281939"/>
                  </a:lnTo>
                  <a:lnTo>
                    <a:pt x="259451" y="280669"/>
                  </a:lnTo>
                  <a:lnTo>
                    <a:pt x="255185" y="279399"/>
                  </a:lnTo>
                  <a:lnTo>
                    <a:pt x="252922" y="279399"/>
                  </a:lnTo>
                  <a:lnTo>
                    <a:pt x="250464" y="273049"/>
                  </a:lnTo>
                  <a:close/>
                </a:path>
                <a:path w="362584" h="622300">
                  <a:moveTo>
                    <a:pt x="271126" y="273049"/>
                  </a:moveTo>
                  <a:lnTo>
                    <a:pt x="268835" y="273049"/>
                  </a:lnTo>
                  <a:lnTo>
                    <a:pt x="268111" y="274319"/>
                  </a:lnTo>
                  <a:lnTo>
                    <a:pt x="267506" y="274319"/>
                  </a:lnTo>
                  <a:lnTo>
                    <a:pt x="264483" y="278129"/>
                  </a:lnTo>
                  <a:lnTo>
                    <a:pt x="263544" y="280669"/>
                  </a:lnTo>
                  <a:lnTo>
                    <a:pt x="267247" y="280669"/>
                  </a:lnTo>
                  <a:lnTo>
                    <a:pt x="266062" y="279399"/>
                  </a:lnTo>
                  <a:lnTo>
                    <a:pt x="267773" y="276859"/>
                  </a:lnTo>
                  <a:lnTo>
                    <a:pt x="268562" y="276859"/>
                  </a:lnTo>
                  <a:lnTo>
                    <a:pt x="268984" y="275589"/>
                  </a:lnTo>
                  <a:lnTo>
                    <a:pt x="270178" y="274319"/>
                  </a:lnTo>
                  <a:lnTo>
                    <a:pt x="271126" y="273049"/>
                  </a:lnTo>
                  <a:close/>
                </a:path>
                <a:path w="362584" h="622300">
                  <a:moveTo>
                    <a:pt x="132683" y="278129"/>
                  </a:moveTo>
                  <a:lnTo>
                    <a:pt x="123971" y="279399"/>
                  </a:lnTo>
                  <a:lnTo>
                    <a:pt x="134173" y="279399"/>
                  </a:lnTo>
                  <a:lnTo>
                    <a:pt x="132683" y="278129"/>
                  </a:lnTo>
                  <a:close/>
                </a:path>
                <a:path w="362584" h="622300">
                  <a:moveTo>
                    <a:pt x="254065" y="278106"/>
                  </a:moveTo>
                  <a:lnTo>
                    <a:pt x="252922" y="279399"/>
                  </a:lnTo>
                  <a:lnTo>
                    <a:pt x="255185" y="279399"/>
                  </a:lnTo>
                  <a:lnTo>
                    <a:pt x="254065" y="278106"/>
                  </a:lnTo>
                  <a:close/>
                </a:path>
                <a:path w="362584" h="622300">
                  <a:moveTo>
                    <a:pt x="317040" y="255736"/>
                  </a:moveTo>
                  <a:lnTo>
                    <a:pt x="318464" y="256539"/>
                  </a:lnTo>
                  <a:lnTo>
                    <a:pt x="321041" y="259079"/>
                  </a:lnTo>
                  <a:lnTo>
                    <a:pt x="324733" y="267969"/>
                  </a:lnTo>
                  <a:lnTo>
                    <a:pt x="324831" y="274319"/>
                  </a:lnTo>
                  <a:lnTo>
                    <a:pt x="320791" y="278129"/>
                  </a:lnTo>
                  <a:lnTo>
                    <a:pt x="318825" y="279399"/>
                  </a:lnTo>
                  <a:lnTo>
                    <a:pt x="323365" y="279399"/>
                  </a:lnTo>
                  <a:lnTo>
                    <a:pt x="324179" y="278106"/>
                  </a:lnTo>
                  <a:lnTo>
                    <a:pt x="326409" y="275589"/>
                  </a:lnTo>
                  <a:lnTo>
                    <a:pt x="327029" y="270509"/>
                  </a:lnTo>
                  <a:lnTo>
                    <a:pt x="324803" y="261619"/>
                  </a:lnTo>
                  <a:lnTo>
                    <a:pt x="323460" y="257809"/>
                  </a:lnTo>
                  <a:lnTo>
                    <a:pt x="320333" y="257809"/>
                  </a:lnTo>
                  <a:lnTo>
                    <a:pt x="319407" y="256539"/>
                  </a:lnTo>
                  <a:lnTo>
                    <a:pt x="317040" y="255736"/>
                  </a:lnTo>
                  <a:close/>
                </a:path>
                <a:path w="362584" h="622300">
                  <a:moveTo>
                    <a:pt x="19094" y="276859"/>
                  </a:moveTo>
                  <a:lnTo>
                    <a:pt x="13317" y="276859"/>
                  </a:lnTo>
                  <a:lnTo>
                    <a:pt x="14767" y="278129"/>
                  </a:lnTo>
                  <a:lnTo>
                    <a:pt x="19094" y="276859"/>
                  </a:lnTo>
                  <a:close/>
                </a:path>
                <a:path w="362584" h="622300">
                  <a:moveTo>
                    <a:pt x="19997" y="276859"/>
                  </a:moveTo>
                  <a:lnTo>
                    <a:pt x="19094" y="276859"/>
                  </a:lnTo>
                  <a:lnTo>
                    <a:pt x="20550" y="278129"/>
                  </a:lnTo>
                  <a:lnTo>
                    <a:pt x="19997" y="276859"/>
                  </a:lnTo>
                  <a:close/>
                </a:path>
                <a:path w="362584" h="622300">
                  <a:moveTo>
                    <a:pt x="225389" y="275519"/>
                  </a:moveTo>
                  <a:lnTo>
                    <a:pt x="228879" y="278129"/>
                  </a:lnTo>
                  <a:lnTo>
                    <a:pt x="227956" y="275589"/>
                  </a:lnTo>
                  <a:lnTo>
                    <a:pt x="225683" y="275589"/>
                  </a:lnTo>
                  <a:lnTo>
                    <a:pt x="225389" y="275519"/>
                  </a:lnTo>
                  <a:close/>
                </a:path>
                <a:path w="362584" h="622300">
                  <a:moveTo>
                    <a:pt x="246562" y="275589"/>
                  </a:moveTo>
                  <a:lnTo>
                    <a:pt x="244100" y="275589"/>
                  </a:lnTo>
                  <a:lnTo>
                    <a:pt x="247509" y="278129"/>
                  </a:lnTo>
                  <a:lnTo>
                    <a:pt x="247756" y="278129"/>
                  </a:lnTo>
                  <a:lnTo>
                    <a:pt x="247173" y="276859"/>
                  </a:lnTo>
                  <a:lnTo>
                    <a:pt x="246434" y="276859"/>
                  </a:lnTo>
                  <a:lnTo>
                    <a:pt x="246562" y="275589"/>
                  </a:lnTo>
                  <a:close/>
                </a:path>
                <a:path w="362584" h="622300">
                  <a:moveTo>
                    <a:pt x="269965" y="276859"/>
                  </a:moveTo>
                  <a:lnTo>
                    <a:pt x="267773" y="276859"/>
                  </a:lnTo>
                  <a:lnTo>
                    <a:pt x="269446" y="278129"/>
                  </a:lnTo>
                  <a:lnTo>
                    <a:pt x="270898" y="278129"/>
                  </a:lnTo>
                  <a:lnTo>
                    <a:pt x="269965" y="276859"/>
                  </a:lnTo>
                  <a:close/>
                </a:path>
                <a:path w="362584" h="622300">
                  <a:moveTo>
                    <a:pt x="255509" y="276473"/>
                  </a:moveTo>
                  <a:lnTo>
                    <a:pt x="252986" y="276859"/>
                  </a:lnTo>
                  <a:lnTo>
                    <a:pt x="254065" y="278106"/>
                  </a:lnTo>
                  <a:lnTo>
                    <a:pt x="255509" y="276473"/>
                  </a:lnTo>
                  <a:close/>
                </a:path>
                <a:path w="362584" h="622300">
                  <a:moveTo>
                    <a:pt x="24773" y="276015"/>
                  </a:moveTo>
                  <a:lnTo>
                    <a:pt x="25543" y="276859"/>
                  </a:lnTo>
                  <a:lnTo>
                    <a:pt x="27214" y="276859"/>
                  </a:lnTo>
                  <a:lnTo>
                    <a:pt x="24773" y="276015"/>
                  </a:lnTo>
                  <a:close/>
                </a:path>
                <a:path w="362584" h="622300">
                  <a:moveTo>
                    <a:pt x="21056" y="227329"/>
                  </a:moveTo>
                  <a:lnTo>
                    <a:pt x="9060" y="227329"/>
                  </a:lnTo>
                  <a:lnTo>
                    <a:pt x="4038" y="228599"/>
                  </a:lnTo>
                  <a:lnTo>
                    <a:pt x="1704" y="229869"/>
                  </a:lnTo>
                  <a:lnTo>
                    <a:pt x="0" y="234949"/>
                  </a:lnTo>
                  <a:lnTo>
                    <a:pt x="11248" y="248919"/>
                  </a:lnTo>
                  <a:lnTo>
                    <a:pt x="16084" y="252729"/>
                  </a:lnTo>
                  <a:lnTo>
                    <a:pt x="22269" y="257809"/>
                  </a:lnTo>
                  <a:lnTo>
                    <a:pt x="29264" y="261619"/>
                  </a:lnTo>
                  <a:lnTo>
                    <a:pt x="36533" y="262889"/>
                  </a:lnTo>
                  <a:lnTo>
                    <a:pt x="40853" y="262889"/>
                  </a:lnTo>
                  <a:lnTo>
                    <a:pt x="50818" y="265429"/>
                  </a:lnTo>
                  <a:lnTo>
                    <a:pt x="129880" y="265429"/>
                  </a:lnTo>
                  <a:lnTo>
                    <a:pt x="124133" y="267969"/>
                  </a:lnTo>
                  <a:lnTo>
                    <a:pt x="118113" y="271779"/>
                  </a:lnTo>
                  <a:lnTo>
                    <a:pt x="118498" y="275519"/>
                  </a:lnTo>
                  <a:lnTo>
                    <a:pt x="118681" y="276859"/>
                  </a:lnTo>
                  <a:lnTo>
                    <a:pt x="122327" y="276859"/>
                  </a:lnTo>
                  <a:lnTo>
                    <a:pt x="128915" y="275589"/>
                  </a:lnTo>
                  <a:lnTo>
                    <a:pt x="125966" y="275589"/>
                  </a:lnTo>
                  <a:lnTo>
                    <a:pt x="121797" y="274319"/>
                  </a:lnTo>
                  <a:lnTo>
                    <a:pt x="122754" y="274319"/>
                  </a:lnTo>
                  <a:lnTo>
                    <a:pt x="129803" y="271779"/>
                  </a:lnTo>
                  <a:lnTo>
                    <a:pt x="123727" y="271779"/>
                  </a:lnTo>
                  <a:lnTo>
                    <a:pt x="127969" y="269239"/>
                  </a:lnTo>
                  <a:lnTo>
                    <a:pt x="133451" y="269239"/>
                  </a:lnTo>
                  <a:lnTo>
                    <a:pt x="130738" y="267969"/>
                  </a:lnTo>
                  <a:lnTo>
                    <a:pt x="128536" y="267969"/>
                  </a:lnTo>
                  <a:lnTo>
                    <a:pt x="130702" y="266699"/>
                  </a:lnTo>
                  <a:lnTo>
                    <a:pt x="133865" y="266699"/>
                  </a:lnTo>
                  <a:lnTo>
                    <a:pt x="139005" y="265417"/>
                  </a:lnTo>
                  <a:lnTo>
                    <a:pt x="148131" y="264159"/>
                  </a:lnTo>
                  <a:lnTo>
                    <a:pt x="67916" y="264159"/>
                  </a:lnTo>
                  <a:lnTo>
                    <a:pt x="55134" y="261619"/>
                  </a:lnTo>
                  <a:lnTo>
                    <a:pt x="47135" y="261619"/>
                  </a:lnTo>
                  <a:lnTo>
                    <a:pt x="45541" y="260349"/>
                  </a:lnTo>
                  <a:lnTo>
                    <a:pt x="33136" y="260349"/>
                  </a:lnTo>
                  <a:lnTo>
                    <a:pt x="22171" y="252729"/>
                  </a:lnTo>
                  <a:lnTo>
                    <a:pt x="25068" y="252729"/>
                  </a:lnTo>
                  <a:lnTo>
                    <a:pt x="14033" y="247649"/>
                  </a:lnTo>
                  <a:lnTo>
                    <a:pt x="13297" y="246379"/>
                  </a:lnTo>
                  <a:lnTo>
                    <a:pt x="11034" y="246379"/>
                  </a:lnTo>
                  <a:lnTo>
                    <a:pt x="11095" y="243839"/>
                  </a:lnTo>
                  <a:lnTo>
                    <a:pt x="16749" y="243839"/>
                  </a:lnTo>
                  <a:lnTo>
                    <a:pt x="14686" y="242569"/>
                  </a:lnTo>
                  <a:lnTo>
                    <a:pt x="5181" y="240029"/>
                  </a:lnTo>
                  <a:lnTo>
                    <a:pt x="5954" y="236372"/>
                  </a:lnTo>
                  <a:lnTo>
                    <a:pt x="4084" y="236219"/>
                  </a:lnTo>
                  <a:lnTo>
                    <a:pt x="5952" y="231139"/>
                  </a:lnTo>
                  <a:lnTo>
                    <a:pt x="8750" y="231139"/>
                  </a:lnTo>
                  <a:lnTo>
                    <a:pt x="21056" y="227329"/>
                  </a:lnTo>
                  <a:close/>
                </a:path>
                <a:path w="362584" h="622300">
                  <a:moveTo>
                    <a:pt x="128918" y="274319"/>
                  </a:moveTo>
                  <a:lnTo>
                    <a:pt x="125966" y="275589"/>
                  </a:lnTo>
                  <a:lnTo>
                    <a:pt x="128915" y="275589"/>
                  </a:lnTo>
                  <a:lnTo>
                    <a:pt x="129673" y="276859"/>
                  </a:lnTo>
                  <a:lnTo>
                    <a:pt x="128918" y="274319"/>
                  </a:lnTo>
                  <a:close/>
                </a:path>
                <a:path w="362584" h="622300">
                  <a:moveTo>
                    <a:pt x="230167" y="274319"/>
                  </a:moveTo>
                  <a:lnTo>
                    <a:pt x="226719" y="274319"/>
                  </a:lnTo>
                  <a:lnTo>
                    <a:pt x="228244" y="275589"/>
                  </a:lnTo>
                  <a:lnTo>
                    <a:pt x="228669" y="275589"/>
                  </a:lnTo>
                  <a:lnTo>
                    <a:pt x="230617" y="276859"/>
                  </a:lnTo>
                  <a:lnTo>
                    <a:pt x="231428" y="276859"/>
                  </a:lnTo>
                  <a:lnTo>
                    <a:pt x="230208" y="275589"/>
                  </a:lnTo>
                  <a:lnTo>
                    <a:pt x="230167" y="274319"/>
                  </a:lnTo>
                  <a:close/>
                </a:path>
                <a:path w="362584" h="622300">
                  <a:moveTo>
                    <a:pt x="248422" y="276530"/>
                  </a:moveTo>
                  <a:lnTo>
                    <a:pt x="248394" y="276859"/>
                  </a:lnTo>
                  <a:lnTo>
                    <a:pt x="248922" y="276859"/>
                  </a:lnTo>
                  <a:lnTo>
                    <a:pt x="248422" y="276530"/>
                  </a:lnTo>
                  <a:close/>
                </a:path>
                <a:path w="362584" h="622300">
                  <a:moveTo>
                    <a:pt x="248501" y="275589"/>
                  </a:moveTo>
                  <a:lnTo>
                    <a:pt x="246590" y="275589"/>
                  </a:lnTo>
                  <a:lnTo>
                    <a:pt x="248422" y="276530"/>
                  </a:lnTo>
                  <a:lnTo>
                    <a:pt x="248501" y="275589"/>
                  </a:lnTo>
                  <a:close/>
                </a:path>
                <a:path w="362584" h="622300">
                  <a:moveTo>
                    <a:pt x="261280" y="275589"/>
                  </a:moveTo>
                  <a:lnTo>
                    <a:pt x="256290" y="275589"/>
                  </a:lnTo>
                  <a:lnTo>
                    <a:pt x="255509" y="276473"/>
                  </a:lnTo>
                  <a:lnTo>
                    <a:pt x="261280" y="275589"/>
                  </a:lnTo>
                  <a:close/>
                </a:path>
                <a:path w="362584" h="622300">
                  <a:moveTo>
                    <a:pt x="23227" y="274319"/>
                  </a:moveTo>
                  <a:lnTo>
                    <a:pt x="19874" y="274319"/>
                  </a:lnTo>
                  <a:lnTo>
                    <a:pt x="24773" y="276015"/>
                  </a:lnTo>
                  <a:lnTo>
                    <a:pt x="23227" y="274319"/>
                  </a:lnTo>
                  <a:close/>
                </a:path>
                <a:path w="362584" h="622300">
                  <a:moveTo>
                    <a:pt x="190686" y="274319"/>
                  </a:moveTo>
                  <a:lnTo>
                    <a:pt x="145619" y="274319"/>
                  </a:lnTo>
                  <a:lnTo>
                    <a:pt x="132221" y="275589"/>
                  </a:lnTo>
                  <a:lnTo>
                    <a:pt x="172192" y="275589"/>
                  </a:lnTo>
                  <a:lnTo>
                    <a:pt x="190686" y="274319"/>
                  </a:lnTo>
                  <a:close/>
                </a:path>
                <a:path w="362584" h="622300">
                  <a:moveTo>
                    <a:pt x="226719" y="274319"/>
                  </a:moveTo>
                  <a:lnTo>
                    <a:pt x="223784" y="274319"/>
                  </a:lnTo>
                  <a:lnTo>
                    <a:pt x="225683" y="275589"/>
                  </a:lnTo>
                  <a:lnTo>
                    <a:pt x="227273" y="275589"/>
                  </a:lnTo>
                  <a:lnTo>
                    <a:pt x="226719" y="274319"/>
                  </a:lnTo>
                  <a:close/>
                </a:path>
                <a:path w="362584" h="622300">
                  <a:moveTo>
                    <a:pt x="223784" y="274319"/>
                  </a:moveTo>
                  <a:lnTo>
                    <a:pt x="220362" y="274319"/>
                  </a:lnTo>
                  <a:lnTo>
                    <a:pt x="225389" y="275519"/>
                  </a:lnTo>
                  <a:lnTo>
                    <a:pt x="223784" y="274319"/>
                  </a:lnTo>
                  <a:close/>
                </a:path>
                <a:path w="362584" h="622300">
                  <a:moveTo>
                    <a:pt x="27860" y="274036"/>
                  </a:moveTo>
                  <a:lnTo>
                    <a:pt x="28195" y="274319"/>
                  </a:lnTo>
                  <a:lnTo>
                    <a:pt x="27860" y="274036"/>
                  </a:lnTo>
                  <a:close/>
                </a:path>
                <a:path w="362584" h="622300">
                  <a:moveTo>
                    <a:pt x="189707" y="265429"/>
                  </a:moveTo>
                  <a:lnTo>
                    <a:pt x="186461" y="265429"/>
                  </a:lnTo>
                  <a:lnTo>
                    <a:pt x="188521" y="269239"/>
                  </a:lnTo>
                  <a:lnTo>
                    <a:pt x="193013" y="271779"/>
                  </a:lnTo>
                  <a:lnTo>
                    <a:pt x="197167" y="273049"/>
                  </a:lnTo>
                  <a:lnTo>
                    <a:pt x="180351" y="274319"/>
                  </a:lnTo>
                  <a:lnTo>
                    <a:pt x="244494" y="274319"/>
                  </a:lnTo>
                  <a:lnTo>
                    <a:pt x="238575" y="273049"/>
                  </a:lnTo>
                  <a:lnTo>
                    <a:pt x="200994" y="273049"/>
                  </a:lnTo>
                  <a:lnTo>
                    <a:pt x="196879" y="270509"/>
                  </a:lnTo>
                  <a:lnTo>
                    <a:pt x="197658" y="270509"/>
                  </a:lnTo>
                  <a:lnTo>
                    <a:pt x="194444" y="269239"/>
                  </a:lnTo>
                  <a:lnTo>
                    <a:pt x="195345" y="269239"/>
                  </a:lnTo>
                  <a:lnTo>
                    <a:pt x="192370" y="267969"/>
                  </a:lnTo>
                  <a:lnTo>
                    <a:pt x="197722" y="267969"/>
                  </a:lnTo>
                  <a:lnTo>
                    <a:pt x="197775" y="266699"/>
                  </a:lnTo>
                  <a:lnTo>
                    <a:pt x="191314" y="266699"/>
                  </a:lnTo>
                  <a:lnTo>
                    <a:pt x="189707" y="265429"/>
                  </a:lnTo>
                  <a:close/>
                </a:path>
                <a:path w="362584" h="622300">
                  <a:moveTo>
                    <a:pt x="279302" y="273049"/>
                  </a:moveTo>
                  <a:lnTo>
                    <a:pt x="277674" y="273049"/>
                  </a:lnTo>
                  <a:lnTo>
                    <a:pt x="282095" y="274319"/>
                  </a:lnTo>
                  <a:lnTo>
                    <a:pt x="282820" y="274319"/>
                  </a:lnTo>
                  <a:lnTo>
                    <a:pt x="279302" y="273049"/>
                  </a:lnTo>
                  <a:close/>
                </a:path>
                <a:path w="362584" h="622300">
                  <a:moveTo>
                    <a:pt x="26693" y="273049"/>
                  </a:moveTo>
                  <a:lnTo>
                    <a:pt x="26260" y="273049"/>
                  </a:lnTo>
                  <a:lnTo>
                    <a:pt x="27860" y="274036"/>
                  </a:lnTo>
                  <a:lnTo>
                    <a:pt x="26693" y="273049"/>
                  </a:lnTo>
                  <a:close/>
                </a:path>
                <a:path w="362584" h="622300">
                  <a:moveTo>
                    <a:pt x="79552" y="267969"/>
                  </a:moveTo>
                  <a:lnTo>
                    <a:pt x="60971" y="267969"/>
                  </a:lnTo>
                  <a:lnTo>
                    <a:pt x="66587" y="269239"/>
                  </a:lnTo>
                  <a:lnTo>
                    <a:pt x="69348" y="269239"/>
                  </a:lnTo>
                  <a:lnTo>
                    <a:pt x="77229" y="273049"/>
                  </a:lnTo>
                  <a:lnTo>
                    <a:pt x="73464" y="269239"/>
                  </a:lnTo>
                  <a:lnTo>
                    <a:pt x="79552" y="267969"/>
                  </a:lnTo>
                  <a:close/>
                </a:path>
                <a:path w="362584" h="622300">
                  <a:moveTo>
                    <a:pt x="98755" y="267969"/>
                  </a:moveTo>
                  <a:lnTo>
                    <a:pt x="79552" y="267969"/>
                  </a:lnTo>
                  <a:lnTo>
                    <a:pt x="79252" y="273049"/>
                  </a:lnTo>
                  <a:lnTo>
                    <a:pt x="83548" y="273049"/>
                  </a:lnTo>
                  <a:lnTo>
                    <a:pt x="81811" y="271779"/>
                  </a:lnTo>
                  <a:lnTo>
                    <a:pt x="80789" y="270509"/>
                  </a:lnTo>
                  <a:lnTo>
                    <a:pt x="80475" y="269239"/>
                  </a:lnTo>
                  <a:lnTo>
                    <a:pt x="95449" y="269239"/>
                  </a:lnTo>
                  <a:lnTo>
                    <a:pt x="98755" y="267969"/>
                  </a:lnTo>
                  <a:close/>
                </a:path>
                <a:path w="362584" h="622300">
                  <a:moveTo>
                    <a:pt x="210138" y="270509"/>
                  </a:moveTo>
                  <a:lnTo>
                    <a:pt x="208032" y="271779"/>
                  </a:lnTo>
                  <a:lnTo>
                    <a:pt x="204820" y="273049"/>
                  </a:lnTo>
                  <a:lnTo>
                    <a:pt x="208911" y="273049"/>
                  </a:lnTo>
                  <a:lnTo>
                    <a:pt x="209215" y="271779"/>
                  </a:lnTo>
                  <a:lnTo>
                    <a:pt x="210138" y="270509"/>
                  </a:lnTo>
                  <a:close/>
                </a:path>
                <a:path w="362584" h="622300">
                  <a:moveTo>
                    <a:pt x="214384" y="271779"/>
                  </a:moveTo>
                  <a:lnTo>
                    <a:pt x="212854" y="273049"/>
                  </a:lnTo>
                  <a:lnTo>
                    <a:pt x="214632" y="273049"/>
                  </a:lnTo>
                  <a:lnTo>
                    <a:pt x="214384" y="271779"/>
                  </a:lnTo>
                  <a:close/>
                </a:path>
                <a:path w="362584" h="622300">
                  <a:moveTo>
                    <a:pt x="249959" y="267969"/>
                  </a:moveTo>
                  <a:lnTo>
                    <a:pt x="247369" y="267969"/>
                  </a:lnTo>
                  <a:lnTo>
                    <a:pt x="247274" y="269239"/>
                  </a:lnTo>
                  <a:lnTo>
                    <a:pt x="247037" y="270509"/>
                  </a:lnTo>
                  <a:lnTo>
                    <a:pt x="247088" y="271779"/>
                  </a:lnTo>
                  <a:lnTo>
                    <a:pt x="247420" y="273049"/>
                  </a:lnTo>
                  <a:lnTo>
                    <a:pt x="255499" y="273049"/>
                  </a:lnTo>
                  <a:lnTo>
                    <a:pt x="249971" y="271779"/>
                  </a:lnTo>
                  <a:lnTo>
                    <a:pt x="249751" y="270509"/>
                  </a:lnTo>
                  <a:lnTo>
                    <a:pt x="249537" y="270509"/>
                  </a:lnTo>
                  <a:lnTo>
                    <a:pt x="249959" y="267969"/>
                  </a:lnTo>
                  <a:close/>
                </a:path>
                <a:path w="362584" h="622300">
                  <a:moveTo>
                    <a:pt x="267259" y="264159"/>
                  </a:moveTo>
                  <a:lnTo>
                    <a:pt x="264952" y="264159"/>
                  </a:lnTo>
                  <a:lnTo>
                    <a:pt x="264584" y="266699"/>
                  </a:lnTo>
                  <a:lnTo>
                    <a:pt x="266502" y="270509"/>
                  </a:lnTo>
                  <a:lnTo>
                    <a:pt x="268502" y="273049"/>
                  </a:lnTo>
                  <a:lnTo>
                    <a:pt x="274498" y="273049"/>
                  </a:lnTo>
                  <a:lnTo>
                    <a:pt x="271716" y="271779"/>
                  </a:lnTo>
                  <a:lnTo>
                    <a:pt x="270417" y="270509"/>
                  </a:lnTo>
                  <a:lnTo>
                    <a:pt x="272413" y="269239"/>
                  </a:lnTo>
                  <a:lnTo>
                    <a:pt x="270251" y="269239"/>
                  </a:lnTo>
                  <a:lnTo>
                    <a:pt x="268404" y="267969"/>
                  </a:lnTo>
                  <a:lnTo>
                    <a:pt x="267201" y="265491"/>
                  </a:lnTo>
                  <a:lnTo>
                    <a:pt x="267259" y="264159"/>
                  </a:lnTo>
                  <a:close/>
                </a:path>
                <a:path w="362584" h="622300">
                  <a:moveTo>
                    <a:pt x="107913" y="267969"/>
                  </a:moveTo>
                  <a:lnTo>
                    <a:pt x="103670" y="267969"/>
                  </a:lnTo>
                  <a:lnTo>
                    <a:pt x="111333" y="271779"/>
                  </a:lnTo>
                  <a:lnTo>
                    <a:pt x="109682" y="270509"/>
                  </a:lnTo>
                  <a:lnTo>
                    <a:pt x="107867" y="269239"/>
                  </a:lnTo>
                  <a:lnTo>
                    <a:pt x="107913" y="267969"/>
                  </a:lnTo>
                  <a:close/>
                </a:path>
                <a:path w="362584" h="622300">
                  <a:moveTo>
                    <a:pt x="95449" y="269239"/>
                  </a:moveTo>
                  <a:lnTo>
                    <a:pt x="80475" y="269239"/>
                  </a:lnTo>
                  <a:lnTo>
                    <a:pt x="92144" y="270509"/>
                  </a:lnTo>
                  <a:lnTo>
                    <a:pt x="95449" y="269239"/>
                  </a:lnTo>
                  <a:close/>
                </a:path>
                <a:path w="362584" h="622300">
                  <a:moveTo>
                    <a:pt x="111466" y="267969"/>
                  </a:moveTo>
                  <a:lnTo>
                    <a:pt x="107913" y="267969"/>
                  </a:lnTo>
                  <a:lnTo>
                    <a:pt x="113576" y="270509"/>
                  </a:lnTo>
                  <a:lnTo>
                    <a:pt x="112714" y="269239"/>
                  </a:lnTo>
                  <a:lnTo>
                    <a:pt x="111539" y="269239"/>
                  </a:lnTo>
                  <a:lnTo>
                    <a:pt x="111466" y="267969"/>
                  </a:lnTo>
                  <a:close/>
                </a:path>
                <a:path w="362584" h="622300">
                  <a:moveTo>
                    <a:pt x="133451" y="269239"/>
                  </a:moveTo>
                  <a:lnTo>
                    <a:pt x="127969" y="269239"/>
                  </a:lnTo>
                  <a:lnTo>
                    <a:pt x="135083" y="270509"/>
                  </a:lnTo>
                  <a:lnTo>
                    <a:pt x="136593" y="270509"/>
                  </a:lnTo>
                  <a:lnTo>
                    <a:pt x="133451" y="269239"/>
                  </a:lnTo>
                  <a:close/>
                </a:path>
                <a:path w="362584" h="622300">
                  <a:moveTo>
                    <a:pt x="252031" y="266699"/>
                  </a:moveTo>
                  <a:lnTo>
                    <a:pt x="251569" y="266699"/>
                  </a:lnTo>
                  <a:lnTo>
                    <a:pt x="258637" y="269239"/>
                  </a:lnTo>
                  <a:lnTo>
                    <a:pt x="252031" y="266699"/>
                  </a:lnTo>
                  <a:close/>
                </a:path>
                <a:path w="362584" h="622300">
                  <a:moveTo>
                    <a:pt x="259511" y="264159"/>
                  </a:moveTo>
                  <a:lnTo>
                    <a:pt x="255108" y="264159"/>
                  </a:lnTo>
                  <a:lnTo>
                    <a:pt x="259519" y="265417"/>
                  </a:lnTo>
                  <a:lnTo>
                    <a:pt x="262099" y="267969"/>
                  </a:lnTo>
                  <a:lnTo>
                    <a:pt x="263855" y="269239"/>
                  </a:lnTo>
                  <a:lnTo>
                    <a:pt x="262686" y="267969"/>
                  </a:lnTo>
                  <a:lnTo>
                    <a:pt x="260883" y="266699"/>
                  </a:lnTo>
                  <a:lnTo>
                    <a:pt x="259511" y="264159"/>
                  </a:lnTo>
                  <a:close/>
                </a:path>
                <a:path w="362584" h="622300">
                  <a:moveTo>
                    <a:pt x="275180" y="268056"/>
                  </a:moveTo>
                  <a:lnTo>
                    <a:pt x="272413" y="269239"/>
                  </a:lnTo>
                  <a:lnTo>
                    <a:pt x="274396" y="269239"/>
                  </a:lnTo>
                  <a:lnTo>
                    <a:pt x="275180" y="268056"/>
                  </a:lnTo>
                  <a:close/>
                </a:path>
                <a:path w="362584" h="622300">
                  <a:moveTo>
                    <a:pt x="275381" y="267969"/>
                  </a:moveTo>
                  <a:lnTo>
                    <a:pt x="275237" y="267969"/>
                  </a:lnTo>
                  <a:lnTo>
                    <a:pt x="275381" y="267969"/>
                  </a:lnTo>
                  <a:close/>
                </a:path>
                <a:path w="362584" h="622300">
                  <a:moveTo>
                    <a:pt x="138439" y="266699"/>
                  </a:moveTo>
                  <a:lnTo>
                    <a:pt x="130702" y="266699"/>
                  </a:lnTo>
                  <a:lnTo>
                    <a:pt x="138151" y="267969"/>
                  </a:lnTo>
                  <a:lnTo>
                    <a:pt x="138439" y="266699"/>
                  </a:lnTo>
                  <a:close/>
                </a:path>
                <a:path w="362584" h="622300">
                  <a:moveTo>
                    <a:pt x="173938" y="267333"/>
                  </a:moveTo>
                  <a:lnTo>
                    <a:pt x="174368" y="267969"/>
                  </a:lnTo>
                  <a:lnTo>
                    <a:pt x="174980" y="267969"/>
                  </a:lnTo>
                  <a:lnTo>
                    <a:pt x="173938" y="267333"/>
                  </a:lnTo>
                  <a:close/>
                </a:path>
                <a:path w="362584" h="622300">
                  <a:moveTo>
                    <a:pt x="176921" y="265491"/>
                  </a:moveTo>
                  <a:lnTo>
                    <a:pt x="176704" y="267969"/>
                  </a:lnTo>
                  <a:lnTo>
                    <a:pt x="178789" y="267969"/>
                  </a:lnTo>
                  <a:lnTo>
                    <a:pt x="176921" y="265491"/>
                  </a:lnTo>
                  <a:close/>
                </a:path>
                <a:path w="362584" h="622300">
                  <a:moveTo>
                    <a:pt x="202799" y="264159"/>
                  </a:moveTo>
                  <a:lnTo>
                    <a:pt x="196431" y="264159"/>
                  </a:lnTo>
                  <a:lnTo>
                    <a:pt x="196350" y="265429"/>
                  </a:lnTo>
                  <a:lnTo>
                    <a:pt x="202054" y="265429"/>
                  </a:lnTo>
                  <a:lnTo>
                    <a:pt x="207964" y="266699"/>
                  </a:lnTo>
                  <a:lnTo>
                    <a:pt x="217804" y="266699"/>
                  </a:lnTo>
                  <a:lnTo>
                    <a:pt x="227662" y="267969"/>
                  </a:lnTo>
                  <a:lnTo>
                    <a:pt x="247676" y="267969"/>
                  </a:lnTo>
                  <a:lnTo>
                    <a:pt x="214450" y="265417"/>
                  </a:lnTo>
                  <a:lnTo>
                    <a:pt x="202799" y="264159"/>
                  </a:lnTo>
                  <a:close/>
                </a:path>
                <a:path w="362584" h="622300">
                  <a:moveTo>
                    <a:pt x="267434" y="262889"/>
                  </a:moveTo>
                  <a:lnTo>
                    <a:pt x="251889" y="262889"/>
                  </a:lnTo>
                  <a:lnTo>
                    <a:pt x="250040" y="264159"/>
                  </a:lnTo>
                  <a:lnTo>
                    <a:pt x="248501" y="265417"/>
                  </a:lnTo>
                  <a:lnTo>
                    <a:pt x="247676" y="267969"/>
                  </a:lnTo>
                  <a:lnTo>
                    <a:pt x="250892" y="267969"/>
                  </a:lnTo>
                  <a:lnTo>
                    <a:pt x="251569" y="266699"/>
                  </a:lnTo>
                  <a:lnTo>
                    <a:pt x="252031" y="266699"/>
                  </a:lnTo>
                  <a:lnTo>
                    <a:pt x="253557" y="265417"/>
                  </a:lnTo>
                  <a:lnTo>
                    <a:pt x="255108" y="264159"/>
                  </a:lnTo>
                  <a:lnTo>
                    <a:pt x="267259" y="264159"/>
                  </a:lnTo>
                  <a:lnTo>
                    <a:pt x="267434" y="262889"/>
                  </a:lnTo>
                  <a:close/>
                </a:path>
                <a:path w="362584" h="622300">
                  <a:moveTo>
                    <a:pt x="170467" y="265213"/>
                  </a:moveTo>
                  <a:lnTo>
                    <a:pt x="173938" y="267333"/>
                  </a:lnTo>
                  <a:lnTo>
                    <a:pt x="172651" y="265429"/>
                  </a:lnTo>
                  <a:lnTo>
                    <a:pt x="171712" y="265417"/>
                  </a:lnTo>
                  <a:lnTo>
                    <a:pt x="170467" y="265213"/>
                  </a:lnTo>
                  <a:close/>
                </a:path>
                <a:path w="362584" h="622300">
                  <a:moveTo>
                    <a:pt x="193253" y="265429"/>
                  </a:moveTo>
                  <a:lnTo>
                    <a:pt x="191035" y="265429"/>
                  </a:lnTo>
                  <a:lnTo>
                    <a:pt x="193249" y="266699"/>
                  </a:lnTo>
                  <a:lnTo>
                    <a:pt x="193253" y="265429"/>
                  </a:lnTo>
                  <a:close/>
                </a:path>
                <a:path w="362584" h="622300">
                  <a:moveTo>
                    <a:pt x="172025" y="264159"/>
                  </a:moveTo>
                  <a:lnTo>
                    <a:pt x="168742" y="264159"/>
                  </a:lnTo>
                  <a:lnTo>
                    <a:pt x="171791" y="265429"/>
                  </a:lnTo>
                  <a:lnTo>
                    <a:pt x="172651" y="265429"/>
                  </a:lnTo>
                  <a:lnTo>
                    <a:pt x="172025" y="264159"/>
                  </a:lnTo>
                  <a:close/>
                </a:path>
                <a:path w="362584" h="622300">
                  <a:moveTo>
                    <a:pt x="188800" y="262889"/>
                  </a:moveTo>
                  <a:lnTo>
                    <a:pt x="159760" y="262889"/>
                  </a:lnTo>
                  <a:lnTo>
                    <a:pt x="155076" y="264159"/>
                  </a:lnTo>
                  <a:lnTo>
                    <a:pt x="177088" y="264159"/>
                  </a:lnTo>
                  <a:lnTo>
                    <a:pt x="180441" y="265429"/>
                  </a:lnTo>
                  <a:lnTo>
                    <a:pt x="192188" y="265429"/>
                  </a:lnTo>
                  <a:lnTo>
                    <a:pt x="189375" y="264159"/>
                  </a:lnTo>
                  <a:lnTo>
                    <a:pt x="188800" y="262889"/>
                  </a:lnTo>
                  <a:close/>
                </a:path>
                <a:path w="362584" h="622300">
                  <a:moveTo>
                    <a:pt x="271599" y="264159"/>
                  </a:moveTo>
                  <a:lnTo>
                    <a:pt x="270784" y="264159"/>
                  </a:lnTo>
                  <a:lnTo>
                    <a:pt x="272636" y="265429"/>
                  </a:lnTo>
                  <a:lnTo>
                    <a:pt x="272841" y="265429"/>
                  </a:lnTo>
                  <a:lnTo>
                    <a:pt x="271599" y="264159"/>
                  </a:lnTo>
                  <a:close/>
                </a:path>
                <a:path w="362584" h="622300">
                  <a:moveTo>
                    <a:pt x="177088" y="264159"/>
                  </a:moveTo>
                  <a:lnTo>
                    <a:pt x="172025" y="264159"/>
                  </a:lnTo>
                  <a:lnTo>
                    <a:pt x="176877" y="265417"/>
                  </a:lnTo>
                  <a:lnTo>
                    <a:pt x="177088" y="264159"/>
                  </a:lnTo>
                  <a:close/>
                </a:path>
                <a:path w="362584" h="622300">
                  <a:moveTo>
                    <a:pt x="168742" y="264159"/>
                  </a:moveTo>
                  <a:lnTo>
                    <a:pt x="164023" y="264159"/>
                  </a:lnTo>
                  <a:lnTo>
                    <a:pt x="170467" y="265213"/>
                  </a:lnTo>
                  <a:lnTo>
                    <a:pt x="168742" y="264159"/>
                  </a:lnTo>
                  <a:close/>
                </a:path>
                <a:path w="362584" h="622300">
                  <a:moveTo>
                    <a:pt x="286381" y="263650"/>
                  </a:moveTo>
                  <a:lnTo>
                    <a:pt x="286116" y="264159"/>
                  </a:lnTo>
                  <a:lnTo>
                    <a:pt x="289374" y="264977"/>
                  </a:lnTo>
                  <a:lnTo>
                    <a:pt x="289614" y="264159"/>
                  </a:lnTo>
                  <a:lnTo>
                    <a:pt x="286381" y="263650"/>
                  </a:lnTo>
                  <a:close/>
                </a:path>
                <a:path w="362584" h="622300">
                  <a:moveTo>
                    <a:pt x="77931" y="257809"/>
                  </a:moveTo>
                  <a:lnTo>
                    <a:pt x="76701" y="259079"/>
                  </a:lnTo>
                  <a:lnTo>
                    <a:pt x="73385" y="262889"/>
                  </a:lnTo>
                  <a:lnTo>
                    <a:pt x="71452" y="264159"/>
                  </a:lnTo>
                  <a:lnTo>
                    <a:pt x="75585" y="264159"/>
                  </a:lnTo>
                  <a:lnTo>
                    <a:pt x="76405" y="262889"/>
                  </a:lnTo>
                  <a:lnTo>
                    <a:pt x="77931" y="257809"/>
                  </a:lnTo>
                  <a:close/>
                </a:path>
                <a:path w="362584" h="622300">
                  <a:moveTo>
                    <a:pt x="79150" y="262889"/>
                  </a:moveTo>
                  <a:lnTo>
                    <a:pt x="78393" y="262889"/>
                  </a:lnTo>
                  <a:lnTo>
                    <a:pt x="75585" y="264159"/>
                  </a:lnTo>
                  <a:lnTo>
                    <a:pt x="81248" y="264159"/>
                  </a:lnTo>
                  <a:lnTo>
                    <a:pt x="79150" y="262889"/>
                  </a:lnTo>
                  <a:close/>
                </a:path>
                <a:path w="362584" h="622300">
                  <a:moveTo>
                    <a:pt x="88521" y="262889"/>
                  </a:moveTo>
                  <a:lnTo>
                    <a:pt x="82681" y="264159"/>
                  </a:lnTo>
                  <a:lnTo>
                    <a:pt x="87786" y="264159"/>
                  </a:lnTo>
                  <a:lnTo>
                    <a:pt x="88521" y="262889"/>
                  </a:lnTo>
                  <a:close/>
                </a:path>
                <a:path w="362584" h="622300">
                  <a:moveTo>
                    <a:pt x="111038" y="260349"/>
                  </a:moveTo>
                  <a:lnTo>
                    <a:pt x="109045" y="261619"/>
                  </a:lnTo>
                  <a:lnTo>
                    <a:pt x="104916" y="264159"/>
                  </a:lnTo>
                  <a:lnTo>
                    <a:pt x="107758" y="264159"/>
                  </a:lnTo>
                  <a:lnTo>
                    <a:pt x="108832" y="262889"/>
                  </a:lnTo>
                  <a:lnTo>
                    <a:pt x="109032" y="262889"/>
                  </a:lnTo>
                  <a:lnTo>
                    <a:pt x="111587" y="261619"/>
                  </a:lnTo>
                  <a:lnTo>
                    <a:pt x="111038" y="260349"/>
                  </a:lnTo>
                  <a:close/>
                </a:path>
                <a:path w="362584" h="622300">
                  <a:moveTo>
                    <a:pt x="118258" y="259079"/>
                  </a:moveTo>
                  <a:lnTo>
                    <a:pt x="114955" y="261619"/>
                  </a:lnTo>
                  <a:lnTo>
                    <a:pt x="111054" y="262889"/>
                  </a:lnTo>
                  <a:lnTo>
                    <a:pt x="107758" y="264159"/>
                  </a:lnTo>
                  <a:lnTo>
                    <a:pt x="112099" y="264159"/>
                  </a:lnTo>
                  <a:lnTo>
                    <a:pt x="113311" y="262889"/>
                  </a:lnTo>
                  <a:lnTo>
                    <a:pt x="113903" y="262889"/>
                  </a:lnTo>
                  <a:lnTo>
                    <a:pt x="118258" y="259079"/>
                  </a:lnTo>
                  <a:close/>
                </a:path>
                <a:path w="362584" h="622300">
                  <a:moveTo>
                    <a:pt x="148960" y="260349"/>
                  </a:moveTo>
                  <a:lnTo>
                    <a:pt x="146285" y="262889"/>
                  </a:lnTo>
                  <a:lnTo>
                    <a:pt x="120715" y="262889"/>
                  </a:lnTo>
                  <a:lnTo>
                    <a:pt x="112559" y="264159"/>
                  </a:lnTo>
                  <a:lnTo>
                    <a:pt x="147060" y="264159"/>
                  </a:lnTo>
                  <a:lnTo>
                    <a:pt x="147947" y="262889"/>
                  </a:lnTo>
                  <a:lnTo>
                    <a:pt x="148295" y="261619"/>
                  </a:lnTo>
                  <a:lnTo>
                    <a:pt x="148960" y="260349"/>
                  </a:lnTo>
                  <a:close/>
                </a:path>
                <a:path w="362584" h="622300">
                  <a:moveTo>
                    <a:pt x="157609" y="261619"/>
                  </a:moveTo>
                  <a:lnTo>
                    <a:pt x="152314" y="262889"/>
                  </a:lnTo>
                  <a:lnTo>
                    <a:pt x="149696" y="262889"/>
                  </a:lnTo>
                  <a:lnTo>
                    <a:pt x="148295" y="264159"/>
                  </a:lnTo>
                  <a:lnTo>
                    <a:pt x="152666" y="264159"/>
                  </a:lnTo>
                  <a:lnTo>
                    <a:pt x="154241" y="262889"/>
                  </a:lnTo>
                  <a:lnTo>
                    <a:pt x="157609" y="261619"/>
                  </a:lnTo>
                  <a:close/>
                </a:path>
                <a:path w="362584" h="622300">
                  <a:moveTo>
                    <a:pt x="245938" y="261619"/>
                  </a:moveTo>
                  <a:lnTo>
                    <a:pt x="244124" y="261619"/>
                  </a:lnTo>
                  <a:lnTo>
                    <a:pt x="245959" y="264159"/>
                  </a:lnTo>
                  <a:lnTo>
                    <a:pt x="246603" y="264159"/>
                  </a:lnTo>
                  <a:lnTo>
                    <a:pt x="245952" y="262889"/>
                  </a:lnTo>
                  <a:lnTo>
                    <a:pt x="245938" y="261619"/>
                  </a:lnTo>
                  <a:close/>
                </a:path>
                <a:path w="362584" h="622300">
                  <a:moveTo>
                    <a:pt x="201553" y="246379"/>
                  </a:moveTo>
                  <a:lnTo>
                    <a:pt x="200194" y="247649"/>
                  </a:lnTo>
                  <a:lnTo>
                    <a:pt x="239231" y="255269"/>
                  </a:lnTo>
                  <a:lnTo>
                    <a:pt x="251233" y="256539"/>
                  </a:lnTo>
                  <a:lnTo>
                    <a:pt x="252346" y="259079"/>
                  </a:lnTo>
                  <a:lnTo>
                    <a:pt x="253990" y="260349"/>
                  </a:lnTo>
                  <a:lnTo>
                    <a:pt x="256027" y="261619"/>
                  </a:lnTo>
                  <a:lnTo>
                    <a:pt x="245938" y="261619"/>
                  </a:lnTo>
                  <a:lnTo>
                    <a:pt x="248318" y="264159"/>
                  </a:lnTo>
                  <a:lnTo>
                    <a:pt x="248757" y="264159"/>
                  </a:lnTo>
                  <a:lnTo>
                    <a:pt x="248266" y="262889"/>
                  </a:lnTo>
                  <a:lnTo>
                    <a:pt x="263911" y="262889"/>
                  </a:lnTo>
                  <a:lnTo>
                    <a:pt x="262613" y="261619"/>
                  </a:lnTo>
                  <a:lnTo>
                    <a:pt x="259961" y="260349"/>
                  </a:lnTo>
                  <a:lnTo>
                    <a:pt x="258382" y="259079"/>
                  </a:lnTo>
                  <a:lnTo>
                    <a:pt x="257119" y="259079"/>
                  </a:lnTo>
                  <a:lnTo>
                    <a:pt x="263855" y="257809"/>
                  </a:lnTo>
                  <a:lnTo>
                    <a:pt x="259349" y="257809"/>
                  </a:lnTo>
                  <a:lnTo>
                    <a:pt x="254184" y="256539"/>
                  </a:lnTo>
                  <a:lnTo>
                    <a:pt x="253526" y="255269"/>
                  </a:lnTo>
                  <a:lnTo>
                    <a:pt x="245116" y="255269"/>
                  </a:lnTo>
                  <a:lnTo>
                    <a:pt x="237830" y="253999"/>
                  </a:lnTo>
                  <a:lnTo>
                    <a:pt x="233390" y="252729"/>
                  </a:lnTo>
                  <a:lnTo>
                    <a:pt x="222739" y="250189"/>
                  </a:lnTo>
                  <a:lnTo>
                    <a:pt x="216510" y="248919"/>
                  </a:lnTo>
                  <a:lnTo>
                    <a:pt x="201553" y="246379"/>
                  </a:lnTo>
                  <a:close/>
                </a:path>
                <a:path w="362584" h="622300">
                  <a:moveTo>
                    <a:pt x="268932" y="262889"/>
                  </a:moveTo>
                  <a:lnTo>
                    <a:pt x="267434" y="262889"/>
                  </a:lnTo>
                  <a:lnTo>
                    <a:pt x="269425" y="264159"/>
                  </a:lnTo>
                  <a:lnTo>
                    <a:pt x="270784" y="264159"/>
                  </a:lnTo>
                  <a:lnTo>
                    <a:pt x="268932" y="262889"/>
                  </a:lnTo>
                  <a:close/>
                </a:path>
                <a:path w="362584" h="622300">
                  <a:moveTo>
                    <a:pt x="262944" y="200659"/>
                  </a:moveTo>
                  <a:lnTo>
                    <a:pt x="271446" y="213359"/>
                  </a:lnTo>
                  <a:lnTo>
                    <a:pt x="281737" y="226059"/>
                  </a:lnTo>
                  <a:lnTo>
                    <a:pt x="290156" y="237489"/>
                  </a:lnTo>
                  <a:lnTo>
                    <a:pt x="293037" y="247649"/>
                  </a:lnTo>
                  <a:lnTo>
                    <a:pt x="292723" y="250189"/>
                  </a:lnTo>
                  <a:lnTo>
                    <a:pt x="291018" y="252729"/>
                  </a:lnTo>
                  <a:lnTo>
                    <a:pt x="281553" y="262889"/>
                  </a:lnTo>
                  <a:lnTo>
                    <a:pt x="286381" y="263650"/>
                  </a:lnTo>
                  <a:lnTo>
                    <a:pt x="290743" y="255269"/>
                  </a:lnTo>
                  <a:lnTo>
                    <a:pt x="295775" y="252729"/>
                  </a:lnTo>
                  <a:lnTo>
                    <a:pt x="295718" y="247649"/>
                  </a:lnTo>
                  <a:lnTo>
                    <a:pt x="292129" y="236372"/>
                  </a:lnTo>
                  <a:lnTo>
                    <a:pt x="292013" y="236130"/>
                  </a:lnTo>
                  <a:lnTo>
                    <a:pt x="283419" y="224789"/>
                  </a:lnTo>
                  <a:lnTo>
                    <a:pt x="272714" y="213359"/>
                  </a:lnTo>
                  <a:lnTo>
                    <a:pt x="262944" y="200659"/>
                  </a:lnTo>
                  <a:close/>
                </a:path>
                <a:path w="362584" h="622300">
                  <a:moveTo>
                    <a:pt x="34350" y="242569"/>
                  </a:moveTo>
                  <a:lnTo>
                    <a:pt x="43971" y="246379"/>
                  </a:lnTo>
                  <a:lnTo>
                    <a:pt x="64618" y="248919"/>
                  </a:lnTo>
                  <a:lnTo>
                    <a:pt x="91335" y="252729"/>
                  </a:lnTo>
                  <a:lnTo>
                    <a:pt x="119163" y="253999"/>
                  </a:lnTo>
                  <a:lnTo>
                    <a:pt x="121559" y="257809"/>
                  </a:lnTo>
                  <a:lnTo>
                    <a:pt x="130900" y="262889"/>
                  </a:lnTo>
                  <a:lnTo>
                    <a:pt x="141811" y="262889"/>
                  </a:lnTo>
                  <a:lnTo>
                    <a:pt x="136864" y="261619"/>
                  </a:lnTo>
                  <a:lnTo>
                    <a:pt x="134989" y="261619"/>
                  </a:lnTo>
                  <a:lnTo>
                    <a:pt x="130589" y="259079"/>
                  </a:lnTo>
                  <a:lnTo>
                    <a:pt x="133273" y="259079"/>
                  </a:lnTo>
                  <a:lnTo>
                    <a:pt x="127352" y="257809"/>
                  </a:lnTo>
                  <a:lnTo>
                    <a:pt x="126909" y="256826"/>
                  </a:lnTo>
                  <a:lnTo>
                    <a:pt x="123646" y="256539"/>
                  </a:lnTo>
                  <a:lnTo>
                    <a:pt x="123383" y="255269"/>
                  </a:lnTo>
                  <a:lnTo>
                    <a:pt x="132642" y="255269"/>
                  </a:lnTo>
                  <a:lnTo>
                    <a:pt x="121529" y="252729"/>
                  </a:lnTo>
                  <a:lnTo>
                    <a:pt x="118279" y="252729"/>
                  </a:lnTo>
                  <a:lnTo>
                    <a:pt x="74215" y="250189"/>
                  </a:lnTo>
                  <a:lnTo>
                    <a:pt x="53011" y="246379"/>
                  </a:lnTo>
                  <a:lnTo>
                    <a:pt x="34350" y="242569"/>
                  </a:lnTo>
                  <a:close/>
                </a:path>
                <a:path w="362584" h="622300">
                  <a:moveTo>
                    <a:pt x="193464" y="246379"/>
                  </a:moveTo>
                  <a:lnTo>
                    <a:pt x="190121" y="246379"/>
                  </a:lnTo>
                  <a:lnTo>
                    <a:pt x="189925" y="247649"/>
                  </a:lnTo>
                  <a:lnTo>
                    <a:pt x="190942" y="250189"/>
                  </a:lnTo>
                  <a:lnTo>
                    <a:pt x="193987" y="252729"/>
                  </a:lnTo>
                  <a:lnTo>
                    <a:pt x="197978" y="255269"/>
                  </a:lnTo>
                  <a:lnTo>
                    <a:pt x="199782" y="255269"/>
                  </a:lnTo>
                  <a:lnTo>
                    <a:pt x="198593" y="256539"/>
                  </a:lnTo>
                  <a:lnTo>
                    <a:pt x="196074" y="256539"/>
                  </a:lnTo>
                  <a:lnTo>
                    <a:pt x="187303" y="259079"/>
                  </a:lnTo>
                  <a:lnTo>
                    <a:pt x="186148" y="262889"/>
                  </a:lnTo>
                  <a:lnTo>
                    <a:pt x="194783" y="262889"/>
                  </a:lnTo>
                  <a:lnTo>
                    <a:pt x="195487" y="261619"/>
                  </a:lnTo>
                  <a:lnTo>
                    <a:pt x="190821" y="261619"/>
                  </a:lnTo>
                  <a:lnTo>
                    <a:pt x="192967" y="260349"/>
                  </a:lnTo>
                  <a:lnTo>
                    <a:pt x="198591" y="260349"/>
                  </a:lnTo>
                  <a:lnTo>
                    <a:pt x="195423" y="259079"/>
                  </a:lnTo>
                  <a:lnTo>
                    <a:pt x="200159" y="259079"/>
                  </a:lnTo>
                  <a:lnTo>
                    <a:pt x="198744" y="257809"/>
                  </a:lnTo>
                  <a:lnTo>
                    <a:pt x="211077" y="257809"/>
                  </a:lnTo>
                  <a:lnTo>
                    <a:pt x="209118" y="256539"/>
                  </a:lnTo>
                  <a:lnTo>
                    <a:pt x="204219" y="255269"/>
                  </a:lnTo>
                  <a:lnTo>
                    <a:pt x="201920" y="253999"/>
                  </a:lnTo>
                  <a:lnTo>
                    <a:pt x="203696" y="253999"/>
                  </a:lnTo>
                  <a:lnTo>
                    <a:pt x="199066" y="252729"/>
                  </a:lnTo>
                  <a:lnTo>
                    <a:pt x="197114" y="251459"/>
                  </a:lnTo>
                  <a:lnTo>
                    <a:pt x="193994" y="248919"/>
                  </a:lnTo>
                  <a:lnTo>
                    <a:pt x="198136" y="248919"/>
                  </a:lnTo>
                  <a:lnTo>
                    <a:pt x="194730" y="247649"/>
                  </a:lnTo>
                  <a:lnTo>
                    <a:pt x="193464" y="246379"/>
                  </a:lnTo>
                  <a:close/>
                </a:path>
                <a:path w="362584" h="622300">
                  <a:moveTo>
                    <a:pt x="240737" y="259079"/>
                  </a:moveTo>
                  <a:lnTo>
                    <a:pt x="225755" y="259079"/>
                  </a:lnTo>
                  <a:lnTo>
                    <a:pt x="227147" y="260349"/>
                  </a:lnTo>
                  <a:lnTo>
                    <a:pt x="229154" y="261619"/>
                  </a:lnTo>
                  <a:lnTo>
                    <a:pt x="230734" y="262889"/>
                  </a:lnTo>
                  <a:lnTo>
                    <a:pt x="231901" y="262889"/>
                  </a:lnTo>
                  <a:lnTo>
                    <a:pt x="230656" y="261619"/>
                  </a:lnTo>
                  <a:lnTo>
                    <a:pt x="230104" y="261619"/>
                  </a:lnTo>
                  <a:lnTo>
                    <a:pt x="229641" y="260349"/>
                  </a:lnTo>
                  <a:lnTo>
                    <a:pt x="245485" y="260349"/>
                  </a:lnTo>
                  <a:lnTo>
                    <a:pt x="240737" y="259079"/>
                  </a:lnTo>
                  <a:close/>
                </a:path>
                <a:path w="362584" h="622300">
                  <a:moveTo>
                    <a:pt x="270489" y="259079"/>
                  </a:moveTo>
                  <a:lnTo>
                    <a:pt x="267382" y="259079"/>
                  </a:lnTo>
                  <a:lnTo>
                    <a:pt x="265919" y="260349"/>
                  </a:lnTo>
                  <a:lnTo>
                    <a:pt x="265251" y="262889"/>
                  </a:lnTo>
                  <a:lnTo>
                    <a:pt x="267139" y="262889"/>
                  </a:lnTo>
                  <a:lnTo>
                    <a:pt x="268365" y="261619"/>
                  </a:lnTo>
                  <a:lnTo>
                    <a:pt x="268676" y="260349"/>
                  </a:lnTo>
                  <a:lnTo>
                    <a:pt x="270489" y="259079"/>
                  </a:lnTo>
                  <a:close/>
                </a:path>
                <a:path w="362584" h="622300">
                  <a:moveTo>
                    <a:pt x="56952" y="259079"/>
                  </a:moveTo>
                  <a:lnTo>
                    <a:pt x="55109" y="259079"/>
                  </a:lnTo>
                  <a:lnTo>
                    <a:pt x="52314" y="260349"/>
                  </a:lnTo>
                  <a:lnTo>
                    <a:pt x="50263" y="261619"/>
                  </a:lnTo>
                  <a:lnTo>
                    <a:pt x="54107" y="261619"/>
                  </a:lnTo>
                  <a:lnTo>
                    <a:pt x="56952" y="259079"/>
                  </a:lnTo>
                  <a:close/>
                </a:path>
                <a:path w="362584" h="622300">
                  <a:moveTo>
                    <a:pt x="246837" y="260349"/>
                  </a:moveTo>
                  <a:lnTo>
                    <a:pt x="229641" y="260349"/>
                  </a:lnTo>
                  <a:lnTo>
                    <a:pt x="234344" y="261619"/>
                  </a:lnTo>
                  <a:lnTo>
                    <a:pt x="250124" y="261619"/>
                  </a:lnTo>
                  <a:lnTo>
                    <a:pt x="246837" y="260349"/>
                  </a:lnTo>
                  <a:close/>
                </a:path>
                <a:path w="362584" h="622300">
                  <a:moveTo>
                    <a:pt x="273065" y="259079"/>
                  </a:moveTo>
                  <a:lnTo>
                    <a:pt x="270489" y="259079"/>
                  </a:lnTo>
                  <a:lnTo>
                    <a:pt x="272695" y="260349"/>
                  </a:lnTo>
                  <a:lnTo>
                    <a:pt x="274595" y="261619"/>
                  </a:lnTo>
                  <a:lnTo>
                    <a:pt x="275436" y="261619"/>
                  </a:lnTo>
                  <a:lnTo>
                    <a:pt x="273134" y="260349"/>
                  </a:lnTo>
                  <a:lnTo>
                    <a:pt x="273065" y="259079"/>
                  </a:lnTo>
                  <a:close/>
                </a:path>
                <a:path w="362584" h="622300">
                  <a:moveTo>
                    <a:pt x="36297" y="259079"/>
                  </a:moveTo>
                  <a:lnTo>
                    <a:pt x="33136" y="260349"/>
                  </a:lnTo>
                  <a:lnTo>
                    <a:pt x="41836" y="260349"/>
                  </a:lnTo>
                  <a:lnTo>
                    <a:pt x="36297" y="259079"/>
                  </a:lnTo>
                  <a:close/>
                </a:path>
                <a:path w="362584" h="622300">
                  <a:moveTo>
                    <a:pt x="224454" y="259079"/>
                  </a:moveTo>
                  <a:lnTo>
                    <a:pt x="220736" y="259079"/>
                  </a:lnTo>
                  <a:lnTo>
                    <a:pt x="222637" y="260349"/>
                  </a:lnTo>
                  <a:lnTo>
                    <a:pt x="224605" y="260349"/>
                  </a:lnTo>
                  <a:lnTo>
                    <a:pt x="224454" y="259079"/>
                  </a:lnTo>
                  <a:close/>
                </a:path>
                <a:path w="362584" h="622300">
                  <a:moveTo>
                    <a:pt x="247847" y="259353"/>
                  </a:moveTo>
                  <a:lnTo>
                    <a:pt x="245485" y="260349"/>
                  </a:lnTo>
                  <a:lnTo>
                    <a:pt x="247233" y="260349"/>
                  </a:lnTo>
                  <a:lnTo>
                    <a:pt x="247847" y="259353"/>
                  </a:lnTo>
                  <a:close/>
                </a:path>
                <a:path w="362584" h="622300">
                  <a:moveTo>
                    <a:pt x="248496" y="259079"/>
                  </a:moveTo>
                  <a:lnTo>
                    <a:pt x="248015" y="259079"/>
                  </a:lnTo>
                  <a:lnTo>
                    <a:pt x="247847" y="259353"/>
                  </a:lnTo>
                  <a:lnTo>
                    <a:pt x="248496" y="259079"/>
                  </a:lnTo>
                  <a:close/>
                </a:path>
                <a:path w="362584" h="622300">
                  <a:moveTo>
                    <a:pt x="223820" y="257809"/>
                  </a:moveTo>
                  <a:lnTo>
                    <a:pt x="216510" y="257809"/>
                  </a:lnTo>
                  <a:lnTo>
                    <a:pt x="220016" y="259079"/>
                  </a:lnTo>
                  <a:lnTo>
                    <a:pt x="229207" y="259079"/>
                  </a:lnTo>
                  <a:lnTo>
                    <a:pt x="223820" y="257809"/>
                  </a:lnTo>
                  <a:close/>
                </a:path>
                <a:path w="362584" h="622300">
                  <a:moveTo>
                    <a:pt x="232274" y="257809"/>
                  </a:moveTo>
                  <a:lnTo>
                    <a:pt x="230249" y="257809"/>
                  </a:lnTo>
                  <a:lnTo>
                    <a:pt x="229207" y="259079"/>
                  </a:lnTo>
                  <a:lnTo>
                    <a:pt x="231654" y="259079"/>
                  </a:lnTo>
                  <a:lnTo>
                    <a:pt x="232274" y="257809"/>
                  </a:lnTo>
                  <a:close/>
                </a:path>
                <a:path w="362584" h="622300">
                  <a:moveTo>
                    <a:pt x="275950" y="257809"/>
                  </a:moveTo>
                  <a:lnTo>
                    <a:pt x="271556" y="257809"/>
                  </a:lnTo>
                  <a:lnTo>
                    <a:pt x="269999" y="259079"/>
                  </a:lnTo>
                  <a:lnTo>
                    <a:pt x="273676" y="259079"/>
                  </a:lnTo>
                  <a:lnTo>
                    <a:pt x="275950" y="257809"/>
                  </a:lnTo>
                  <a:close/>
                </a:path>
                <a:path w="362584" h="622300">
                  <a:moveTo>
                    <a:pt x="278063" y="257809"/>
                  </a:moveTo>
                  <a:lnTo>
                    <a:pt x="277340" y="257809"/>
                  </a:lnTo>
                  <a:lnTo>
                    <a:pt x="280783" y="259079"/>
                  </a:lnTo>
                  <a:lnTo>
                    <a:pt x="281555" y="259079"/>
                  </a:lnTo>
                  <a:lnTo>
                    <a:pt x="278063" y="257809"/>
                  </a:lnTo>
                  <a:close/>
                </a:path>
                <a:path w="362584" h="622300">
                  <a:moveTo>
                    <a:pt x="128720" y="256985"/>
                  </a:moveTo>
                  <a:lnTo>
                    <a:pt x="130728" y="257809"/>
                  </a:lnTo>
                  <a:lnTo>
                    <a:pt x="138096" y="257809"/>
                  </a:lnTo>
                  <a:lnTo>
                    <a:pt x="128720" y="256985"/>
                  </a:lnTo>
                  <a:close/>
                </a:path>
                <a:path w="362584" h="622300">
                  <a:moveTo>
                    <a:pt x="226434" y="256539"/>
                  </a:moveTo>
                  <a:lnTo>
                    <a:pt x="224108" y="256539"/>
                  </a:lnTo>
                  <a:lnTo>
                    <a:pt x="222892" y="257809"/>
                  </a:lnTo>
                  <a:lnTo>
                    <a:pt x="225027" y="257809"/>
                  </a:lnTo>
                  <a:lnTo>
                    <a:pt x="226434" y="256539"/>
                  </a:lnTo>
                  <a:close/>
                </a:path>
                <a:path w="362584" h="622300">
                  <a:moveTo>
                    <a:pt x="271814" y="246379"/>
                  </a:moveTo>
                  <a:lnTo>
                    <a:pt x="270050" y="246379"/>
                  </a:lnTo>
                  <a:lnTo>
                    <a:pt x="269897" y="247649"/>
                  </a:lnTo>
                  <a:lnTo>
                    <a:pt x="269736" y="250189"/>
                  </a:lnTo>
                  <a:lnTo>
                    <a:pt x="270143" y="252729"/>
                  </a:lnTo>
                  <a:lnTo>
                    <a:pt x="271810" y="255269"/>
                  </a:lnTo>
                  <a:lnTo>
                    <a:pt x="272198" y="256539"/>
                  </a:lnTo>
                  <a:lnTo>
                    <a:pt x="272695" y="257809"/>
                  </a:lnTo>
                  <a:lnTo>
                    <a:pt x="277340" y="257809"/>
                  </a:lnTo>
                  <a:lnTo>
                    <a:pt x="276133" y="256539"/>
                  </a:lnTo>
                  <a:lnTo>
                    <a:pt x="274663" y="255269"/>
                  </a:lnTo>
                  <a:lnTo>
                    <a:pt x="274025" y="253999"/>
                  </a:lnTo>
                  <a:lnTo>
                    <a:pt x="276336" y="253999"/>
                  </a:lnTo>
                  <a:lnTo>
                    <a:pt x="274881" y="252729"/>
                  </a:lnTo>
                  <a:lnTo>
                    <a:pt x="273950" y="252729"/>
                  </a:lnTo>
                  <a:lnTo>
                    <a:pt x="272432" y="251459"/>
                  </a:lnTo>
                  <a:lnTo>
                    <a:pt x="272157" y="250189"/>
                  </a:lnTo>
                  <a:lnTo>
                    <a:pt x="271814" y="246379"/>
                  </a:lnTo>
                  <a:close/>
                </a:path>
                <a:path w="362584" h="622300">
                  <a:moveTo>
                    <a:pt x="300823" y="234965"/>
                  </a:moveTo>
                  <a:lnTo>
                    <a:pt x="302235" y="236219"/>
                  </a:lnTo>
                  <a:lnTo>
                    <a:pt x="307251" y="238759"/>
                  </a:lnTo>
                  <a:lnTo>
                    <a:pt x="310170" y="240029"/>
                  </a:lnTo>
                  <a:lnTo>
                    <a:pt x="314841" y="246379"/>
                  </a:lnTo>
                  <a:lnTo>
                    <a:pt x="319157" y="252729"/>
                  </a:lnTo>
                  <a:lnTo>
                    <a:pt x="319893" y="255269"/>
                  </a:lnTo>
                  <a:lnTo>
                    <a:pt x="320333" y="257809"/>
                  </a:lnTo>
                  <a:lnTo>
                    <a:pt x="323460" y="257809"/>
                  </a:lnTo>
                  <a:lnTo>
                    <a:pt x="321670" y="252729"/>
                  </a:lnTo>
                  <a:lnTo>
                    <a:pt x="316674" y="245109"/>
                  </a:lnTo>
                  <a:lnTo>
                    <a:pt x="309824" y="237489"/>
                  </a:lnTo>
                  <a:lnTo>
                    <a:pt x="307344" y="237489"/>
                  </a:lnTo>
                  <a:lnTo>
                    <a:pt x="303534" y="236219"/>
                  </a:lnTo>
                  <a:lnTo>
                    <a:pt x="300823" y="234965"/>
                  </a:lnTo>
                  <a:close/>
                </a:path>
                <a:path w="362584" h="622300">
                  <a:moveTo>
                    <a:pt x="127633" y="256539"/>
                  </a:moveTo>
                  <a:lnTo>
                    <a:pt x="126779" y="256539"/>
                  </a:lnTo>
                  <a:lnTo>
                    <a:pt x="126909" y="256826"/>
                  </a:lnTo>
                  <a:lnTo>
                    <a:pt x="128720" y="256985"/>
                  </a:lnTo>
                  <a:lnTo>
                    <a:pt x="127633" y="256539"/>
                  </a:lnTo>
                  <a:close/>
                </a:path>
                <a:path w="362584" h="622300">
                  <a:moveTo>
                    <a:pt x="314929" y="254545"/>
                  </a:moveTo>
                  <a:lnTo>
                    <a:pt x="315665" y="255269"/>
                  </a:lnTo>
                  <a:lnTo>
                    <a:pt x="317040" y="255736"/>
                  </a:lnTo>
                  <a:lnTo>
                    <a:pt x="314929" y="254545"/>
                  </a:lnTo>
                  <a:close/>
                </a:path>
                <a:path w="362584" h="622300">
                  <a:moveTo>
                    <a:pt x="135270" y="250189"/>
                  </a:moveTo>
                  <a:lnTo>
                    <a:pt x="131339" y="250189"/>
                  </a:lnTo>
                  <a:lnTo>
                    <a:pt x="146532" y="252729"/>
                  </a:lnTo>
                  <a:lnTo>
                    <a:pt x="159876" y="253999"/>
                  </a:lnTo>
                  <a:lnTo>
                    <a:pt x="173176" y="253999"/>
                  </a:lnTo>
                  <a:lnTo>
                    <a:pt x="186445" y="255269"/>
                  </a:lnTo>
                  <a:lnTo>
                    <a:pt x="197978" y="255269"/>
                  </a:lnTo>
                  <a:lnTo>
                    <a:pt x="159840" y="251459"/>
                  </a:lnTo>
                  <a:lnTo>
                    <a:pt x="148158" y="251459"/>
                  </a:lnTo>
                  <a:lnTo>
                    <a:pt x="135270" y="250189"/>
                  </a:lnTo>
                  <a:close/>
                </a:path>
                <a:path w="362584" h="622300">
                  <a:moveTo>
                    <a:pt x="252959" y="248919"/>
                  </a:moveTo>
                  <a:lnTo>
                    <a:pt x="249480" y="248919"/>
                  </a:lnTo>
                  <a:lnTo>
                    <a:pt x="249488" y="250189"/>
                  </a:lnTo>
                  <a:lnTo>
                    <a:pt x="250508" y="255269"/>
                  </a:lnTo>
                  <a:lnTo>
                    <a:pt x="253526" y="255269"/>
                  </a:lnTo>
                  <a:lnTo>
                    <a:pt x="252868" y="253999"/>
                  </a:lnTo>
                  <a:lnTo>
                    <a:pt x="252913" y="250189"/>
                  </a:lnTo>
                  <a:lnTo>
                    <a:pt x="254710" y="250189"/>
                  </a:lnTo>
                  <a:lnTo>
                    <a:pt x="252959" y="248919"/>
                  </a:lnTo>
                  <a:close/>
                </a:path>
                <a:path w="362584" h="622300">
                  <a:moveTo>
                    <a:pt x="313718" y="253683"/>
                  </a:moveTo>
                  <a:lnTo>
                    <a:pt x="313963" y="253999"/>
                  </a:lnTo>
                  <a:lnTo>
                    <a:pt x="314929" y="254545"/>
                  </a:lnTo>
                  <a:lnTo>
                    <a:pt x="314375" y="253999"/>
                  </a:lnTo>
                  <a:lnTo>
                    <a:pt x="313718" y="253683"/>
                  </a:lnTo>
                  <a:close/>
                </a:path>
                <a:path w="362584" h="622300">
                  <a:moveTo>
                    <a:pt x="26563" y="252729"/>
                  </a:moveTo>
                  <a:lnTo>
                    <a:pt x="22171" y="252729"/>
                  </a:lnTo>
                  <a:lnTo>
                    <a:pt x="25863" y="253999"/>
                  </a:lnTo>
                  <a:lnTo>
                    <a:pt x="26563" y="252729"/>
                  </a:lnTo>
                  <a:close/>
                </a:path>
                <a:path w="362584" h="622300">
                  <a:moveTo>
                    <a:pt x="312978" y="252729"/>
                  </a:moveTo>
                  <a:lnTo>
                    <a:pt x="311736" y="252729"/>
                  </a:lnTo>
                  <a:lnTo>
                    <a:pt x="313718" y="253683"/>
                  </a:lnTo>
                  <a:lnTo>
                    <a:pt x="312978" y="252729"/>
                  </a:lnTo>
                  <a:close/>
                </a:path>
                <a:path w="362584" h="622300">
                  <a:moveTo>
                    <a:pt x="131803" y="243839"/>
                  </a:moveTo>
                  <a:lnTo>
                    <a:pt x="119894" y="243839"/>
                  </a:lnTo>
                  <a:lnTo>
                    <a:pt x="118533" y="245109"/>
                  </a:lnTo>
                  <a:lnTo>
                    <a:pt x="117499" y="246379"/>
                  </a:lnTo>
                  <a:lnTo>
                    <a:pt x="116838" y="250189"/>
                  </a:lnTo>
                  <a:lnTo>
                    <a:pt x="118279" y="252729"/>
                  </a:lnTo>
                  <a:lnTo>
                    <a:pt x="121529" y="252729"/>
                  </a:lnTo>
                  <a:lnTo>
                    <a:pt x="120441" y="251459"/>
                  </a:lnTo>
                  <a:lnTo>
                    <a:pt x="123059" y="251459"/>
                  </a:lnTo>
                  <a:lnTo>
                    <a:pt x="120283" y="250189"/>
                  </a:lnTo>
                  <a:lnTo>
                    <a:pt x="119835" y="248919"/>
                  </a:lnTo>
                  <a:lnTo>
                    <a:pt x="120805" y="248919"/>
                  </a:lnTo>
                  <a:lnTo>
                    <a:pt x="125676" y="247649"/>
                  </a:lnTo>
                  <a:lnTo>
                    <a:pt x="128659" y="247649"/>
                  </a:lnTo>
                  <a:lnTo>
                    <a:pt x="122217" y="246379"/>
                  </a:lnTo>
                  <a:lnTo>
                    <a:pt x="121733" y="246379"/>
                  </a:lnTo>
                  <a:lnTo>
                    <a:pt x="123591" y="245109"/>
                  </a:lnTo>
                  <a:lnTo>
                    <a:pt x="134819" y="245109"/>
                  </a:lnTo>
                  <a:lnTo>
                    <a:pt x="131803" y="243839"/>
                  </a:lnTo>
                  <a:close/>
                </a:path>
                <a:path w="362584" h="622300">
                  <a:moveTo>
                    <a:pt x="123059" y="251459"/>
                  </a:moveTo>
                  <a:lnTo>
                    <a:pt x="120441" y="251459"/>
                  </a:lnTo>
                  <a:lnTo>
                    <a:pt x="122327" y="252729"/>
                  </a:lnTo>
                  <a:lnTo>
                    <a:pt x="126885" y="252729"/>
                  </a:lnTo>
                  <a:lnTo>
                    <a:pt x="123059" y="251459"/>
                  </a:lnTo>
                  <a:close/>
                </a:path>
                <a:path w="362584" h="622300">
                  <a:moveTo>
                    <a:pt x="254710" y="250189"/>
                  </a:moveTo>
                  <a:lnTo>
                    <a:pt x="252913" y="250189"/>
                  </a:lnTo>
                  <a:lnTo>
                    <a:pt x="256082" y="251459"/>
                  </a:lnTo>
                  <a:lnTo>
                    <a:pt x="258610" y="252729"/>
                  </a:lnTo>
                  <a:lnTo>
                    <a:pt x="259950" y="252729"/>
                  </a:lnTo>
                  <a:lnTo>
                    <a:pt x="256399" y="251459"/>
                  </a:lnTo>
                  <a:lnTo>
                    <a:pt x="254710" y="250189"/>
                  </a:lnTo>
                  <a:close/>
                </a:path>
                <a:path w="362584" h="622300">
                  <a:moveTo>
                    <a:pt x="199394" y="248919"/>
                  </a:moveTo>
                  <a:lnTo>
                    <a:pt x="195221" y="248919"/>
                  </a:lnTo>
                  <a:lnTo>
                    <a:pt x="198447" y="250189"/>
                  </a:lnTo>
                  <a:lnTo>
                    <a:pt x="199394" y="248919"/>
                  </a:lnTo>
                  <a:close/>
                </a:path>
                <a:path w="362584" h="622300">
                  <a:moveTo>
                    <a:pt x="256107" y="245109"/>
                  </a:moveTo>
                  <a:lnTo>
                    <a:pt x="250467" y="245109"/>
                  </a:lnTo>
                  <a:lnTo>
                    <a:pt x="250080" y="246379"/>
                  </a:lnTo>
                  <a:lnTo>
                    <a:pt x="236159" y="246379"/>
                  </a:lnTo>
                  <a:lnTo>
                    <a:pt x="238239" y="248919"/>
                  </a:lnTo>
                  <a:lnTo>
                    <a:pt x="238829" y="247649"/>
                  </a:lnTo>
                  <a:lnTo>
                    <a:pt x="253185" y="247649"/>
                  </a:lnTo>
                  <a:lnTo>
                    <a:pt x="256107" y="245109"/>
                  </a:lnTo>
                  <a:close/>
                </a:path>
                <a:path w="362584" h="622300">
                  <a:moveTo>
                    <a:pt x="239770" y="247649"/>
                  </a:moveTo>
                  <a:lnTo>
                    <a:pt x="239441" y="247649"/>
                  </a:lnTo>
                  <a:lnTo>
                    <a:pt x="240603" y="248919"/>
                  </a:lnTo>
                  <a:lnTo>
                    <a:pt x="239770" y="247649"/>
                  </a:lnTo>
                  <a:close/>
                </a:path>
                <a:path w="362584" h="622300">
                  <a:moveTo>
                    <a:pt x="243225" y="247649"/>
                  </a:moveTo>
                  <a:lnTo>
                    <a:pt x="241970" y="247649"/>
                  </a:lnTo>
                  <a:lnTo>
                    <a:pt x="243455" y="248919"/>
                  </a:lnTo>
                  <a:lnTo>
                    <a:pt x="243225" y="247649"/>
                  </a:lnTo>
                  <a:close/>
                </a:path>
                <a:path w="362584" h="622300">
                  <a:moveTo>
                    <a:pt x="253185" y="247649"/>
                  </a:moveTo>
                  <a:lnTo>
                    <a:pt x="244505" y="247649"/>
                  </a:lnTo>
                  <a:lnTo>
                    <a:pt x="246890" y="248919"/>
                  </a:lnTo>
                  <a:lnTo>
                    <a:pt x="253055" y="248919"/>
                  </a:lnTo>
                  <a:lnTo>
                    <a:pt x="253185" y="247649"/>
                  </a:lnTo>
                  <a:close/>
                </a:path>
                <a:path w="362584" h="622300">
                  <a:moveTo>
                    <a:pt x="256491" y="245109"/>
                  </a:moveTo>
                  <a:lnTo>
                    <a:pt x="256107" y="245109"/>
                  </a:lnTo>
                  <a:lnTo>
                    <a:pt x="259527" y="247649"/>
                  </a:lnTo>
                  <a:lnTo>
                    <a:pt x="261406" y="248919"/>
                  </a:lnTo>
                  <a:lnTo>
                    <a:pt x="260346" y="247649"/>
                  </a:lnTo>
                  <a:lnTo>
                    <a:pt x="258814" y="246379"/>
                  </a:lnTo>
                  <a:lnTo>
                    <a:pt x="256491" y="245109"/>
                  </a:lnTo>
                  <a:close/>
                </a:path>
                <a:path w="362584" h="622300">
                  <a:moveTo>
                    <a:pt x="82911" y="234949"/>
                  </a:moveTo>
                  <a:lnTo>
                    <a:pt x="68416" y="234949"/>
                  </a:lnTo>
                  <a:lnTo>
                    <a:pt x="73892" y="236219"/>
                  </a:lnTo>
                  <a:lnTo>
                    <a:pt x="82039" y="238759"/>
                  </a:lnTo>
                  <a:lnTo>
                    <a:pt x="98484" y="241299"/>
                  </a:lnTo>
                  <a:lnTo>
                    <a:pt x="101519" y="246379"/>
                  </a:lnTo>
                  <a:lnTo>
                    <a:pt x="104617" y="247649"/>
                  </a:lnTo>
                  <a:lnTo>
                    <a:pt x="100435" y="243839"/>
                  </a:lnTo>
                  <a:lnTo>
                    <a:pt x="100925" y="241299"/>
                  </a:lnTo>
                  <a:lnTo>
                    <a:pt x="113415" y="241299"/>
                  </a:lnTo>
                  <a:lnTo>
                    <a:pt x="105948" y="240029"/>
                  </a:lnTo>
                  <a:lnTo>
                    <a:pt x="104665" y="240029"/>
                  </a:lnTo>
                  <a:lnTo>
                    <a:pt x="106091" y="238759"/>
                  </a:lnTo>
                  <a:lnTo>
                    <a:pt x="101647" y="238759"/>
                  </a:lnTo>
                  <a:lnTo>
                    <a:pt x="102025" y="237489"/>
                  </a:lnTo>
                  <a:lnTo>
                    <a:pt x="91465" y="237489"/>
                  </a:lnTo>
                  <a:lnTo>
                    <a:pt x="82911" y="234949"/>
                  </a:lnTo>
                  <a:close/>
                </a:path>
                <a:path w="362584" h="622300">
                  <a:moveTo>
                    <a:pt x="113415" y="241299"/>
                  </a:moveTo>
                  <a:lnTo>
                    <a:pt x="100925" y="241299"/>
                  </a:lnTo>
                  <a:lnTo>
                    <a:pt x="107765" y="247649"/>
                  </a:lnTo>
                  <a:lnTo>
                    <a:pt x="106329" y="245109"/>
                  </a:lnTo>
                  <a:lnTo>
                    <a:pt x="104719" y="243839"/>
                  </a:lnTo>
                  <a:lnTo>
                    <a:pt x="105086" y="242569"/>
                  </a:lnTo>
                  <a:lnTo>
                    <a:pt x="122732" y="242569"/>
                  </a:lnTo>
                  <a:lnTo>
                    <a:pt x="113415" y="241299"/>
                  </a:lnTo>
                  <a:close/>
                </a:path>
                <a:path w="362584" h="622300">
                  <a:moveTo>
                    <a:pt x="176697" y="242569"/>
                  </a:moveTo>
                  <a:lnTo>
                    <a:pt x="173126" y="242569"/>
                  </a:lnTo>
                  <a:lnTo>
                    <a:pt x="176429" y="247649"/>
                  </a:lnTo>
                  <a:lnTo>
                    <a:pt x="178177" y="247649"/>
                  </a:lnTo>
                  <a:lnTo>
                    <a:pt x="176893" y="246379"/>
                  </a:lnTo>
                  <a:lnTo>
                    <a:pt x="175959" y="246379"/>
                  </a:lnTo>
                  <a:lnTo>
                    <a:pt x="175122" y="243839"/>
                  </a:lnTo>
                  <a:lnTo>
                    <a:pt x="181562" y="243839"/>
                  </a:lnTo>
                  <a:lnTo>
                    <a:pt x="176697" y="242569"/>
                  </a:lnTo>
                  <a:close/>
                </a:path>
                <a:path w="362584" h="622300">
                  <a:moveTo>
                    <a:pt x="199037" y="246379"/>
                  </a:moveTo>
                  <a:lnTo>
                    <a:pt x="195537" y="246379"/>
                  </a:lnTo>
                  <a:lnTo>
                    <a:pt x="197315" y="247649"/>
                  </a:lnTo>
                  <a:lnTo>
                    <a:pt x="198289" y="247649"/>
                  </a:lnTo>
                  <a:lnTo>
                    <a:pt x="199037" y="246379"/>
                  </a:lnTo>
                  <a:close/>
                </a:path>
                <a:path w="362584" h="622300">
                  <a:moveTo>
                    <a:pt x="279121" y="238759"/>
                  </a:moveTo>
                  <a:lnTo>
                    <a:pt x="276165" y="238759"/>
                  </a:lnTo>
                  <a:lnTo>
                    <a:pt x="273849" y="241299"/>
                  </a:lnTo>
                  <a:lnTo>
                    <a:pt x="272108" y="242569"/>
                  </a:lnTo>
                  <a:lnTo>
                    <a:pt x="270879" y="243839"/>
                  </a:lnTo>
                  <a:lnTo>
                    <a:pt x="266068" y="243839"/>
                  </a:lnTo>
                  <a:lnTo>
                    <a:pt x="268153" y="246379"/>
                  </a:lnTo>
                  <a:lnTo>
                    <a:pt x="269785" y="247649"/>
                  </a:lnTo>
                  <a:lnTo>
                    <a:pt x="268239" y="245109"/>
                  </a:lnTo>
                  <a:lnTo>
                    <a:pt x="272475" y="245109"/>
                  </a:lnTo>
                  <a:lnTo>
                    <a:pt x="273826" y="242569"/>
                  </a:lnTo>
                  <a:lnTo>
                    <a:pt x="274185" y="242569"/>
                  </a:lnTo>
                  <a:lnTo>
                    <a:pt x="275952" y="241299"/>
                  </a:lnTo>
                  <a:lnTo>
                    <a:pt x="277582" y="241299"/>
                  </a:lnTo>
                  <a:lnTo>
                    <a:pt x="277781" y="240029"/>
                  </a:lnTo>
                  <a:lnTo>
                    <a:pt x="278028" y="240029"/>
                  </a:lnTo>
                  <a:lnTo>
                    <a:pt x="279121" y="238759"/>
                  </a:lnTo>
                  <a:close/>
                </a:path>
                <a:path w="362584" h="622300">
                  <a:moveTo>
                    <a:pt x="17334" y="245211"/>
                  </a:moveTo>
                  <a:lnTo>
                    <a:pt x="11034" y="246379"/>
                  </a:lnTo>
                  <a:lnTo>
                    <a:pt x="15742" y="246379"/>
                  </a:lnTo>
                  <a:lnTo>
                    <a:pt x="17334" y="245211"/>
                  </a:lnTo>
                  <a:close/>
                </a:path>
                <a:path w="362584" h="622300">
                  <a:moveTo>
                    <a:pt x="109486" y="245109"/>
                  </a:moveTo>
                  <a:lnTo>
                    <a:pt x="108517" y="245109"/>
                  </a:lnTo>
                  <a:lnTo>
                    <a:pt x="110233" y="246379"/>
                  </a:lnTo>
                  <a:lnTo>
                    <a:pt x="109486" y="245109"/>
                  </a:lnTo>
                  <a:close/>
                </a:path>
                <a:path w="362584" h="622300">
                  <a:moveTo>
                    <a:pt x="195596" y="245109"/>
                  </a:moveTo>
                  <a:lnTo>
                    <a:pt x="184956" y="245109"/>
                  </a:lnTo>
                  <a:lnTo>
                    <a:pt x="190372" y="246379"/>
                  </a:lnTo>
                  <a:lnTo>
                    <a:pt x="197523" y="246379"/>
                  </a:lnTo>
                  <a:lnTo>
                    <a:pt x="195596" y="245109"/>
                  </a:lnTo>
                  <a:close/>
                </a:path>
                <a:path w="362584" h="622300">
                  <a:moveTo>
                    <a:pt x="226900" y="243839"/>
                  </a:moveTo>
                  <a:lnTo>
                    <a:pt x="225812" y="243839"/>
                  </a:lnTo>
                  <a:lnTo>
                    <a:pt x="227569" y="246379"/>
                  </a:lnTo>
                  <a:lnTo>
                    <a:pt x="229312" y="246379"/>
                  </a:lnTo>
                  <a:lnTo>
                    <a:pt x="228333" y="245109"/>
                  </a:lnTo>
                  <a:lnTo>
                    <a:pt x="227537" y="245109"/>
                  </a:lnTo>
                  <a:lnTo>
                    <a:pt x="226900" y="243839"/>
                  </a:lnTo>
                  <a:close/>
                </a:path>
                <a:path w="362584" h="622300">
                  <a:moveTo>
                    <a:pt x="241899" y="243839"/>
                  </a:moveTo>
                  <a:lnTo>
                    <a:pt x="228200" y="243839"/>
                  </a:lnTo>
                  <a:lnTo>
                    <a:pt x="233708" y="245109"/>
                  </a:lnTo>
                  <a:lnTo>
                    <a:pt x="234373" y="246379"/>
                  </a:lnTo>
                  <a:lnTo>
                    <a:pt x="245401" y="246379"/>
                  </a:lnTo>
                  <a:lnTo>
                    <a:pt x="243764" y="245109"/>
                  </a:lnTo>
                  <a:lnTo>
                    <a:pt x="240276" y="245109"/>
                  </a:lnTo>
                  <a:lnTo>
                    <a:pt x="241899" y="243839"/>
                  </a:lnTo>
                  <a:close/>
                </a:path>
                <a:path w="362584" h="622300">
                  <a:moveTo>
                    <a:pt x="272475" y="245109"/>
                  </a:moveTo>
                  <a:lnTo>
                    <a:pt x="269615" y="245109"/>
                  </a:lnTo>
                  <a:lnTo>
                    <a:pt x="270287" y="246379"/>
                  </a:lnTo>
                  <a:lnTo>
                    <a:pt x="273801" y="246379"/>
                  </a:lnTo>
                  <a:lnTo>
                    <a:pt x="272475" y="245109"/>
                  </a:lnTo>
                  <a:close/>
                </a:path>
                <a:path w="362584" h="622300">
                  <a:moveTo>
                    <a:pt x="17878" y="245109"/>
                  </a:moveTo>
                  <a:lnTo>
                    <a:pt x="17471" y="245109"/>
                  </a:lnTo>
                  <a:lnTo>
                    <a:pt x="17334" y="245211"/>
                  </a:lnTo>
                  <a:lnTo>
                    <a:pt x="17878" y="245109"/>
                  </a:lnTo>
                  <a:close/>
                </a:path>
                <a:path w="362584" h="622300">
                  <a:moveTo>
                    <a:pt x="108377" y="245006"/>
                  </a:moveTo>
                  <a:lnTo>
                    <a:pt x="108517" y="245109"/>
                  </a:lnTo>
                  <a:lnTo>
                    <a:pt x="108377" y="245006"/>
                  </a:lnTo>
                  <a:close/>
                </a:path>
                <a:path w="362584" h="622300">
                  <a:moveTo>
                    <a:pt x="168155" y="243839"/>
                  </a:moveTo>
                  <a:lnTo>
                    <a:pt x="163763" y="243839"/>
                  </a:lnTo>
                  <a:lnTo>
                    <a:pt x="168973" y="245109"/>
                  </a:lnTo>
                  <a:lnTo>
                    <a:pt x="168155" y="243839"/>
                  </a:lnTo>
                  <a:close/>
                </a:path>
                <a:path w="362584" h="622300">
                  <a:moveTo>
                    <a:pt x="197012" y="243839"/>
                  </a:moveTo>
                  <a:lnTo>
                    <a:pt x="175122" y="243839"/>
                  </a:lnTo>
                  <a:lnTo>
                    <a:pt x="181320" y="245109"/>
                  </a:lnTo>
                  <a:lnTo>
                    <a:pt x="193932" y="245109"/>
                  </a:lnTo>
                  <a:lnTo>
                    <a:pt x="197012" y="243839"/>
                  </a:lnTo>
                  <a:close/>
                </a:path>
                <a:path w="362584" h="622300">
                  <a:moveTo>
                    <a:pt x="204304" y="228599"/>
                  </a:moveTo>
                  <a:lnTo>
                    <a:pt x="204443" y="229869"/>
                  </a:lnTo>
                  <a:lnTo>
                    <a:pt x="209208" y="231139"/>
                  </a:lnTo>
                  <a:lnTo>
                    <a:pt x="221217" y="233679"/>
                  </a:lnTo>
                  <a:lnTo>
                    <a:pt x="237388" y="237489"/>
                  </a:lnTo>
                  <a:lnTo>
                    <a:pt x="254642" y="242569"/>
                  </a:lnTo>
                  <a:lnTo>
                    <a:pt x="252906" y="242569"/>
                  </a:lnTo>
                  <a:lnTo>
                    <a:pt x="251068" y="245109"/>
                  </a:lnTo>
                  <a:lnTo>
                    <a:pt x="256240" y="245109"/>
                  </a:lnTo>
                  <a:lnTo>
                    <a:pt x="259264" y="243839"/>
                  </a:lnTo>
                  <a:lnTo>
                    <a:pt x="269563" y="243839"/>
                  </a:lnTo>
                  <a:lnTo>
                    <a:pt x="267267" y="242569"/>
                  </a:lnTo>
                  <a:lnTo>
                    <a:pt x="266145" y="241299"/>
                  </a:lnTo>
                  <a:lnTo>
                    <a:pt x="256576" y="241299"/>
                  </a:lnTo>
                  <a:lnTo>
                    <a:pt x="243616" y="237489"/>
                  </a:lnTo>
                  <a:lnTo>
                    <a:pt x="217654" y="232409"/>
                  </a:lnTo>
                  <a:lnTo>
                    <a:pt x="204304" y="228599"/>
                  </a:lnTo>
                  <a:close/>
                </a:path>
                <a:path w="362584" h="622300">
                  <a:moveTo>
                    <a:pt x="127156" y="242569"/>
                  </a:moveTo>
                  <a:lnTo>
                    <a:pt x="105086" y="242569"/>
                  </a:lnTo>
                  <a:lnTo>
                    <a:pt x="108377" y="245006"/>
                  </a:lnTo>
                  <a:lnTo>
                    <a:pt x="108557" y="243839"/>
                  </a:lnTo>
                  <a:lnTo>
                    <a:pt x="124817" y="243839"/>
                  </a:lnTo>
                  <a:lnTo>
                    <a:pt x="127156" y="242569"/>
                  </a:lnTo>
                  <a:close/>
                </a:path>
                <a:path w="362584" h="622300">
                  <a:moveTo>
                    <a:pt x="136087" y="242569"/>
                  </a:moveTo>
                  <a:lnTo>
                    <a:pt x="135687" y="242569"/>
                  </a:lnTo>
                  <a:lnTo>
                    <a:pt x="135969" y="243839"/>
                  </a:lnTo>
                  <a:lnTo>
                    <a:pt x="136167" y="243839"/>
                  </a:lnTo>
                  <a:lnTo>
                    <a:pt x="136087" y="242569"/>
                  </a:lnTo>
                  <a:close/>
                </a:path>
                <a:path w="362584" h="622300">
                  <a:moveTo>
                    <a:pt x="166479" y="241299"/>
                  </a:moveTo>
                  <a:lnTo>
                    <a:pt x="156719" y="241299"/>
                  </a:lnTo>
                  <a:lnTo>
                    <a:pt x="165598" y="243839"/>
                  </a:lnTo>
                  <a:lnTo>
                    <a:pt x="168122" y="243839"/>
                  </a:lnTo>
                  <a:lnTo>
                    <a:pt x="166617" y="242569"/>
                  </a:lnTo>
                  <a:lnTo>
                    <a:pt x="171952" y="242569"/>
                  </a:lnTo>
                  <a:lnTo>
                    <a:pt x="166479" y="241299"/>
                  </a:lnTo>
                  <a:close/>
                </a:path>
                <a:path w="362584" h="622300">
                  <a:moveTo>
                    <a:pt x="208624" y="238759"/>
                  </a:moveTo>
                  <a:lnTo>
                    <a:pt x="200438" y="238759"/>
                  </a:lnTo>
                  <a:lnTo>
                    <a:pt x="193278" y="242569"/>
                  </a:lnTo>
                  <a:lnTo>
                    <a:pt x="191541" y="243839"/>
                  </a:lnTo>
                  <a:lnTo>
                    <a:pt x="197361" y="243839"/>
                  </a:lnTo>
                  <a:lnTo>
                    <a:pt x="202434" y="242569"/>
                  </a:lnTo>
                  <a:lnTo>
                    <a:pt x="206437" y="242569"/>
                  </a:lnTo>
                  <a:lnTo>
                    <a:pt x="204628" y="241299"/>
                  </a:lnTo>
                  <a:lnTo>
                    <a:pt x="204414" y="241299"/>
                  </a:lnTo>
                  <a:lnTo>
                    <a:pt x="206474" y="240029"/>
                  </a:lnTo>
                  <a:lnTo>
                    <a:pt x="211599" y="240029"/>
                  </a:lnTo>
                  <a:lnTo>
                    <a:pt x="208624" y="238759"/>
                  </a:lnTo>
                  <a:close/>
                </a:path>
                <a:path w="362584" h="622300">
                  <a:moveTo>
                    <a:pt x="222168" y="241299"/>
                  </a:moveTo>
                  <a:lnTo>
                    <a:pt x="220638" y="241299"/>
                  </a:lnTo>
                  <a:lnTo>
                    <a:pt x="224424" y="243839"/>
                  </a:lnTo>
                  <a:lnTo>
                    <a:pt x="231007" y="243839"/>
                  </a:lnTo>
                  <a:lnTo>
                    <a:pt x="228815" y="242569"/>
                  </a:lnTo>
                  <a:lnTo>
                    <a:pt x="224339" y="242569"/>
                  </a:lnTo>
                  <a:lnTo>
                    <a:pt x="222168" y="241299"/>
                  </a:lnTo>
                  <a:close/>
                </a:path>
                <a:path w="362584" h="622300">
                  <a:moveTo>
                    <a:pt x="32735" y="201929"/>
                  </a:moveTo>
                  <a:lnTo>
                    <a:pt x="44790" y="209549"/>
                  </a:lnTo>
                  <a:lnTo>
                    <a:pt x="71270" y="219709"/>
                  </a:lnTo>
                  <a:lnTo>
                    <a:pt x="103662" y="229869"/>
                  </a:lnTo>
                  <a:lnTo>
                    <a:pt x="133454" y="237489"/>
                  </a:lnTo>
                  <a:lnTo>
                    <a:pt x="134864" y="237489"/>
                  </a:lnTo>
                  <a:lnTo>
                    <a:pt x="135913" y="238759"/>
                  </a:lnTo>
                  <a:lnTo>
                    <a:pt x="133941" y="238759"/>
                  </a:lnTo>
                  <a:lnTo>
                    <a:pt x="131565" y="240029"/>
                  </a:lnTo>
                  <a:lnTo>
                    <a:pt x="129869" y="240029"/>
                  </a:lnTo>
                  <a:lnTo>
                    <a:pt x="125759" y="241299"/>
                  </a:lnTo>
                  <a:lnTo>
                    <a:pt x="123585" y="242569"/>
                  </a:lnTo>
                  <a:lnTo>
                    <a:pt x="131663" y="242569"/>
                  </a:lnTo>
                  <a:lnTo>
                    <a:pt x="133371" y="241299"/>
                  </a:lnTo>
                  <a:lnTo>
                    <a:pt x="156342" y="241299"/>
                  </a:lnTo>
                  <a:lnTo>
                    <a:pt x="151032" y="240029"/>
                  </a:lnTo>
                  <a:lnTo>
                    <a:pt x="145239" y="238759"/>
                  </a:lnTo>
                  <a:lnTo>
                    <a:pt x="138014" y="237489"/>
                  </a:lnTo>
                  <a:lnTo>
                    <a:pt x="136005" y="234949"/>
                  </a:lnTo>
                  <a:lnTo>
                    <a:pt x="128966" y="234949"/>
                  </a:lnTo>
                  <a:lnTo>
                    <a:pt x="104928" y="228599"/>
                  </a:lnTo>
                  <a:lnTo>
                    <a:pt x="79099" y="220979"/>
                  </a:lnTo>
                  <a:lnTo>
                    <a:pt x="54078" y="212058"/>
                  </a:lnTo>
                  <a:lnTo>
                    <a:pt x="32735" y="201929"/>
                  </a:lnTo>
                  <a:close/>
                </a:path>
                <a:path w="362584" h="622300">
                  <a:moveTo>
                    <a:pt x="178798" y="241299"/>
                  </a:moveTo>
                  <a:lnTo>
                    <a:pt x="176729" y="241299"/>
                  </a:lnTo>
                  <a:lnTo>
                    <a:pt x="174884" y="242569"/>
                  </a:lnTo>
                  <a:lnTo>
                    <a:pt x="177587" y="242569"/>
                  </a:lnTo>
                  <a:lnTo>
                    <a:pt x="178798" y="241299"/>
                  </a:lnTo>
                  <a:close/>
                </a:path>
                <a:path w="362584" h="622300">
                  <a:moveTo>
                    <a:pt x="278408" y="241299"/>
                  </a:moveTo>
                  <a:lnTo>
                    <a:pt x="277267" y="241299"/>
                  </a:lnTo>
                  <a:lnTo>
                    <a:pt x="278828" y="242569"/>
                  </a:lnTo>
                  <a:lnTo>
                    <a:pt x="278408" y="241299"/>
                  </a:lnTo>
                  <a:close/>
                </a:path>
                <a:path w="362584" h="622300">
                  <a:moveTo>
                    <a:pt x="168949" y="240029"/>
                  </a:moveTo>
                  <a:lnTo>
                    <a:pt x="166730" y="240029"/>
                  </a:lnTo>
                  <a:lnTo>
                    <a:pt x="165459" y="241299"/>
                  </a:lnTo>
                  <a:lnTo>
                    <a:pt x="167715" y="241299"/>
                  </a:lnTo>
                  <a:lnTo>
                    <a:pt x="168949" y="240029"/>
                  </a:lnTo>
                  <a:close/>
                </a:path>
                <a:path w="362584" h="622300">
                  <a:moveTo>
                    <a:pt x="220306" y="241234"/>
                  </a:moveTo>
                  <a:lnTo>
                    <a:pt x="220638" y="241299"/>
                  </a:lnTo>
                  <a:lnTo>
                    <a:pt x="220306" y="241234"/>
                  </a:lnTo>
                  <a:close/>
                </a:path>
                <a:path w="362584" h="622300">
                  <a:moveTo>
                    <a:pt x="264588" y="240029"/>
                  </a:moveTo>
                  <a:lnTo>
                    <a:pt x="258921" y="240029"/>
                  </a:lnTo>
                  <a:lnTo>
                    <a:pt x="257743" y="241299"/>
                  </a:lnTo>
                  <a:lnTo>
                    <a:pt x="266145" y="241299"/>
                  </a:lnTo>
                  <a:lnTo>
                    <a:pt x="264588" y="240029"/>
                  </a:lnTo>
                  <a:close/>
                </a:path>
                <a:path w="362584" h="622300">
                  <a:moveTo>
                    <a:pt x="283380" y="239638"/>
                  </a:moveTo>
                  <a:lnTo>
                    <a:pt x="283926" y="240029"/>
                  </a:lnTo>
                  <a:lnTo>
                    <a:pt x="285115" y="241299"/>
                  </a:lnTo>
                  <a:lnTo>
                    <a:pt x="286277" y="241299"/>
                  </a:lnTo>
                  <a:lnTo>
                    <a:pt x="284152" y="240029"/>
                  </a:lnTo>
                  <a:lnTo>
                    <a:pt x="283380" y="239638"/>
                  </a:lnTo>
                  <a:close/>
                </a:path>
                <a:path w="362584" h="622300">
                  <a:moveTo>
                    <a:pt x="220613" y="240029"/>
                  </a:moveTo>
                  <a:lnTo>
                    <a:pt x="214208" y="240029"/>
                  </a:lnTo>
                  <a:lnTo>
                    <a:pt x="220306" y="241234"/>
                  </a:lnTo>
                  <a:lnTo>
                    <a:pt x="220613" y="240029"/>
                  </a:lnTo>
                  <a:close/>
                </a:path>
                <a:path w="362584" h="622300">
                  <a:moveTo>
                    <a:pt x="10194" y="236716"/>
                  </a:moveTo>
                  <a:lnTo>
                    <a:pt x="18956" y="238759"/>
                  </a:lnTo>
                  <a:lnTo>
                    <a:pt x="21037" y="240029"/>
                  </a:lnTo>
                  <a:lnTo>
                    <a:pt x="19697" y="237489"/>
                  </a:lnTo>
                  <a:lnTo>
                    <a:pt x="10194" y="236716"/>
                  </a:lnTo>
                  <a:close/>
                </a:path>
                <a:path w="362584" h="622300">
                  <a:moveTo>
                    <a:pt x="242195" y="229869"/>
                  </a:moveTo>
                  <a:lnTo>
                    <a:pt x="237996" y="229869"/>
                  </a:lnTo>
                  <a:lnTo>
                    <a:pt x="244221" y="232409"/>
                  </a:lnTo>
                  <a:lnTo>
                    <a:pt x="250570" y="233679"/>
                  </a:lnTo>
                  <a:lnTo>
                    <a:pt x="256934" y="236219"/>
                  </a:lnTo>
                  <a:lnTo>
                    <a:pt x="257552" y="237489"/>
                  </a:lnTo>
                  <a:lnTo>
                    <a:pt x="258699" y="238759"/>
                  </a:lnTo>
                  <a:lnTo>
                    <a:pt x="260217" y="240029"/>
                  </a:lnTo>
                  <a:lnTo>
                    <a:pt x="267944" y="240029"/>
                  </a:lnTo>
                  <a:lnTo>
                    <a:pt x="264915" y="238759"/>
                  </a:lnTo>
                  <a:lnTo>
                    <a:pt x="261017" y="236219"/>
                  </a:lnTo>
                  <a:lnTo>
                    <a:pt x="258755" y="233679"/>
                  </a:lnTo>
                  <a:lnTo>
                    <a:pt x="256557" y="233679"/>
                  </a:lnTo>
                  <a:lnTo>
                    <a:pt x="249392" y="232409"/>
                  </a:lnTo>
                  <a:lnTo>
                    <a:pt x="242195" y="229869"/>
                  </a:lnTo>
                  <a:close/>
                </a:path>
                <a:path w="362584" h="622300">
                  <a:moveTo>
                    <a:pt x="269119" y="227329"/>
                  </a:moveTo>
                  <a:lnTo>
                    <a:pt x="266622" y="227329"/>
                  </a:lnTo>
                  <a:lnTo>
                    <a:pt x="269279" y="232409"/>
                  </a:lnTo>
                  <a:lnTo>
                    <a:pt x="272697" y="236219"/>
                  </a:lnTo>
                  <a:lnTo>
                    <a:pt x="276849" y="238759"/>
                  </a:lnTo>
                  <a:lnTo>
                    <a:pt x="281647" y="238759"/>
                  </a:lnTo>
                  <a:lnTo>
                    <a:pt x="283380" y="239638"/>
                  </a:lnTo>
                  <a:lnTo>
                    <a:pt x="273292" y="232409"/>
                  </a:lnTo>
                  <a:lnTo>
                    <a:pt x="269119" y="227329"/>
                  </a:lnTo>
                  <a:close/>
                </a:path>
                <a:path w="362584" h="622300">
                  <a:moveTo>
                    <a:pt x="81939" y="233679"/>
                  </a:moveTo>
                  <a:lnTo>
                    <a:pt x="67744" y="233679"/>
                  </a:lnTo>
                  <a:lnTo>
                    <a:pt x="66589" y="237489"/>
                  </a:lnTo>
                  <a:lnTo>
                    <a:pt x="70742" y="238759"/>
                  </a:lnTo>
                  <a:lnTo>
                    <a:pt x="69196" y="237489"/>
                  </a:lnTo>
                  <a:lnTo>
                    <a:pt x="68512" y="236372"/>
                  </a:lnTo>
                  <a:lnTo>
                    <a:pt x="68416" y="234949"/>
                  </a:lnTo>
                  <a:lnTo>
                    <a:pt x="80952" y="234949"/>
                  </a:lnTo>
                  <a:lnTo>
                    <a:pt x="81939" y="233679"/>
                  </a:lnTo>
                  <a:close/>
                </a:path>
                <a:path w="362584" h="622300">
                  <a:moveTo>
                    <a:pt x="111609" y="236219"/>
                  </a:moveTo>
                  <a:lnTo>
                    <a:pt x="108084" y="237489"/>
                  </a:lnTo>
                  <a:lnTo>
                    <a:pt x="103922" y="238759"/>
                  </a:lnTo>
                  <a:lnTo>
                    <a:pt x="106845" y="238759"/>
                  </a:lnTo>
                  <a:lnTo>
                    <a:pt x="111609" y="236219"/>
                  </a:lnTo>
                  <a:close/>
                </a:path>
                <a:path w="362584" h="622300">
                  <a:moveTo>
                    <a:pt x="196952" y="227329"/>
                  </a:moveTo>
                  <a:lnTo>
                    <a:pt x="194444" y="227329"/>
                  </a:lnTo>
                  <a:lnTo>
                    <a:pt x="193564" y="231139"/>
                  </a:lnTo>
                  <a:lnTo>
                    <a:pt x="198179" y="234965"/>
                  </a:lnTo>
                  <a:lnTo>
                    <a:pt x="201433" y="237489"/>
                  </a:lnTo>
                  <a:lnTo>
                    <a:pt x="197382" y="237489"/>
                  </a:lnTo>
                  <a:lnTo>
                    <a:pt x="202118" y="238759"/>
                  </a:lnTo>
                  <a:lnTo>
                    <a:pt x="206745" y="238759"/>
                  </a:lnTo>
                  <a:lnTo>
                    <a:pt x="204935" y="237489"/>
                  </a:lnTo>
                  <a:lnTo>
                    <a:pt x="203333" y="236219"/>
                  </a:lnTo>
                  <a:lnTo>
                    <a:pt x="205657" y="236219"/>
                  </a:lnTo>
                  <a:lnTo>
                    <a:pt x="203932" y="234949"/>
                  </a:lnTo>
                  <a:lnTo>
                    <a:pt x="200872" y="234949"/>
                  </a:lnTo>
                  <a:lnTo>
                    <a:pt x="199709" y="233679"/>
                  </a:lnTo>
                  <a:lnTo>
                    <a:pt x="203751" y="233679"/>
                  </a:lnTo>
                  <a:lnTo>
                    <a:pt x="198957" y="232409"/>
                  </a:lnTo>
                  <a:lnTo>
                    <a:pt x="197699" y="231139"/>
                  </a:lnTo>
                  <a:lnTo>
                    <a:pt x="201245" y="231139"/>
                  </a:lnTo>
                  <a:lnTo>
                    <a:pt x="198429" y="229869"/>
                  </a:lnTo>
                  <a:lnTo>
                    <a:pt x="196952" y="227329"/>
                  </a:lnTo>
                  <a:close/>
                </a:path>
                <a:path w="362584" h="622300">
                  <a:moveTo>
                    <a:pt x="9200" y="231139"/>
                  </a:moveTo>
                  <a:lnTo>
                    <a:pt x="5952" y="231139"/>
                  </a:lnTo>
                  <a:lnTo>
                    <a:pt x="7334" y="232409"/>
                  </a:lnTo>
                  <a:lnTo>
                    <a:pt x="20400" y="236219"/>
                  </a:lnTo>
                  <a:lnTo>
                    <a:pt x="21782" y="237489"/>
                  </a:lnTo>
                  <a:lnTo>
                    <a:pt x="21333" y="236219"/>
                  </a:lnTo>
                  <a:lnTo>
                    <a:pt x="9200" y="231139"/>
                  </a:lnTo>
                  <a:close/>
                </a:path>
                <a:path w="362584" h="622300">
                  <a:moveTo>
                    <a:pt x="77081" y="231139"/>
                  </a:moveTo>
                  <a:lnTo>
                    <a:pt x="60801" y="231139"/>
                  </a:lnTo>
                  <a:lnTo>
                    <a:pt x="60338" y="236219"/>
                  </a:lnTo>
                  <a:lnTo>
                    <a:pt x="64477" y="237489"/>
                  </a:lnTo>
                  <a:lnTo>
                    <a:pt x="61450" y="233679"/>
                  </a:lnTo>
                  <a:lnTo>
                    <a:pt x="74435" y="233679"/>
                  </a:lnTo>
                  <a:lnTo>
                    <a:pt x="77081" y="231139"/>
                  </a:lnTo>
                  <a:close/>
                </a:path>
                <a:path w="362584" h="622300">
                  <a:moveTo>
                    <a:pt x="104779" y="236219"/>
                  </a:moveTo>
                  <a:lnTo>
                    <a:pt x="102370" y="236219"/>
                  </a:lnTo>
                  <a:lnTo>
                    <a:pt x="98026" y="237489"/>
                  </a:lnTo>
                  <a:lnTo>
                    <a:pt x="102025" y="237489"/>
                  </a:lnTo>
                  <a:lnTo>
                    <a:pt x="104779" y="236219"/>
                  </a:lnTo>
                  <a:close/>
                </a:path>
                <a:path w="362584" h="622300">
                  <a:moveTo>
                    <a:pt x="193953" y="236926"/>
                  </a:moveTo>
                  <a:lnTo>
                    <a:pt x="195309" y="237489"/>
                  </a:lnTo>
                  <a:lnTo>
                    <a:pt x="197382" y="237489"/>
                  </a:lnTo>
                  <a:lnTo>
                    <a:pt x="193953" y="236926"/>
                  </a:lnTo>
                  <a:close/>
                </a:path>
                <a:path w="362584" h="622300">
                  <a:moveTo>
                    <a:pt x="280900" y="209549"/>
                  </a:moveTo>
                  <a:lnTo>
                    <a:pt x="278360" y="209549"/>
                  </a:lnTo>
                  <a:lnTo>
                    <a:pt x="279879" y="210819"/>
                  </a:lnTo>
                  <a:lnTo>
                    <a:pt x="282633" y="213359"/>
                  </a:lnTo>
                  <a:lnTo>
                    <a:pt x="284148" y="215899"/>
                  </a:lnTo>
                  <a:lnTo>
                    <a:pt x="284669" y="215899"/>
                  </a:lnTo>
                  <a:lnTo>
                    <a:pt x="285359" y="217169"/>
                  </a:lnTo>
                  <a:lnTo>
                    <a:pt x="286807" y="217169"/>
                  </a:lnTo>
                  <a:lnTo>
                    <a:pt x="290727" y="220979"/>
                  </a:lnTo>
                  <a:lnTo>
                    <a:pt x="294325" y="223519"/>
                  </a:lnTo>
                  <a:lnTo>
                    <a:pt x="299709" y="228599"/>
                  </a:lnTo>
                  <a:lnTo>
                    <a:pt x="301964" y="231139"/>
                  </a:lnTo>
                  <a:lnTo>
                    <a:pt x="307344" y="237489"/>
                  </a:lnTo>
                  <a:lnTo>
                    <a:pt x="309824" y="237489"/>
                  </a:lnTo>
                  <a:lnTo>
                    <a:pt x="307540" y="234949"/>
                  </a:lnTo>
                  <a:lnTo>
                    <a:pt x="302258" y="228599"/>
                  </a:lnTo>
                  <a:lnTo>
                    <a:pt x="296723" y="223519"/>
                  </a:lnTo>
                  <a:lnTo>
                    <a:pt x="289264" y="217169"/>
                  </a:lnTo>
                  <a:lnTo>
                    <a:pt x="287017" y="215899"/>
                  </a:lnTo>
                  <a:lnTo>
                    <a:pt x="286237" y="214629"/>
                  </a:lnTo>
                  <a:lnTo>
                    <a:pt x="283491" y="212058"/>
                  </a:lnTo>
                  <a:lnTo>
                    <a:pt x="280900" y="209549"/>
                  </a:lnTo>
                  <a:close/>
                </a:path>
                <a:path w="362584" h="622300">
                  <a:moveTo>
                    <a:pt x="141888" y="226059"/>
                  </a:moveTo>
                  <a:lnTo>
                    <a:pt x="135123" y="226059"/>
                  </a:lnTo>
                  <a:lnTo>
                    <a:pt x="148112" y="229869"/>
                  </a:lnTo>
                  <a:lnTo>
                    <a:pt x="182019" y="234965"/>
                  </a:lnTo>
                  <a:lnTo>
                    <a:pt x="193953" y="236926"/>
                  </a:lnTo>
                  <a:lnTo>
                    <a:pt x="192252" y="236219"/>
                  </a:lnTo>
                  <a:lnTo>
                    <a:pt x="174210" y="233679"/>
                  </a:lnTo>
                  <a:lnTo>
                    <a:pt x="156169" y="229869"/>
                  </a:lnTo>
                  <a:lnTo>
                    <a:pt x="141888" y="226059"/>
                  </a:lnTo>
                  <a:close/>
                </a:path>
                <a:path w="362584" h="622300">
                  <a:moveTo>
                    <a:pt x="8062" y="236219"/>
                  </a:moveTo>
                  <a:lnTo>
                    <a:pt x="5986" y="236219"/>
                  </a:lnTo>
                  <a:lnTo>
                    <a:pt x="5954" y="236372"/>
                  </a:lnTo>
                  <a:lnTo>
                    <a:pt x="10194" y="236716"/>
                  </a:lnTo>
                  <a:lnTo>
                    <a:pt x="8062" y="236219"/>
                  </a:lnTo>
                  <a:close/>
                </a:path>
                <a:path w="362584" h="622300">
                  <a:moveTo>
                    <a:pt x="24308" y="227329"/>
                  </a:moveTo>
                  <a:lnTo>
                    <a:pt x="21056" y="227329"/>
                  </a:lnTo>
                  <a:lnTo>
                    <a:pt x="19530" y="229869"/>
                  </a:lnTo>
                  <a:lnTo>
                    <a:pt x="20644" y="229869"/>
                  </a:lnTo>
                  <a:lnTo>
                    <a:pt x="31217" y="236219"/>
                  </a:lnTo>
                  <a:lnTo>
                    <a:pt x="31522" y="234949"/>
                  </a:lnTo>
                  <a:lnTo>
                    <a:pt x="21357" y="228599"/>
                  </a:lnTo>
                  <a:lnTo>
                    <a:pt x="22203" y="228599"/>
                  </a:lnTo>
                  <a:lnTo>
                    <a:pt x="24308" y="227329"/>
                  </a:lnTo>
                  <a:close/>
                </a:path>
                <a:path w="362584" h="622300">
                  <a:moveTo>
                    <a:pt x="55783" y="233227"/>
                  </a:moveTo>
                  <a:lnTo>
                    <a:pt x="54088" y="234949"/>
                  </a:lnTo>
                  <a:lnTo>
                    <a:pt x="57878" y="236219"/>
                  </a:lnTo>
                  <a:lnTo>
                    <a:pt x="55783" y="233227"/>
                  </a:lnTo>
                  <a:close/>
                </a:path>
                <a:path w="362584" h="622300">
                  <a:moveTo>
                    <a:pt x="137360" y="236130"/>
                  </a:moveTo>
                  <a:close/>
                </a:path>
                <a:path w="362584" h="622300">
                  <a:moveTo>
                    <a:pt x="126691" y="224789"/>
                  </a:moveTo>
                  <a:lnTo>
                    <a:pt x="121218" y="224789"/>
                  </a:lnTo>
                  <a:lnTo>
                    <a:pt x="121040" y="226059"/>
                  </a:lnTo>
                  <a:lnTo>
                    <a:pt x="122254" y="229869"/>
                  </a:lnTo>
                  <a:lnTo>
                    <a:pt x="125112" y="232409"/>
                  </a:lnTo>
                  <a:lnTo>
                    <a:pt x="128966" y="234949"/>
                  </a:lnTo>
                  <a:lnTo>
                    <a:pt x="136005" y="234949"/>
                  </a:lnTo>
                  <a:lnTo>
                    <a:pt x="137360" y="236130"/>
                  </a:lnTo>
                  <a:lnTo>
                    <a:pt x="138780" y="234949"/>
                  </a:lnTo>
                  <a:lnTo>
                    <a:pt x="131508" y="233679"/>
                  </a:lnTo>
                  <a:lnTo>
                    <a:pt x="129926" y="232409"/>
                  </a:lnTo>
                  <a:lnTo>
                    <a:pt x="125560" y="228599"/>
                  </a:lnTo>
                  <a:lnTo>
                    <a:pt x="129531" y="228599"/>
                  </a:lnTo>
                  <a:lnTo>
                    <a:pt x="125363" y="226059"/>
                  </a:lnTo>
                  <a:lnTo>
                    <a:pt x="124595" y="226059"/>
                  </a:lnTo>
                  <a:lnTo>
                    <a:pt x="126691" y="224789"/>
                  </a:lnTo>
                  <a:close/>
                </a:path>
                <a:path w="362584" h="622300">
                  <a:moveTo>
                    <a:pt x="203751" y="233679"/>
                  </a:moveTo>
                  <a:lnTo>
                    <a:pt x="201492" y="233679"/>
                  </a:lnTo>
                  <a:lnTo>
                    <a:pt x="203362" y="234949"/>
                  </a:lnTo>
                  <a:lnTo>
                    <a:pt x="205333" y="234949"/>
                  </a:lnTo>
                  <a:lnTo>
                    <a:pt x="203751" y="233679"/>
                  </a:lnTo>
                  <a:close/>
                </a:path>
                <a:path w="362584" h="622300">
                  <a:moveTo>
                    <a:pt x="210157" y="208279"/>
                  </a:moveTo>
                  <a:lnTo>
                    <a:pt x="209768" y="209549"/>
                  </a:lnTo>
                  <a:lnTo>
                    <a:pt x="212004" y="209549"/>
                  </a:lnTo>
                  <a:lnTo>
                    <a:pt x="214834" y="212089"/>
                  </a:lnTo>
                  <a:lnTo>
                    <a:pt x="220107" y="214629"/>
                  </a:lnTo>
                  <a:lnTo>
                    <a:pt x="229197" y="218439"/>
                  </a:lnTo>
                  <a:lnTo>
                    <a:pt x="256788" y="229869"/>
                  </a:lnTo>
                  <a:lnTo>
                    <a:pt x="256623" y="231139"/>
                  </a:lnTo>
                  <a:lnTo>
                    <a:pt x="256406" y="232409"/>
                  </a:lnTo>
                  <a:lnTo>
                    <a:pt x="256557" y="233679"/>
                  </a:lnTo>
                  <a:lnTo>
                    <a:pt x="258755" y="233679"/>
                  </a:lnTo>
                  <a:lnTo>
                    <a:pt x="260212" y="231139"/>
                  </a:lnTo>
                  <a:lnTo>
                    <a:pt x="263393" y="231139"/>
                  </a:lnTo>
                  <a:lnTo>
                    <a:pt x="261528" y="229869"/>
                  </a:lnTo>
                  <a:lnTo>
                    <a:pt x="261612" y="228599"/>
                  </a:lnTo>
                  <a:lnTo>
                    <a:pt x="257065" y="228599"/>
                  </a:lnTo>
                  <a:lnTo>
                    <a:pt x="218343" y="210819"/>
                  </a:lnTo>
                  <a:lnTo>
                    <a:pt x="215958" y="210819"/>
                  </a:lnTo>
                  <a:lnTo>
                    <a:pt x="213238" y="209549"/>
                  </a:lnTo>
                  <a:lnTo>
                    <a:pt x="210157" y="208279"/>
                  </a:lnTo>
                  <a:close/>
                </a:path>
                <a:path w="362584" h="622300">
                  <a:moveTo>
                    <a:pt x="263393" y="231139"/>
                  </a:moveTo>
                  <a:lnTo>
                    <a:pt x="260946" y="231139"/>
                  </a:lnTo>
                  <a:lnTo>
                    <a:pt x="263583" y="232409"/>
                  </a:lnTo>
                  <a:lnTo>
                    <a:pt x="267005" y="233679"/>
                  </a:lnTo>
                  <a:lnTo>
                    <a:pt x="265162" y="232409"/>
                  </a:lnTo>
                  <a:lnTo>
                    <a:pt x="263393" y="231139"/>
                  </a:lnTo>
                  <a:close/>
                </a:path>
                <a:path w="362584" h="622300">
                  <a:moveTo>
                    <a:pt x="56045" y="232220"/>
                  </a:moveTo>
                  <a:lnTo>
                    <a:pt x="55210" y="232409"/>
                  </a:lnTo>
                  <a:lnTo>
                    <a:pt x="55783" y="233227"/>
                  </a:lnTo>
                  <a:lnTo>
                    <a:pt x="56588" y="232409"/>
                  </a:lnTo>
                  <a:lnTo>
                    <a:pt x="56045" y="232220"/>
                  </a:lnTo>
                  <a:close/>
                </a:path>
                <a:path w="362584" h="622300">
                  <a:moveTo>
                    <a:pt x="19257" y="230324"/>
                  </a:moveTo>
                  <a:lnTo>
                    <a:pt x="18004" y="232409"/>
                  </a:lnTo>
                  <a:lnTo>
                    <a:pt x="23578" y="232409"/>
                  </a:lnTo>
                  <a:lnTo>
                    <a:pt x="19257" y="230324"/>
                  </a:lnTo>
                  <a:close/>
                </a:path>
                <a:path w="362584" h="622300">
                  <a:moveTo>
                    <a:pt x="202529" y="231867"/>
                  </a:moveTo>
                  <a:lnTo>
                    <a:pt x="203382" y="232409"/>
                  </a:lnTo>
                  <a:lnTo>
                    <a:pt x="202529" y="231867"/>
                  </a:lnTo>
                  <a:close/>
                </a:path>
                <a:path w="362584" h="622300">
                  <a:moveTo>
                    <a:pt x="227997" y="223519"/>
                  </a:moveTo>
                  <a:lnTo>
                    <a:pt x="213039" y="223519"/>
                  </a:lnTo>
                  <a:lnTo>
                    <a:pt x="224970" y="226059"/>
                  </a:lnTo>
                  <a:lnTo>
                    <a:pt x="227633" y="227329"/>
                  </a:lnTo>
                  <a:lnTo>
                    <a:pt x="229492" y="228599"/>
                  </a:lnTo>
                  <a:lnTo>
                    <a:pt x="235281" y="229869"/>
                  </a:lnTo>
                  <a:lnTo>
                    <a:pt x="237486" y="231139"/>
                  </a:lnTo>
                  <a:lnTo>
                    <a:pt x="239890" y="232409"/>
                  </a:lnTo>
                  <a:lnTo>
                    <a:pt x="240173" y="232409"/>
                  </a:lnTo>
                  <a:lnTo>
                    <a:pt x="238730" y="231139"/>
                  </a:lnTo>
                  <a:lnTo>
                    <a:pt x="237996" y="229869"/>
                  </a:lnTo>
                  <a:lnTo>
                    <a:pt x="242195" y="229869"/>
                  </a:lnTo>
                  <a:lnTo>
                    <a:pt x="234998" y="227329"/>
                  </a:lnTo>
                  <a:lnTo>
                    <a:pt x="227702" y="226059"/>
                  </a:lnTo>
                  <a:lnTo>
                    <a:pt x="226592" y="224789"/>
                  </a:lnTo>
                  <a:lnTo>
                    <a:pt x="227997" y="223519"/>
                  </a:lnTo>
                  <a:close/>
                </a:path>
                <a:path w="362584" h="622300">
                  <a:moveTo>
                    <a:pt x="70506" y="229869"/>
                  </a:moveTo>
                  <a:lnTo>
                    <a:pt x="49321" y="229869"/>
                  </a:lnTo>
                  <a:lnTo>
                    <a:pt x="56045" y="232220"/>
                  </a:lnTo>
                  <a:lnTo>
                    <a:pt x="60801" y="231139"/>
                  </a:lnTo>
                  <a:lnTo>
                    <a:pt x="69082" y="231139"/>
                  </a:lnTo>
                  <a:lnTo>
                    <a:pt x="70506" y="229869"/>
                  </a:lnTo>
                  <a:close/>
                </a:path>
                <a:path w="362584" h="622300">
                  <a:moveTo>
                    <a:pt x="201385" y="231139"/>
                  </a:moveTo>
                  <a:lnTo>
                    <a:pt x="201245" y="231139"/>
                  </a:lnTo>
                  <a:lnTo>
                    <a:pt x="202529" y="231867"/>
                  </a:lnTo>
                  <a:lnTo>
                    <a:pt x="201385" y="231139"/>
                  </a:lnTo>
                  <a:close/>
                </a:path>
                <a:path w="362584" h="622300">
                  <a:moveTo>
                    <a:pt x="7234" y="195636"/>
                  </a:moveTo>
                  <a:lnTo>
                    <a:pt x="35087" y="223519"/>
                  </a:lnTo>
                  <a:lnTo>
                    <a:pt x="39916" y="224789"/>
                  </a:lnTo>
                  <a:lnTo>
                    <a:pt x="44644" y="227329"/>
                  </a:lnTo>
                  <a:lnTo>
                    <a:pt x="33449" y="227329"/>
                  </a:lnTo>
                  <a:lnTo>
                    <a:pt x="43240" y="229869"/>
                  </a:lnTo>
                  <a:lnTo>
                    <a:pt x="46431" y="231139"/>
                  </a:lnTo>
                  <a:lnTo>
                    <a:pt x="48333" y="231139"/>
                  </a:lnTo>
                  <a:lnTo>
                    <a:pt x="47421" y="229869"/>
                  </a:lnTo>
                  <a:lnTo>
                    <a:pt x="61623" y="229869"/>
                  </a:lnTo>
                  <a:lnTo>
                    <a:pt x="55596" y="227329"/>
                  </a:lnTo>
                  <a:lnTo>
                    <a:pt x="54732" y="226059"/>
                  </a:lnTo>
                  <a:lnTo>
                    <a:pt x="51166" y="226059"/>
                  </a:lnTo>
                  <a:lnTo>
                    <a:pt x="44710" y="223519"/>
                  </a:lnTo>
                  <a:lnTo>
                    <a:pt x="39209" y="222249"/>
                  </a:lnTo>
                  <a:lnTo>
                    <a:pt x="36727" y="220979"/>
                  </a:lnTo>
                  <a:lnTo>
                    <a:pt x="31609" y="218439"/>
                  </a:lnTo>
                  <a:lnTo>
                    <a:pt x="28170" y="218439"/>
                  </a:lnTo>
                  <a:lnTo>
                    <a:pt x="19744" y="210819"/>
                  </a:lnTo>
                  <a:lnTo>
                    <a:pt x="23081" y="210819"/>
                  </a:lnTo>
                  <a:lnTo>
                    <a:pt x="21081" y="209549"/>
                  </a:lnTo>
                  <a:lnTo>
                    <a:pt x="19284" y="209549"/>
                  </a:lnTo>
                  <a:lnTo>
                    <a:pt x="17960" y="207009"/>
                  </a:lnTo>
                  <a:lnTo>
                    <a:pt x="19129" y="207009"/>
                  </a:lnTo>
                  <a:lnTo>
                    <a:pt x="13766" y="203199"/>
                  </a:lnTo>
                  <a:lnTo>
                    <a:pt x="13260" y="200659"/>
                  </a:lnTo>
                  <a:lnTo>
                    <a:pt x="15175" y="200659"/>
                  </a:lnTo>
                  <a:lnTo>
                    <a:pt x="11114" y="199389"/>
                  </a:lnTo>
                  <a:lnTo>
                    <a:pt x="11609" y="198119"/>
                  </a:lnTo>
                  <a:lnTo>
                    <a:pt x="14378" y="198119"/>
                  </a:lnTo>
                  <a:lnTo>
                    <a:pt x="7234" y="195636"/>
                  </a:lnTo>
                  <a:close/>
                </a:path>
                <a:path w="362584" h="622300">
                  <a:moveTo>
                    <a:pt x="74863" y="229869"/>
                  </a:moveTo>
                  <a:lnTo>
                    <a:pt x="69082" y="231139"/>
                  </a:lnTo>
                  <a:lnTo>
                    <a:pt x="72629" y="231139"/>
                  </a:lnTo>
                  <a:lnTo>
                    <a:pt x="74863" y="229869"/>
                  </a:lnTo>
                  <a:close/>
                </a:path>
                <a:path w="362584" h="622300">
                  <a:moveTo>
                    <a:pt x="19530" y="229869"/>
                  </a:moveTo>
                  <a:lnTo>
                    <a:pt x="18315" y="229869"/>
                  </a:lnTo>
                  <a:lnTo>
                    <a:pt x="19257" y="230324"/>
                  </a:lnTo>
                  <a:lnTo>
                    <a:pt x="19530" y="229869"/>
                  </a:lnTo>
                  <a:close/>
                </a:path>
                <a:path w="362584" h="622300">
                  <a:moveTo>
                    <a:pt x="71930" y="228599"/>
                  </a:moveTo>
                  <a:lnTo>
                    <a:pt x="70506" y="229869"/>
                  </a:lnTo>
                  <a:lnTo>
                    <a:pt x="70961" y="229869"/>
                  </a:lnTo>
                  <a:lnTo>
                    <a:pt x="71930" y="228599"/>
                  </a:lnTo>
                  <a:close/>
                </a:path>
                <a:path w="362584" h="622300">
                  <a:moveTo>
                    <a:pt x="131218" y="229628"/>
                  </a:moveTo>
                  <a:lnTo>
                    <a:pt x="131615" y="229869"/>
                  </a:lnTo>
                  <a:lnTo>
                    <a:pt x="132500" y="229869"/>
                  </a:lnTo>
                  <a:lnTo>
                    <a:pt x="131218" y="229628"/>
                  </a:lnTo>
                  <a:close/>
                </a:path>
                <a:path w="362584" h="622300">
                  <a:moveTo>
                    <a:pt x="193975" y="223519"/>
                  </a:moveTo>
                  <a:lnTo>
                    <a:pt x="182914" y="223519"/>
                  </a:lnTo>
                  <a:lnTo>
                    <a:pt x="184696" y="226059"/>
                  </a:lnTo>
                  <a:lnTo>
                    <a:pt x="188724" y="229869"/>
                  </a:lnTo>
                  <a:lnTo>
                    <a:pt x="185419" y="224789"/>
                  </a:lnTo>
                  <a:lnTo>
                    <a:pt x="194953" y="224789"/>
                  </a:lnTo>
                  <a:lnTo>
                    <a:pt x="193975" y="223519"/>
                  </a:lnTo>
                  <a:close/>
                </a:path>
                <a:path w="362584" h="622300">
                  <a:moveTo>
                    <a:pt x="129531" y="228599"/>
                  </a:moveTo>
                  <a:lnTo>
                    <a:pt x="125768" y="228599"/>
                  </a:lnTo>
                  <a:lnTo>
                    <a:pt x="131218" y="229628"/>
                  </a:lnTo>
                  <a:lnTo>
                    <a:pt x="129531" y="228599"/>
                  </a:lnTo>
                  <a:close/>
                </a:path>
                <a:path w="362584" h="622300">
                  <a:moveTo>
                    <a:pt x="199391" y="224789"/>
                  </a:moveTo>
                  <a:lnTo>
                    <a:pt x="186404" y="224789"/>
                  </a:lnTo>
                  <a:lnTo>
                    <a:pt x="187929" y="227329"/>
                  </a:lnTo>
                  <a:lnTo>
                    <a:pt x="188905" y="228599"/>
                  </a:lnTo>
                  <a:lnTo>
                    <a:pt x="187707" y="226059"/>
                  </a:lnTo>
                  <a:lnTo>
                    <a:pt x="200605" y="226059"/>
                  </a:lnTo>
                  <a:lnTo>
                    <a:pt x="199391" y="224789"/>
                  </a:lnTo>
                  <a:close/>
                </a:path>
                <a:path w="362584" h="622300">
                  <a:moveTo>
                    <a:pt x="217275" y="190499"/>
                  </a:moveTo>
                  <a:lnTo>
                    <a:pt x="217411" y="191769"/>
                  </a:lnTo>
                  <a:lnTo>
                    <a:pt x="223917" y="195636"/>
                  </a:lnTo>
                  <a:lnTo>
                    <a:pt x="230322" y="200659"/>
                  </a:lnTo>
                  <a:lnTo>
                    <a:pt x="235827" y="203199"/>
                  </a:lnTo>
                  <a:lnTo>
                    <a:pt x="249250" y="210819"/>
                  </a:lnTo>
                  <a:lnTo>
                    <a:pt x="256338" y="215899"/>
                  </a:lnTo>
                  <a:lnTo>
                    <a:pt x="262609" y="219709"/>
                  </a:lnTo>
                  <a:lnTo>
                    <a:pt x="263139" y="220979"/>
                  </a:lnTo>
                  <a:lnTo>
                    <a:pt x="263745" y="222249"/>
                  </a:lnTo>
                  <a:lnTo>
                    <a:pt x="264422" y="223519"/>
                  </a:lnTo>
                  <a:lnTo>
                    <a:pt x="263868" y="223519"/>
                  </a:lnTo>
                  <a:lnTo>
                    <a:pt x="263353" y="224789"/>
                  </a:lnTo>
                  <a:lnTo>
                    <a:pt x="260997" y="224789"/>
                  </a:lnTo>
                  <a:lnTo>
                    <a:pt x="260402" y="226059"/>
                  </a:lnTo>
                  <a:lnTo>
                    <a:pt x="259819" y="226059"/>
                  </a:lnTo>
                  <a:lnTo>
                    <a:pt x="257835" y="227329"/>
                  </a:lnTo>
                  <a:lnTo>
                    <a:pt x="257390" y="228599"/>
                  </a:lnTo>
                  <a:lnTo>
                    <a:pt x="261612" y="228599"/>
                  </a:lnTo>
                  <a:lnTo>
                    <a:pt x="263733" y="227329"/>
                  </a:lnTo>
                  <a:lnTo>
                    <a:pt x="269119" y="227329"/>
                  </a:lnTo>
                  <a:lnTo>
                    <a:pt x="265629" y="219709"/>
                  </a:lnTo>
                  <a:lnTo>
                    <a:pt x="264721" y="218439"/>
                  </a:lnTo>
                  <a:lnTo>
                    <a:pt x="262098" y="218439"/>
                  </a:lnTo>
                  <a:lnTo>
                    <a:pt x="251079" y="210819"/>
                  </a:lnTo>
                  <a:lnTo>
                    <a:pt x="245295" y="207009"/>
                  </a:lnTo>
                  <a:lnTo>
                    <a:pt x="234084" y="200659"/>
                  </a:lnTo>
                  <a:lnTo>
                    <a:pt x="228627" y="196849"/>
                  </a:lnTo>
                  <a:lnTo>
                    <a:pt x="223127" y="194309"/>
                  </a:lnTo>
                  <a:lnTo>
                    <a:pt x="217275" y="190499"/>
                  </a:lnTo>
                  <a:close/>
                </a:path>
                <a:path w="362584" h="622300">
                  <a:moveTo>
                    <a:pt x="31716" y="224789"/>
                  </a:moveTo>
                  <a:lnTo>
                    <a:pt x="24256" y="224789"/>
                  </a:lnTo>
                  <a:lnTo>
                    <a:pt x="18340" y="226059"/>
                  </a:lnTo>
                  <a:lnTo>
                    <a:pt x="10503" y="227329"/>
                  </a:lnTo>
                  <a:lnTo>
                    <a:pt x="44644" y="227329"/>
                  </a:lnTo>
                  <a:lnTo>
                    <a:pt x="40499" y="226059"/>
                  </a:lnTo>
                  <a:lnTo>
                    <a:pt x="31716" y="224789"/>
                  </a:lnTo>
                  <a:close/>
                </a:path>
                <a:path w="362584" h="622300">
                  <a:moveTo>
                    <a:pt x="203175" y="226059"/>
                  </a:moveTo>
                  <a:lnTo>
                    <a:pt x="187707" y="226059"/>
                  </a:lnTo>
                  <a:lnTo>
                    <a:pt x="191250" y="227329"/>
                  </a:lnTo>
                  <a:lnTo>
                    <a:pt x="198285" y="227329"/>
                  </a:lnTo>
                  <a:lnTo>
                    <a:pt x="203175" y="226059"/>
                  </a:lnTo>
                  <a:close/>
                </a:path>
                <a:path w="362584" h="622300">
                  <a:moveTo>
                    <a:pt x="203737" y="226059"/>
                  </a:moveTo>
                  <a:lnTo>
                    <a:pt x="203175" y="226059"/>
                  </a:lnTo>
                  <a:lnTo>
                    <a:pt x="204187" y="227329"/>
                  </a:lnTo>
                  <a:lnTo>
                    <a:pt x="203737" y="226059"/>
                  </a:lnTo>
                  <a:close/>
                </a:path>
                <a:path w="362584" h="622300">
                  <a:moveTo>
                    <a:pt x="57905" y="224789"/>
                  </a:moveTo>
                  <a:lnTo>
                    <a:pt x="56227" y="224789"/>
                  </a:lnTo>
                  <a:lnTo>
                    <a:pt x="53408" y="226059"/>
                  </a:lnTo>
                  <a:lnTo>
                    <a:pt x="54732" y="226059"/>
                  </a:lnTo>
                  <a:lnTo>
                    <a:pt x="57905" y="224789"/>
                  </a:lnTo>
                  <a:close/>
                </a:path>
                <a:path w="362584" h="622300">
                  <a:moveTo>
                    <a:pt x="132969" y="224789"/>
                  </a:moveTo>
                  <a:lnTo>
                    <a:pt x="126691" y="224789"/>
                  </a:lnTo>
                  <a:lnTo>
                    <a:pt x="128358" y="226059"/>
                  </a:lnTo>
                  <a:lnTo>
                    <a:pt x="132293" y="226059"/>
                  </a:lnTo>
                  <a:lnTo>
                    <a:pt x="132969" y="224789"/>
                  </a:lnTo>
                  <a:close/>
                </a:path>
                <a:path w="362584" h="622300">
                  <a:moveTo>
                    <a:pt x="177726" y="220979"/>
                  </a:moveTo>
                  <a:lnTo>
                    <a:pt x="171636" y="220979"/>
                  </a:lnTo>
                  <a:lnTo>
                    <a:pt x="174007" y="222249"/>
                  </a:lnTo>
                  <a:lnTo>
                    <a:pt x="179017" y="223519"/>
                  </a:lnTo>
                  <a:lnTo>
                    <a:pt x="182741" y="224789"/>
                  </a:lnTo>
                  <a:lnTo>
                    <a:pt x="183429" y="226059"/>
                  </a:lnTo>
                  <a:lnTo>
                    <a:pt x="182914" y="223519"/>
                  </a:lnTo>
                  <a:lnTo>
                    <a:pt x="188119" y="223519"/>
                  </a:lnTo>
                  <a:lnTo>
                    <a:pt x="189095" y="222249"/>
                  </a:lnTo>
                  <a:lnTo>
                    <a:pt x="179304" y="222249"/>
                  </a:lnTo>
                  <a:lnTo>
                    <a:pt x="177726" y="220979"/>
                  </a:lnTo>
                  <a:close/>
                </a:path>
                <a:path w="362584" h="622300">
                  <a:moveTo>
                    <a:pt x="218980" y="220979"/>
                  </a:moveTo>
                  <a:lnTo>
                    <a:pt x="202859" y="220979"/>
                  </a:lnTo>
                  <a:lnTo>
                    <a:pt x="198378" y="222249"/>
                  </a:lnTo>
                  <a:lnTo>
                    <a:pt x="196058" y="224789"/>
                  </a:lnTo>
                  <a:lnTo>
                    <a:pt x="202941" y="224789"/>
                  </a:lnTo>
                  <a:lnTo>
                    <a:pt x="207130" y="226059"/>
                  </a:lnTo>
                  <a:lnTo>
                    <a:pt x="204343" y="224789"/>
                  </a:lnTo>
                  <a:lnTo>
                    <a:pt x="203241" y="223519"/>
                  </a:lnTo>
                  <a:lnTo>
                    <a:pt x="223452" y="223519"/>
                  </a:lnTo>
                  <a:lnTo>
                    <a:pt x="224070" y="222249"/>
                  </a:lnTo>
                  <a:lnTo>
                    <a:pt x="219804" y="222249"/>
                  </a:lnTo>
                  <a:lnTo>
                    <a:pt x="218980" y="220979"/>
                  </a:lnTo>
                  <a:close/>
                </a:path>
                <a:path w="362584" h="622300">
                  <a:moveTo>
                    <a:pt x="245801" y="215899"/>
                  </a:moveTo>
                  <a:lnTo>
                    <a:pt x="242182" y="215899"/>
                  </a:lnTo>
                  <a:lnTo>
                    <a:pt x="246166" y="218439"/>
                  </a:lnTo>
                  <a:lnTo>
                    <a:pt x="249529" y="219709"/>
                  </a:lnTo>
                  <a:lnTo>
                    <a:pt x="255115" y="220979"/>
                  </a:lnTo>
                  <a:lnTo>
                    <a:pt x="256123" y="224789"/>
                  </a:lnTo>
                  <a:lnTo>
                    <a:pt x="256785" y="226059"/>
                  </a:lnTo>
                  <a:lnTo>
                    <a:pt x="257131" y="224789"/>
                  </a:lnTo>
                  <a:lnTo>
                    <a:pt x="256729" y="224789"/>
                  </a:lnTo>
                  <a:lnTo>
                    <a:pt x="256314" y="223519"/>
                  </a:lnTo>
                  <a:lnTo>
                    <a:pt x="256585" y="222249"/>
                  </a:lnTo>
                  <a:lnTo>
                    <a:pt x="258738" y="222249"/>
                  </a:lnTo>
                  <a:lnTo>
                    <a:pt x="252578" y="218423"/>
                  </a:lnTo>
                  <a:lnTo>
                    <a:pt x="245801" y="215899"/>
                  </a:lnTo>
                  <a:close/>
                </a:path>
                <a:path w="362584" h="622300">
                  <a:moveTo>
                    <a:pt x="260090" y="222249"/>
                  </a:moveTo>
                  <a:lnTo>
                    <a:pt x="256585" y="222249"/>
                  </a:lnTo>
                  <a:lnTo>
                    <a:pt x="258069" y="226059"/>
                  </a:lnTo>
                  <a:lnTo>
                    <a:pt x="258642" y="224789"/>
                  </a:lnTo>
                  <a:lnTo>
                    <a:pt x="258325" y="224789"/>
                  </a:lnTo>
                  <a:lnTo>
                    <a:pt x="258027" y="223519"/>
                  </a:lnTo>
                  <a:lnTo>
                    <a:pt x="261474" y="223519"/>
                  </a:lnTo>
                  <a:lnTo>
                    <a:pt x="260090" y="222249"/>
                  </a:lnTo>
                  <a:close/>
                </a:path>
                <a:path w="362584" h="622300">
                  <a:moveTo>
                    <a:pt x="127080" y="212089"/>
                  </a:moveTo>
                  <a:lnTo>
                    <a:pt x="125983" y="212089"/>
                  </a:lnTo>
                  <a:lnTo>
                    <a:pt x="124711" y="213359"/>
                  </a:lnTo>
                  <a:lnTo>
                    <a:pt x="121372" y="214629"/>
                  </a:lnTo>
                  <a:lnTo>
                    <a:pt x="119197" y="215899"/>
                  </a:lnTo>
                  <a:lnTo>
                    <a:pt x="106581" y="215899"/>
                  </a:lnTo>
                  <a:lnTo>
                    <a:pt x="119367" y="219709"/>
                  </a:lnTo>
                  <a:lnTo>
                    <a:pt x="124424" y="222249"/>
                  </a:lnTo>
                  <a:lnTo>
                    <a:pt x="121444" y="224789"/>
                  </a:lnTo>
                  <a:lnTo>
                    <a:pt x="132173" y="224789"/>
                  </a:lnTo>
                  <a:lnTo>
                    <a:pt x="125749" y="223519"/>
                  </a:lnTo>
                  <a:lnTo>
                    <a:pt x="124915" y="223519"/>
                  </a:lnTo>
                  <a:lnTo>
                    <a:pt x="129546" y="220979"/>
                  </a:lnTo>
                  <a:lnTo>
                    <a:pt x="129362" y="220979"/>
                  </a:lnTo>
                  <a:lnTo>
                    <a:pt x="135815" y="219709"/>
                  </a:lnTo>
                  <a:lnTo>
                    <a:pt x="126359" y="219709"/>
                  </a:lnTo>
                  <a:lnTo>
                    <a:pt x="123465" y="218439"/>
                  </a:lnTo>
                  <a:lnTo>
                    <a:pt x="121610" y="217169"/>
                  </a:lnTo>
                  <a:lnTo>
                    <a:pt x="121502" y="215899"/>
                  </a:lnTo>
                  <a:lnTo>
                    <a:pt x="127080" y="212089"/>
                  </a:lnTo>
                  <a:close/>
                </a:path>
                <a:path w="362584" h="622300">
                  <a:moveTo>
                    <a:pt x="160022" y="217169"/>
                  </a:moveTo>
                  <a:lnTo>
                    <a:pt x="150890" y="217169"/>
                  </a:lnTo>
                  <a:lnTo>
                    <a:pt x="160205" y="219709"/>
                  </a:lnTo>
                  <a:lnTo>
                    <a:pt x="167158" y="220979"/>
                  </a:lnTo>
                  <a:lnTo>
                    <a:pt x="169175" y="222249"/>
                  </a:lnTo>
                  <a:lnTo>
                    <a:pt x="172203" y="224789"/>
                  </a:lnTo>
                  <a:lnTo>
                    <a:pt x="172713" y="224789"/>
                  </a:lnTo>
                  <a:lnTo>
                    <a:pt x="170555" y="222249"/>
                  </a:lnTo>
                  <a:lnTo>
                    <a:pt x="169982" y="220979"/>
                  </a:lnTo>
                  <a:lnTo>
                    <a:pt x="173648" y="220979"/>
                  </a:lnTo>
                  <a:lnTo>
                    <a:pt x="169908" y="219709"/>
                  </a:lnTo>
                  <a:lnTo>
                    <a:pt x="167626" y="219709"/>
                  </a:lnTo>
                  <a:lnTo>
                    <a:pt x="163995" y="218423"/>
                  </a:lnTo>
                  <a:lnTo>
                    <a:pt x="160022" y="217169"/>
                  </a:lnTo>
                  <a:close/>
                </a:path>
                <a:path w="362584" h="622300">
                  <a:moveTo>
                    <a:pt x="211039" y="223519"/>
                  </a:moveTo>
                  <a:lnTo>
                    <a:pt x="204441" y="223519"/>
                  </a:lnTo>
                  <a:lnTo>
                    <a:pt x="206382" y="224789"/>
                  </a:lnTo>
                  <a:lnTo>
                    <a:pt x="211846" y="224789"/>
                  </a:lnTo>
                  <a:lnTo>
                    <a:pt x="211039" y="223519"/>
                  </a:lnTo>
                  <a:close/>
                </a:path>
                <a:path w="362584" h="622300">
                  <a:moveTo>
                    <a:pt x="261474" y="223519"/>
                  </a:moveTo>
                  <a:lnTo>
                    <a:pt x="258293" y="223519"/>
                  </a:lnTo>
                  <a:lnTo>
                    <a:pt x="259707" y="224789"/>
                  </a:lnTo>
                  <a:lnTo>
                    <a:pt x="262857" y="224789"/>
                  </a:lnTo>
                  <a:lnTo>
                    <a:pt x="261474" y="223519"/>
                  </a:lnTo>
                  <a:close/>
                </a:path>
                <a:path w="362584" h="622300">
                  <a:moveTo>
                    <a:pt x="193905" y="222249"/>
                  </a:moveTo>
                  <a:lnTo>
                    <a:pt x="191998" y="222249"/>
                  </a:lnTo>
                  <a:lnTo>
                    <a:pt x="188119" y="223519"/>
                  </a:lnTo>
                  <a:lnTo>
                    <a:pt x="193202" y="223519"/>
                  </a:lnTo>
                  <a:lnTo>
                    <a:pt x="193905" y="222249"/>
                  </a:lnTo>
                  <a:close/>
                </a:path>
                <a:path w="362584" h="622300">
                  <a:moveTo>
                    <a:pt x="190071" y="220979"/>
                  </a:moveTo>
                  <a:lnTo>
                    <a:pt x="186509" y="222249"/>
                  </a:lnTo>
                  <a:lnTo>
                    <a:pt x="189095" y="222249"/>
                  </a:lnTo>
                  <a:lnTo>
                    <a:pt x="190071" y="220979"/>
                  </a:lnTo>
                  <a:close/>
                </a:path>
                <a:path w="362584" h="622300">
                  <a:moveTo>
                    <a:pt x="160350" y="191769"/>
                  </a:moveTo>
                  <a:lnTo>
                    <a:pt x="131787" y="191769"/>
                  </a:lnTo>
                  <a:lnTo>
                    <a:pt x="130233" y="193039"/>
                  </a:lnTo>
                  <a:lnTo>
                    <a:pt x="152097" y="193039"/>
                  </a:lnTo>
                  <a:lnTo>
                    <a:pt x="166718" y="196849"/>
                  </a:lnTo>
                  <a:lnTo>
                    <a:pt x="170333" y="198119"/>
                  </a:lnTo>
                  <a:lnTo>
                    <a:pt x="174146" y="199389"/>
                  </a:lnTo>
                  <a:lnTo>
                    <a:pt x="176652" y="199389"/>
                  </a:lnTo>
                  <a:lnTo>
                    <a:pt x="178510" y="200659"/>
                  </a:lnTo>
                  <a:lnTo>
                    <a:pt x="182173" y="201929"/>
                  </a:lnTo>
                  <a:lnTo>
                    <a:pt x="183638" y="203199"/>
                  </a:lnTo>
                  <a:lnTo>
                    <a:pt x="185016" y="203199"/>
                  </a:lnTo>
                  <a:lnTo>
                    <a:pt x="190084" y="204469"/>
                  </a:lnTo>
                  <a:lnTo>
                    <a:pt x="200795" y="208279"/>
                  </a:lnTo>
                  <a:lnTo>
                    <a:pt x="201524" y="210819"/>
                  </a:lnTo>
                  <a:lnTo>
                    <a:pt x="203803" y="213359"/>
                  </a:lnTo>
                  <a:lnTo>
                    <a:pt x="206307" y="215899"/>
                  </a:lnTo>
                  <a:lnTo>
                    <a:pt x="203572" y="215899"/>
                  </a:lnTo>
                  <a:lnTo>
                    <a:pt x="207263" y="217169"/>
                  </a:lnTo>
                  <a:lnTo>
                    <a:pt x="209125" y="218439"/>
                  </a:lnTo>
                  <a:lnTo>
                    <a:pt x="211016" y="220979"/>
                  </a:lnTo>
                  <a:lnTo>
                    <a:pt x="219278" y="220979"/>
                  </a:lnTo>
                  <a:lnTo>
                    <a:pt x="220581" y="219709"/>
                  </a:lnTo>
                  <a:lnTo>
                    <a:pt x="214953" y="219709"/>
                  </a:lnTo>
                  <a:lnTo>
                    <a:pt x="208252" y="214629"/>
                  </a:lnTo>
                  <a:lnTo>
                    <a:pt x="209210" y="214629"/>
                  </a:lnTo>
                  <a:lnTo>
                    <a:pt x="206832" y="213359"/>
                  </a:lnTo>
                  <a:lnTo>
                    <a:pt x="206513" y="212089"/>
                  </a:lnTo>
                  <a:lnTo>
                    <a:pt x="207623" y="212089"/>
                  </a:lnTo>
                  <a:lnTo>
                    <a:pt x="205024" y="210819"/>
                  </a:lnTo>
                  <a:lnTo>
                    <a:pt x="204361" y="209549"/>
                  </a:lnTo>
                  <a:lnTo>
                    <a:pt x="206134" y="209549"/>
                  </a:lnTo>
                  <a:lnTo>
                    <a:pt x="204780" y="208466"/>
                  </a:lnTo>
                  <a:lnTo>
                    <a:pt x="204482" y="208279"/>
                  </a:lnTo>
                  <a:lnTo>
                    <a:pt x="203305" y="207009"/>
                  </a:lnTo>
                  <a:lnTo>
                    <a:pt x="204671" y="207009"/>
                  </a:lnTo>
                  <a:lnTo>
                    <a:pt x="203540" y="205739"/>
                  </a:lnTo>
                  <a:lnTo>
                    <a:pt x="203229" y="204469"/>
                  </a:lnTo>
                  <a:lnTo>
                    <a:pt x="200495" y="204469"/>
                  </a:lnTo>
                  <a:lnTo>
                    <a:pt x="194430" y="203199"/>
                  </a:lnTo>
                  <a:lnTo>
                    <a:pt x="191386" y="201929"/>
                  </a:lnTo>
                  <a:lnTo>
                    <a:pt x="189039" y="201929"/>
                  </a:lnTo>
                  <a:lnTo>
                    <a:pt x="189899" y="200659"/>
                  </a:lnTo>
                  <a:lnTo>
                    <a:pt x="188214" y="200659"/>
                  </a:lnTo>
                  <a:lnTo>
                    <a:pt x="170209" y="196849"/>
                  </a:lnTo>
                  <a:lnTo>
                    <a:pt x="169025" y="195579"/>
                  </a:lnTo>
                  <a:lnTo>
                    <a:pt x="168172" y="195579"/>
                  </a:lnTo>
                  <a:lnTo>
                    <a:pt x="167884" y="194309"/>
                  </a:lnTo>
                  <a:lnTo>
                    <a:pt x="167510" y="194309"/>
                  </a:lnTo>
                  <a:lnTo>
                    <a:pt x="164809" y="193039"/>
                  </a:lnTo>
                  <a:lnTo>
                    <a:pt x="160350" y="191769"/>
                  </a:lnTo>
                  <a:close/>
                </a:path>
                <a:path w="362584" h="622300">
                  <a:moveTo>
                    <a:pt x="34089" y="157029"/>
                  </a:moveTo>
                  <a:lnTo>
                    <a:pt x="39374" y="160019"/>
                  </a:lnTo>
                  <a:lnTo>
                    <a:pt x="54270" y="168909"/>
                  </a:lnTo>
                  <a:lnTo>
                    <a:pt x="62580" y="172719"/>
                  </a:lnTo>
                  <a:lnTo>
                    <a:pt x="71297" y="177799"/>
                  </a:lnTo>
                  <a:lnTo>
                    <a:pt x="81883" y="182879"/>
                  </a:lnTo>
                  <a:lnTo>
                    <a:pt x="93999" y="187959"/>
                  </a:lnTo>
                  <a:lnTo>
                    <a:pt x="106919" y="194309"/>
                  </a:lnTo>
                  <a:lnTo>
                    <a:pt x="122204" y="200659"/>
                  </a:lnTo>
                  <a:lnTo>
                    <a:pt x="126687" y="203199"/>
                  </a:lnTo>
                  <a:lnTo>
                    <a:pt x="128662" y="207009"/>
                  </a:lnTo>
                  <a:lnTo>
                    <a:pt x="137916" y="214629"/>
                  </a:lnTo>
                  <a:lnTo>
                    <a:pt x="136220" y="214629"/>
                  </a:lnTo>
                  <a:lnTo>
                    <a:pt x="134493" y="215899"/>
                  </a:lnTo>
                  <a:lnTo>
                    <a:pt x="128152" y="218439"/>
                  </a:lnTo>
                  <a:lnTo>
                    <a:pt x="126359" y="219709"/>
                  </a:lnTo>
                  <a:lnTo>
                    <a:pt x="131777" y="219709"/>
                  </a:lnTo>
                  <a:lnTo>
                    <a:pt x="132946" y="218439"/>
                  </a:lnTo>
                  <a:lnTo>
                    <a:pt x="141357" y="218439"/>
                  </a:lnTo>
                  <a:lnTo>
                    <a:pt x="136407" y="217169"/>
                  </a:lnTo>
                  <a:lnTo>
                    <a:pt x="157958" y="217169"/>
                  </a:lnTo>
                  <a:lnTo>
                    <a:pt x="153866" y="215899"/>
                  </a:lnTo>
                  <a:lnTo>
                    <a:pt x="145604" y="215899"/>
                  </a:lnTo>
                  <a:lnTo>
                    <a:pt x="142989" y="214629"/>
                  </a:lnTo>
                  <a:lnTo>
                    <a:pt x="140309" y="213359"/>
                  </a:lnTo>
                  <a:lnTo>
                    <a:pt x="137212" y="210819"/>
                  </a:lnTo>
                  <a:lnTo>
                    <a:pt x="140099" y="210819"/>
                  </a:lnTo>
                  <a:lnTo>
                    <a:pt x="139103" y="209549"/>
                  </a:lnTo>
                  <a:lnTo>
                    <a:pt x="133451" y="208279"/>
                  </a:lnTo>
                  <a:lnTo>
                    <a:pt x="132218" y="207009"/>
                  </a:lnTo>
                  <a:lnTo>
                    <a:pt x="134787" y="207009"/>
                  </a:lnTo>
                  <a:lnTo>
                    <a:pt x="130861" y="205739"/>
                  </a:lnTo>
                  <a:lnTo>
                    <a:pt x="129771" y="203199"/>
                  </a:lnTo>
                  <a:lnTo>
                    <a:pt x="134444" y="203199"/>
                  </a:lnTo>
                  <a:lnTo>
                    <a:pt x="130301" y="200659"/>
                  </a:lnTo>
                  <a:lnTo>
                    <a:pt x="129233" y="199389"/>
                  </a:lnTo>
                  <a:lnTo>
                    <a:pt x="125493" y="199389"/>
                  </a:lnTo>
                  <a:lnTo>
                    <a:pt x="122304" y="198119"/>
                  </a:lnTo>
                  <a:lnTo>
                    <a:pt x="107827" y="191769"/>
                  </a:lnTo>
                  <a:lnTo>
                    <a:pt x="95067" y="185419"/>
                  </a:lnTo>
                  <a:lnTo>
                    <a:pt x="83069" y="180339"/>
                  </a:lnTo>
                  <a:lnTo>
                    <a:pt x="72541" y="175259"/>
                  </a:lnTo>
                  <a:lnTo>
                    <a:pt x="60240" y="168909"/>
                  </a:lnTo>
                  <a:lnTo>
                    <a:pt x="46118" y="162559"/>
                  </a:lnTo>
                  <a:lnTo>
                    <a:pt x="34089" y="157029"/>
                  </a:lnTo>
                  <a:close/>
                </a:path>
                <a:path w="362584" h="622300">
                  <a:moveTo>
                    <a:pt x="268956" y="218680"/>
                  </a:moveTo>
                  <a:lnTo>
                    <a:pt x="269837" y="219709"/>
                  </a:lnTo>
                  <a:lnTo>
                    <a:pt x="270301" y="219709"/>
                  </a:lnTo>
                  <a:lnTo>
                    <a:pt x="268956" y="218680"/>
                  </a:lnTo>
                  <a:close/>
                </a:path>
                <a:path w="362584" h="622300">
                  <a:moveTo>
                    <a:pt x="266454" y="217319"/>
                  </a:moveTo>
                  <a:lnTo>
                    <a:pt x="267745" y="218439"/>
                  </a:lnTo>
                  <a:lnTo>
                    <a:pt x="268641" y="218439"/>
                  </a:lnTo>
                  <a:lnTo>
                    <a:pt x="268956" y="218680"/>
                  </a:lnTo>
                  <a:lnTo>
                    <a:pt x="268749" y="218439"/>
                  </a:lnTo>
                  <a:lnTo>
                    <a:pt x="266454" y="217319"/>
                  </a:lnTo>
                  <a:close/>
                </a:path>
                <a:path w="362584" h="622300">
                  <a:moveTo>
                    <a:pt x="106398" y="207009"/>
                  </a:moveTo>
                  <a:lnTo>
                    <a:pt x="104338" y="208279"/>
                  </a:lnTo>
                  <a:lnTo>
                    <a:pt x="101923" y="210819"/>
                  </a:lnTo>
                  <a:lnTo>
                    <a:pt x="93534" y="210819"/>
                  </a:lnTo>
                  <a:lnTo>
                    <a:pt x="96512" y="212089"/>
                  </a:lnTo>
                  <a:lnTo>
                    <a:pt x="98716" y="217169"/>
                  </a:lnTo>
                  <a:lnTo>
                    <a:pt x="101464" y="218439"/>
                  </a:lnTo>
                  <a:lnTo>
                    <a:pt x="98039" y="214629"/>
                  </a:lnTo>
                  <a:lnTo>
                    <a:pt x="98884" y="213359"/>
                  </a:lnTo>
                  <a:lnTo>
                    <a:pt x="112734" y="213359"/>
                  </a:lnTo>
                  <a:lnTo>
                    <a:pt x="109619" y="212089"/>
                  </a:lnTo>
                  <a:lnTo>
                    <a:pt x="105458" y="212089"/>
                  </a:lnTo>
                  <a:lnTo>
                    <a:pt x="103346" y="210819"/>
                  </a:lnTo>
                  <a:lnTo>
                    <a:pt x="106398" y="207009"/>
                  </a:lnTo>
                  <a:close/>
                </a:path>
                <a:path w="362584" h="622300">
                  <a:moveTo>
                    <a:pt x="105612" y="217065"/>
                  </a:moveTo>
                  <a:lnTo>
                    <a:pt x="105694" y="217319"/>
                  </a:lnTo>
                  <a:lnTo>
                    <a:pt x="106599" y="218439"/>
                  </a:lnTo>
                  <a:lnTo>
                    <a:pt x="107198" y="218439"/>
                  </a:lnTo>
                  <a:lnTo>
                    <a:pt x="105612" y="217065"/>
                  </a:lnTo>
                  <a:close/>
                </a:path>
                <a:path w="362584" h="622300">
                  <a:moveTo>
                    <a:pt x="221066" y="203199"/>
                  </a:moveTo>
                  <a:lnTo>
                    <a:pt x="214089" y="203199"/>
                  </a:lnTo>
                  <a:lnTo>
                    <a:pt x="218832" y="204469"/>
                  </a:lnTo>
                  <a:lnTo>
                    <a:pt x="229492" y="208279"/>
                  </a:lnTo>
                  <a:lnTo>
                    <a:pt x="233568" y="210819"/>
                  </a:lnTo>
                  <a:lnTo>
                    <a:pt x="234167" y="212089"/>
                  </a:lnTo>
                  <a:lnTo>
                    <a:pt x="235616" y="213359"/>
                  </a:lnTo>
                  <a:lnTo>
                    <a:pt x="238757" y="213359"/>
                  </a:lnTo>
                  <a:lnTo>
                    <a:pt x="239858" y="214629"/>
                  </a:lnTo>
                  <a:lnTo>
                    <a:pt x="241263" y="215899"/>
                  </a:lnTo>
                  <a:lnTo>
                    <a:pt x="242280" y="218439"/>
                  </a:lnTo>
                  <a:lnTo>
                    <a:pt x="243304" y="218439"/>
                  </a:lnTo>
                  <a:lnTo>
                    <a:pt x="242695" y="217169"/>
                  </a:lnTo>
                  <a:lnTo>
                    <a:pt x="242056" y="217169"/>
                  </a:lnTo>
                  <a:lnTo>
                    <a:pt x="242182" y="215899"/>
                  </a:lnTo>
                  <a:lnTo>
                    <a:pt x="245801" y="215899"/>
                  </a:lnTo>
                  <a:lnTo>
                    <a:pt x="235422" y="210819"/>
                  </a:lnTo>
                  <a:lnTo>
                    <a:pt x="231520" y="208279"/>
                  </a:lnTo>
                  <a:lnTo>
                    <a:pt x="227389" y="207009"/>
                  </a:lnTo>
                  <a:lnTo>
                    <a:pt x="229486" y="207009"/>
                  </a:lnTo>
                  <a:lnTo>
                    <a:pt x="229503" y="205739"/>
                  </a:lnTo>
                  <a:lnTo>
                    <a:pt x="223532" y="205739"/>
                  </a:lnTo>
                  <a:lnTo>
                    <a:pt x="222764" y="204469"/>
                  </a:lnTo>
                  <a:lnTo>
                    <a:pt x="221066" y="203199"/>
                  </a:lnTo>
                  <a:close/>
                </a:path>
                <a:path w="362584" h="622300">
                  <a:moveTo>
                    <a:pt x="266147" y="217169"/>
                  </a:moveTo>
                  <a:lnTo>
                    <a:pt x="262131" y="217169"/>
                  </a:lnTo>
                  <a:lnTo>
                    <a:pt x="262204" y="218439"/>
                  </a:lnTo>
                  <a:lnTo>
                    <a:pt x="264721" y="218439"/>
                  </a:lnTo>
                  <a:lnTo>
                    <a:pt x="266147" y="217169"/>
                  </a:lnTo>
                  <a:close/>
                </a:path>
                <a:path w="362584" h="622300">
                  <a:moveTo>
                    <a:pt x="120628" y="209549"/>
                  </a:moveTo>
                  <a:lnTo>
                    <a:pt x="119460" y="210819"/>
                  </a:lnTo>
                  <a:lnTo>
                    <a:pt x="116537" y="213359"/>
                  </a:lnTo>
                  <a:lnTo>
                    <a:pt x="98884" y="213359"/>
                  </a:lnTo>
                  <a:lnTo>
                    <a:pt x="103434" y="218423"/>
                  </a:lnTo>
                  <a:lnTo>
                    <a:pt x="102111" y="215899"/>
                  </a:lnTo>
                  <a:lnTo>
                    <a:pt x="102799" y="214629"/>
                  </a:lnTo>
                  <a:lnTo>
                    <a:pt x="116628" y="214629"/>
                  </a:lnTo>
                  <a:lnTo>
                    <a:pt x="119236" y="212058"/>
                  </a:lnTo>
                  <a:lnTo>
                    <a:pt x="120206" y="210819"/>
                  </a:lnTo>
                  <a:lnTo>
                    <a:pt x="120628" y="209549"/>
                  </a:lnTo>
                  <a:close/>
                </a:path>
                <a:path w="362584" h="622300">
                  <a:moveTo>
                    <a:pt x="264817" y="215899"/>
                  </a:moveTo>
                  <a:lnTo>
                    <a:pt x="262103" y="215899"/>
                  </a:lnTo>
                  <a:lnTo>
                    <a:pt x="262608" y="217169"/>
                  </a:lnTo>
                  <a:lnTo>
                    <a:pt x="266147" y="217169"/>
                  </a:lnTo>
                  <a:lnTo>
                    <a:pt x="266454" y="217319"/>
                  </a:lnTo>
                  <a:lnTo>
                    <a:pt x="264817" y="215899"/>
                  </a:lnTo>
                  <a:close/>
                </a:path>
                <a:path w="362584" h="622300">
                  <a:moveTo>
                    <a:pt x="162027" y="215899"/>
                  </a:moveTo>
                  <a:lnTo>
                    <a:pt x="159917" y="217169"/>
                  </a:lnTo>
                  <a:lnTo>
                    <a:pt x="161451" y="217169"/>
                  </a:lnTo>
                  <a:lnTo>
                    <a:pt x="162027" y="215899"/>
                  </a:lnTo>
                  <a:close/>
                </a:path>
                <a:path w="362584" h="622300">
                  <a:moveTo>
                    <a:pt x="116628" y="214629"/>
                  </a:moveTo>
                  <a:lnTo>
                    <a:pt x="102799" y="214629"/>
                  </a:lnTo>
                  <a:lnTo>
                    <a:pt x="105612" y="217065"/>
                  </a:lnTo>
                  <a:lnTo>
                    <a:pt x="106038" y="215899"/>
                  </a:lnTo>
                  <a:lnTo>
                    <a:pt x="119197" y="215899"/>
                  </a:lnTo>
                  <a:lnTo>
                    <a:pt x="116628" y="214629"/>
                  </a:lnTo>
                  <a:close/>
                </a:path>
                <a:path w="362584" h="622300">
                  <a:moveTo>
                    <a:pt x="139119" y="200659"/>
                  </a:moveTo>
                  <a:lnTo>
                    <a:pt x="145504" y="203199"/>
                  </a:lnTo>
                  <a:lnTo>
                    <a:pt x="159829" y="207009"/>
                  </a:lnTo>
                  <a:lnTo>
                    <a:pt x="196046" y="214629"/>
                  </a:lnTo>
                  <a:lnTo>
                    <a:pt x="199800" y="215899"/>
                  </a:lnTo>
                  <a:lnTo>
                    <a:pt x="206307" y="215899"/>
                  </a:lnTo>
                  <a:lnTo>
                    <a:pt x="186002" y="210819"/>
                  </a:lnTo>
                  <a:lnTo>
                    <a:pt x="168715" y="207009"/>
                  </a:lnTo>
                  <a:lnTo>
                    <a:pt x="152178" y="203199"/>
                  </a:lnTo>
                  <a:lnTo>
                    <a:pt x="139119" y="200659"/>
                  </a:lnTo>
                  <a:close/>
                </a:path>
                <a:path w="362584" h="622300">
                  <a:moveTo>
                    <a:pt x="261977" y="208279"/>
                  </a:moveTo>
                  <a:lnTo>
                    <a:pt x="257641" y="208279"/>
                  </a:lnTo>
                  <a:lnTo>
                    <a:pt x="259120" y="209549"/>
                  </a:lnTo>
                  <a:lnTo>
                    <a:pt x="260030" y="212089"/>
                  </a:lnTo>
                  <a:lnTo>
                    <a:pt x="260595" y="213359"/>
                  </a:lnTo>
                  <a:lnTo>
                    <a:pt x="260972" y="214629"/>
                  </a:lnTo>
                  <a:lnTo>
                    <a:pt x="261593" y="215899"/>
                  </a:lnTo>
                  <a:lnTo>
                    <a:pt x="264090" y="215899"/>
                  </a:lnTo>
                  <a:lnTo>
                    <a:pt x="262729" y="212089"/>
                  </a:lnTo>
                  <a:lnTo>
                    <a:pt x="262702" y="209549"/>
                  </a:lnTo>
                  <a:lnTo>
                    <a:pt x="261977" y="208279"/>
                  </a:lnTo>
                  <a:close/>
                </a:path>
                <a:path w="362584" h="622300">
                  <a:moveTo>
                    <a:pt x="210321" y="213359"/>
                  </a:moveTo>
                  <a:lnTo>
                    <a:pt x="209052" y="213359"/>
                  </a:lnTo>
                  <a:lnTo>
                    <a:pt x="210047" y="214629"/>
                  </a:lnTo>
                  <a:lnTo>
                    <a:pt x="210321" y="213359"/>
                  </a:lnTo>
                  <a:close/>
                </a:path>
                <a:path w="362584" h="622300">
                  <a:moveTo>
                    <a:pt x="237576" y="213359"/>
                  </a:moveTo>
                  <a:lnTo>
                    <a:pt x="236458" y="213359"/>
                  </a:lnTo>
                  <a:lnTo>
                    <a:pt x="237916" y="214629"/>
                  </a:lnTo>
                  <a:lnTo>
                    <a:pt x="237576" y="213359"/>
                  </a:lnTo>
                  <a:close/>
                </a:path>
                <a:path w="362584" h="622300">
                  <a:moveTo>
                    <a:pt x="207623" y="212089"/>
                  </a:moveTo>
                  <a:lnTo>
                    <a:pt x="206513" y="212089"/>
                  </a:lnTo>
                  <a:lnTo>
                    <a:pt x="207299" y="213359"/>
                  </a:lnTo>
                  <a:lnTo>
                    <a:pt x="209267" y="213359"/>
                  </a:lnTo>
                  <a:lnTo>
                    <a:pt x="207623" y="212089"/>
                  </a:lnTo>
                  <a:close/>
                </a:path>
                <a:path w="362584" h="622300">
                  <a:moveTo>
                    <a:pt x="118989" y="203199"/>
                  </a:moveTo>
                  <a:lnTo>
                    <a:pt x="116320" y="205739"/>
                  </a:lnTo>
                  <a:lnTo>
                    <a:pt x="109637" y="209549"/>
                  </a:lnTo>
                  <a:lnTo>
                    <a:pt x="105458" y="212089"/>
                  </a:lnTo>
                  <a:lnTo>
                    <a:pt x="109539" y="212089"/>
                  </a:lnTo>
                  <a:lnTo>
                    <a:pt x="111583" y="209549"/>
                  </a:lnTo>
                  <a:lnTo>
                    <a:pt x="119627" y="204469"/>
                  </a:lnTo>
                  <a:lnTo>
                    <a:pt x="118989" y="203199"/>
                  </a:lnTo>
                  <a:close/>
                </a:path>
                <a:path w="362584" h="622300">
                  <a:moveTo>
                    <a:pt x="208906" y="210819"/>
                  </a:moveTo>
                  <a:lnTo>
                    <a:pt x="207100" y="210819"/>
                  </a:lnTo>
                  <a:lnTo>
                    <a:pt x="208627" y="212089"/>
                  </a:lnTo>
                  <a:lnTo>
                    <a:pt x="210364" y="212089"/>
                  </a:lnTo>
                  <a:lnTo>
                    <a:pt x="208906" y="210819"/>
                  </a:lnTo>
                  <a:close/>
                </a:path>
                <a:path w="362584" h="622300">
                  <a:moveTo>
                    <a:pt x="277951" y="212058"/>
                  </a:moveTo>
                  <a:close/>
                </a:path>
                <a:path w="362584" h="622300">
                  <a:moveTo>
                    <a:pt x="271154" y="201929"/>
                  </a:moveTo>
                  <a:lnTo>
                    <a:pt x="268511" y="201929"/>
                  </a:lnTo>
                  <a:lnTo>
                    <a:pt x="269729" y="203199"/>
                  </a:lnTo>
                  <a:lnTo>
                    <a:pt x="274272" y="207009"/>
                  </a:lnTo>
                  <a:lnTo>
                    <a:pt x="276419" y="208279"/>
                  </a:lnTo>
                  <a:lnTo>
                    <a:pt x="277951" y="212058"/>
                  </a:lnTo>
                  <a:lnTo>
                    <a:pt x="278360" y="209549"/>
                  </a:lnTo>
                  <a:lnTo>
                    <a:pt x="280900" y="209549"/>
                  </a:lnTo>
                  <a:lnTo>
                    <a:pt x="276963" y="205739"/>
                  </a:lnTo>
                  <a:lnTo>
                    <a:pt x="274578" y="203199"/>
                  </a:lnTo>
                  <a:lnTo>
                    <a:pt x="272983" y="203199"/>
                  </a:lnTo>
                  <a:lnTo>
                    <a:pt x="271154" y="201929"/>
                  </a:lnTo>
                  <a:close/>
                </a:path>
                <a:path w="362584" h="622300">
                  <a:moveTo>
                    <a:pt x="89510" y="191769"/>
                  </a:moveTo>
                  <a:lnTo>
                    <a:pt x="89154" y="191769"/>
                  </a:lnTo>
                  <a:lnTo>
                    <a:pt x="85859" y="194309"/>
                  </a:lnTo>
                  <a:lnTo>
                    <a:pt x="78018" y="200659"/>
                  </a:lnTo>
                  <a:lnTo>
                    <a:pt x="73353" y="203199"/>
                  </a:lnTo>
                  <a:lnTo>
                    <a:pt x="68554" y="203199"/>
                  </a:lnTo>
                  <a:lnTo>
                    <a:pt x="67294" y="208279"/>
                  </a:lnTo>
                  <a:lnTo>
                    <a:pt x="70979" y="210819"/>
                  </a:lnTo>
                  <a:lnTo>
                    <a:pt x="68849" y="205739"/>
                  </a:lnTo>
                  <a:lnTo>
                    <a:pt x="83461" y="205739"/>
                  </a:lnTo>
                  <a:lnTo>
                    <a:pt x="83587" y="204469"/>
                  </a:lnTo>
                  <a:lnTo>
                    <a:pt x="81413" y="204469"/>
                  </a:lnTo>
                  <a:lnTo>
                    <a:pt x="78123" y="203199"/>
                  </a:lnTo>
                  <a:lnTo>
                    <a:pt x="79090" y="201929"/>
                  </a:lnTo>
                  <a:lnTo>
                    <a:pt x="88008" y="194309"/>
                  </a:lnTo>
                  <a:lnTo>
                    <a:pt x="89510" y="191769"/>
                  </a:lnTo>
                  <a:close/>
                </a:path>
                <a:path w="362584" h="622300">
                  <a:moveTo>
                    <a:pt x="75783" y="205739"/>
                  </a:moveTo>
                  <a:lnTo>
                    <a:pt x="68849" y="205739"/>
                  </a:lnTo>
                  <a:lnTo>
                    <a:pt x="75106" y="207009"/>
                  </a:lnTo>
                  <a:lnTo>
                    <a:pt x="73400" y="208279"/>
                  </a:lnTo>
                  <a:lnTo>
                    <a:pt x="77238" y="210819"/>
                  </a:lnTo>
                  <a:lnTo>
                    <a:pt x="75956" y="208279"/>
                  </a:lnTo>
                  <a:lnTo>
                    <a:pt x="75471" y="207009"/>
                  </a:lnTo>
                  <a:lnTo>
                    <a:pt x="75783" y="205739"/>
                  </a:lnTo>
                  <a:close/>
                </a:path>
                <a:path w="362584" h="622300">
                  <a:moveTo>
                    <a:pt x="93496" y="208279"/>
                  </a:moveTo>
                  <a:lnTo>
                    <a:pt x="82743" y="208279"/>
                  </a:lnTo>
                  <a:lnTo>
                    <a:pt x="90482" y="210819"/>
                  </a:lnTo>
                  <a:lnTo>
                    <a:pt x="100666" y="210819"/>
                  </a:lnTo>
                  <a:lnTo>
                    <a:pt x="98513" y="209549"/>
                  </a:lnTo>
                  <a:lnTo>
                    <a:pt x="93496" y="208279"/>
                  </a:lnTo>
                  <a:close/>
                </a:path>
                <a:path w="362584" h="622300">
                  <a:moveTo>
                    <a:pt x="206134" y="209549"/>
                  </a:moveTo>
                  <a:lnTo>
                    <a:pt x="204361" y="209549"/>
                  </a:lnTo>
                  <a:lnTo>
                    <a:pt x="205672" y="210819"/>
                  </a:lnTo>
                  <a:lnTo>
                    <a:pt x="207721" y="210819"/>
                  </a:lnTo>
                  <a:lnTo>
                    <a:pt x="206134" y="209549"/>
                  </a:lnTo>
                  <a:close/>
                </a:path>
                <a:path w="362584" h="622300">
                  <a:moveTo>
                    <a:pt x="262702" y="209549"/>
                  </a:moveTo>
                  <a:lnTo>
                    <a:pt x="263427" y="210819"/>
                  </a:lnTo>
                  <a:lnTo>
                    <a:pt x="262702" y="209549"/>
                  </a:lnTo>
                  <a:close/>
                </a:path>
                <a:path w="362584" h="622300">
                  <a:moveTo>
                    <a:pt x="83461" y="205739"/>
                  </a:moveTo>
                  <a:lnTo>
                    <a:pt x="75783" y="205739"/>
                  </a:lnTo>
                  <a:lnTo>
                    <a:pt x="80586" y="209549"/>
                  </a:lnTo>
                  <a:lnTo>
                    <a:pt x="80556" y="208279"/>
                  </a:lnTo>
                  <a:lnTo>
                    <a:pt x="93496" y="208279"/>
                  </a:lnTo>
                  <a:lnTo>
                    <a:pt x="83461" y="205739"/>
                  </a:lnTo>
                  <a:close/>
                </a:path>
                <a:path w="362584" h="622300">
                  <a:moveTo>
                    <a:pt x="204671" y="207009"/>
                  </a:moveTo>
                  <a:lnTo>
                    <a:pt x="203305" y="207009"/>
                  </a:lnTo>
                  <a:lnTo>
                    <a:pt x="204547" y="208279"/>
                  </a:lnTo>
                  <a:lnTo>
                    <a:pt x="204780" y="208466"/>
                  </a:lnTo>
                  <a:lnTo>
                    <a:pt x="206517" y="209549"/>
                  </a:lnTo>
                  <a:lnTo>
                    <a:pt x="206713" y="208279"/>
                  </a:lnTo>
                  <a:lnTo>
                    <a:pt x="205802" y="208279"/>
                  </a:lnTo>
                  <a:lnTo>
                    <a:pt x="204671" y="207009"/>
                  </a:lnTo>
                  <a:close/>
                </a:path>
                <a:path w="362584" h="622300">
                  <a:moveTo>
                    <a:pt x="63330" y="204028"/>
                  </a:moveTo>
                  <a:lnTo>
                    <a:pt x="61421" y="205739"/>
                  </a:lnTo>
                  <a:lnTo>
                    <a:pt x="64764" y="208279"/>
                  </a:lnTo>
                  <a:lnTo>
                    <a:pt x="63330" y="204028"/>
                  </a:lnTo>
                  <a:close/>
                </a:path>
                <a:path w="362584" h="622300">
                  <a:moveTo>
                    <a:pt x="134787" y="207009"/>
                  </a:moveTo>
                  <a:lnTo>
                    <a:pt x="134112" y="207009"/>
                  </a:lnTo>
                  <a:lnTo>
                    <a:pt x="138330" y="208279"/>
                  </a:lnTo>
                  <a:lnTo>
                    <a:pt x="138712" y="208279"/>
                  </a:lnTo>
                  <a:lnTo>
                    <a:pt x="134787" y="207009"/>
                  </a:lnTo>
                  <a:close/>
                </a:path>
                <a:path w="362584" h="622300">
                  <a:moveTo>
                    <a:pt x="248164" y="200659"/>
                  </a:moveTo>
                  <a:lnTo>
                    <a:pt x="245161" y="200659"/>
                  </a:lnTo>
                  <a:lnTo>
                    <a:pt x="245232" y="200951"/>
                  </a:lnTo>
                  <a:lnTo>
                    <a:pt x="246117" y="201929"/>
                  </a:lnTo>
                  <a:lnTo>
                    <a:pt x="247902" y="201929"/>
                  </a:lnTo>
                  <a:lnTo>
                    <a:pt x="249893" y="203199"/>
                  </a:lnTo>
                  <a:lnTo>
                    <a:pt x="252047" y="205739"/>
                  </a:lnTo>
                  <a:lnTo>
                    <a:pt x="255888" y="208279"/>
                  </a:lnTo>
                  <a:lnTo>
                    <a:pt x="259330" y="208279"/>
                  </a:lnTo>
                  <a:lnTo>
                    <a:pt x="254627" y="204469"/>
                  </a:lnTo>
                  <a:lnTo>
                    <a:pt x="249902" y="201929"/>
                  </a:lnTo>
                  <a:lnTo>
                    <a:pt x="248164" y="200659"/>
                  </a:lnTo>
                  <a:close/>
                </a:path>
                <a:path w="362584" h="622300">
                  <a:moveTo>
                    <a:pt x="261205" y="203199"/>
                  </a:moveTo>
                  <a:lnTo>
                    <a:pt x="258925" y="203199"/>
                  </a:lnTo>
                  <a:lnTo>
                    <a:pt x="258908" y="204469"/>
                  </a:lnTo>
                  <a:lnTo>
                    <a:pt x="258629" y="204469"/>
                  </a:lnTo>
                  <a:lnTo>
                    <a:pt x="259330" y="208279"/>
                  </a:lnTo>
                  <a:lnTo>
                    <a:pt x="261811" y="208279"/>
                  </a:lnTo>
                  <a:lnTo>
                    <a:pt x="261365" y="205739"/>
                  </a:lnTo>
                  <a:lnTo>
                    <a:pt x="261205" y="203199"/>
                  </a:lnTo>
                  <a:close/>
                </a:path>
                <a:path w="362584" h="622300">
                  <a:moveTo>
                    <a:pt x="185163" y="203418"/>
                  </a:moveTo>
                  <a:lnTo>
                    <a:pt x="185869" y="204469"/>
                  </a:lnTo>
                  <a:lnTo>
                    <a:pt x="186760" y="205739"/>
                  </a:lnTo>
                  <a:lnTo>
                    <a:pt x="187248" y="205739"/>
                  </a:lnTo>
                  <a:lnTo>
                    <a:pt x="185163" y="203418"/>
                  </a:lnTo>
                  <a:close/>
                </a:path>
                <a:path w="362584" h="622300">
                  <a:moveTo>
                    <a:pt x="195723" y="182879"/>
                  </a:moveTo>
                  <a:lnTo>
                    <a:pt x="189035" y="182879"/>
                  </a:lnTo>
                  <a:lnTo>
                    <a:pt x="196970" y="187959"/>
                  </a:lnTo>
                  <a:lnTo>
                    <a:pt x="203817" y="190514"/>
                  </a:lnTo>
                  <a:lnTo>
                    <a:pt x="210655" y="194309"/>
                  </a:lnTo>
                  <a:lnTo>
                    <a:pt x="211716" y="196849"/>
                  </a:lnTo>
                  <a:lnTo>
                    <a:pt x="212550" y="198119"/>
                  </a:lnTo>
                  <a:lnTo>
                    <a:pt x="213416" y="199389"/>
                  </a:lnTo>
                  <a:lnTo>
                    <a:pt x="214372" y="200659"/>
                  </a:lnTo>
                  <a:lnTo>
                    <a:pt x="202710" y="200659"/>
                  </a:lnTo>
                  <a:lnTo>
                    <a:pt x="200706" y="204469"/>
                  </a:lnTo>
                  <a:lnTo>
                    <a:pt x="203433" y="204469"/>
                  </a:lnTo>
                  <a:lnTo>
                    <a:pt x="206423" y="205739"/>
                  </a:lnTo>
                  <a:lnTo>
                    <a:pt x="210036" y="205739"/>
                  </a:lnTo>
                  <a:lnTo>
                    <a:pt x="206402" y="204469"/>
                  </a:lnTo>
                  <a:lnTo>
                    <a:pt x="205815" y="203199"/>
                  </a:lnTo>
                  <a:lnTo>
                    <a:pt x="219966" y="203199"/>
                  </a:lnTo>
                  <a:lnTo>
                    <a:pt x="217877" y="201929"/>
                  </a:lnTo>
                  <a:lnTo>
                    <a:pt x="215630" y="200659"/>
                  </a:lnTo>
                  <a:lnTo>
                    <a:pt x="214902" y="199389"/>
                  </a:lnTo>
                  <a:lnTo>
                    <a:pt x="217213" y="199389"/>
                  </a:lnTo>
                  <a:lnTo>
                    <a:pt x="216004" y="198119"/>
                  </a:lnTo>
                  <a:lnTo>
                    <a:pt x="215008" y="198119"/>
                  </a:lnTo>
                  <a:lnTo>
                    <a:pt x="214486" y="196849"/>
                  </a:lnTo>
                  <a:lnTo>
                    <a:pt x="215720" y="196849"/>
                  </a:lnTo>
                  <a:lnTo>
                    <a:pt x="215085" y="195579"/>
                  </a:lnTo>
                  <a:lnTo>
                    <a:pt x="213295" y="194309"/>
                  </a:lnTo>
                  <a:lnTo>
                    <a:pt x="212756" y="193151"/>
                  </a:lnTo>
                  <a:lnTo>
                    <a:pt x="212591" y="193039"/>
                  </a:lnTo>
                  <a:lnTo>
                    <a:pt x="212194" y="191769"/>
                  </a:lnTo>
                  <a:lnTo>
                    <a:pt x="209286" y="191769"/>
                  </a:lnTo>
                  <a:lnTo>
                    <a:pt x="203620" y="187959"/>
                  </a:lnTo>
                  <a:lnTo>
                    <a:pt x="197772" y="184149"/>
                  </a:lnTo>
                  <a:lnTo>
                    <a:pt x="195723" y="182879"/>
                  </a:lnTo>
                  <a:close/>
                </a:path>
                <a:path w="362584" h="622300">
                  <a:moveTo>
                    <a:pt x="210598" y="203199"/>
                  </a:moveTo>
                  <a:lnTo>
                    <a:pt x="208001" y="203199"/>
                  </a:lnTo>
                  <a:lnTo>
                    <a:pt x="212657" y="205739"/>
                  </a:lnTo>
                  <a:lnTo>
                    <a:pt x="215526" y="205739"/>
                  </a:lnTo>
                  <a:lnTo>
                    <a:pt x="213476" y="204469"/>
                  </a:lnTo>
                  <a:lnTo>
                    <a:pt x="210598" y="203199"/>
                  </a:lnTo>
                  <a:close/>
                </a:path>
                <a:path w="362584" h="622300">
                  <a:moveTo>
                    <a:pt x="215536" y="204469"/>
                  </a:moveTo>
                  <a:lnTo>
                    <a:pt x="214667" y="204469"/>
                  </a:lnTo>
                  <a:lnTo>
                    <a:pt x="215579" y="205739"/>
                  </a:lnTo>
                  <a:lnTo>
                    <a:pt x="216286" y="205739"/>
                  </a:lnTo>
                  <a:lnTo>
                    <a:pt x="215536" y="204469"/>
                  </a:lnTo>
                  <a:close/>
                </a:path>
                <a:path w="362584" h="622300">
                  <a:moveTo>
                    <a:pt x="247667" y="201929"/>
                  </a:moveTo>
                  <a:lnTo>
                    <a:pt x="246275" y="201929"/>
                  </a:lnTo>
                  <a:lnTo>
                    <a:pt x="247388" y="204469"/>
                  </a:lnTo>
                  <a:lnTo>
                    <a:pt x="247760" y="204469"/>
                  </a:lnTo>
                  <a:lnTo>
                    <a:pt x="249018" y="205739"/>
                  </a:lnTo>
                  <a:lnTo>
                    <a:pt x="248266" y="204469"/>
                  </a:lnTo>
                  <a:lnTo>
                    <a:pt x="247667" y="201929"/>
                  </a:lnTo>
                  <a:close/>
                </a:path>
                <a:path w="362584" h="622300">
                  <a:moveTo>
                    <a:pt x="261738" y="203199"/>
                  </a:moveTo>
                  <a:lnTo>
                    <a:pt x="261205" y="203199"/>
                  </a:lnTo>
                  <a:lnTo>
                    <a:pt x="262903" y="204469"/>
                  </a:lnTo>
                  <a:lnTo>
                    <a:pt x="264111" y="205739"/>
                  </a:lnTo>
                  <a:lnTo>
                    <a:pt x="263745" y="204469"/>
                  </a:lnTo>
                  <a:lnTo>
                    <a:pt x="261738" y="203199"/>
                  </a:lnTo>
                  <a:close/>
                </a:path>
                <a:path w="362584" h="622300">
                  <a:moveTo>
                    <a:pt x="85232" y="202081"/>
                  </a:moveTo>
                  <a:lnTo>
                    <a:pt x="83324" y="203199"/>
                  </a:lnTo>
                  <a:lnTo>
                    <a:pt x="81413" y="204469"/>
                  </a:lnTo>
                  <a:lnTo>
                    <a:pt x="83587" y="204469"/>
                  </a:lnTo>
                  <a:lnTo>
                    <a:pt x="85232" y="202081"/>
                  </a:lnTo>
                  <a:close/>
                </a:path>
                <a:path w="362584" h="622300">
                  <a:moveTo>
                    <a:pt x="134444" y="203199"/>
                  </a:moveTo>
                  <a:lnTo>
                    <a:pt x="129771" y="203199"/>
                  </a:lnTo>
                  <a:lnTo>
                    <a:pt x="131828" y="204469"/>
                  </a:lnTo>
                  <a:lnTo>
                    <a:pt x="137504" y="204469"/>
                  </a:lnTo>
                  <a:lnTo>
                    <a:pt x="134444" y="203199"/>
                  </a:lnTo>
                  <a:close/>
                </a:path>
                <a:path w="362584" h="622300">
                  <a:moveTo>
                    <a:pt x="214089" y="203199"/>
                  </a:moveTo>
                  <a:lnTo>
                    <a:pt x="211768" y="203199"/>
                  </a:lnTo>
                  <a:lnTo>
                    <a:pt x="213869" y="204469"/>
                  </a:lnTo>
                  <a:lnTo>
                    <a:pt x="215339" y="204469"/>
                  </a:lnTo>
                  <a:lnTo>
                    <a:pt x="214089" y="203199"/>
                  </a:lnTo>
                  <a:close/>
                </a:path>
                <a:path w="362584" h="622300">
                  <a:moveTo>
                    <a:pt x="226003" y="186689"/>
                  </a:moveTo>
                  <a:lnTo>
                    <a:pt x="224209" y="186689"/>
                  </a:lnTo>
                  <a:lnTo>
                    <a:pt x="233739" y="193039"/>
                  </a:lnTo>
                  <a:lnTo>
                    <a:pt x="236945" y="194309"/>
                  </a:lnTo>
                  <a:lnTo>
                    <a:pt x="239700" y="196849"/>
                  </a:lnTo>
                  <a:lnTo>
                    <a:pt x="240582" y="196849"/>
                  </a:lnTo>
                  <a:lnTo>
                    <a:pt x="242450" y="198119"/>
                  </a:lnTo>
                  <a:lnTo>
                    <a:pt x="243383" y="199389"/>
                  </a:lnTo>
                  <a:lnTo>
                    <a:pt x="244267" y="201929"/>
                  </a:lnTo>
                  <a:lnTo>
                    <a:pt x="244727" y="201929"/>
                  </a:lnTo>
                  <a:lnTo>
                    <a:pt x="245712" y="204469"/>
                  </a:lnTo>
                  <a:lnTo>
                    <a:pt x="245468" y="201929"/>
                  </a:lnTo>
                  <a:lnTo>
                    <a:pt x="245232" y="200951"/>
                  </a:lnTo>
                  <a:lnTo>
                    <a:pt x="244967" y="200659"/>
                  </a:lnTo>
                  <a:lnTo>
                    <a:pt x="248164" y="200659"/>
                  </a:lnTo>
                  <a:lnTo>
                    <a:pt x="239475" y="194309"/>
                  </a:lnTo>
                  <a:lnTo>
                    <a:pt x="233461" y="191769"/>
                  </a:lnTo>
                  <a:lnTo>
                    <a:pt x="227807" y="187959"/>
                  </a:lnTo>
                  <a:lnTo>
                    <a:pt x="227039" y="187959"/>
                  </a:lnTo>
                  <a:lnTo>
                    <a:pt x="226003" y="186689"/>
                  </a:lnTo>
                  <a:close/>
                </a:path>
                <a:path w="362584" h="622300">
                  <a:moveTo>
                    <a:pt x="64255" y="203199"/>
                  </a:moveTo>
                  <a:lnTo>
                    <a:pt x="63051" y="203199"/>
                  </a:lnTo>
                  <a:lnTo>
                    <a:pt x="63330" y="204028"/>
                  </a:lnTo>
                  <a:lnTo>
                    <a:pt x="64255" y="203199"/>
                  </a:lnTo>
                  <a:close/>
                </a:path>
                <a:path w="362584" h="622300">
                  <a:moveTo>
                    <a:pt x="185016" y="203199"/>
                  </a:moveTo>
                  <a:lnTo>
                    <a:pt x="185163" y="203418"/>
                  </a:lnTo>
                  <a:lnTo>
                    <a:pt x="185016" y="203199"/>
                  </a:lnTo>
                  <a:close/>
                </a:path>
                <a:path w="362584" h="622300">
                  <a:moveTo>
                    <a:pt x="36132" y="186689"/>
                  </a:moveTo>
                  <a:lnTo>
                    <a:pt x="27109" y="186689"/>
                  </a:lnTo>
                  <a:lnTo>
                    <a:pt x="41561" y="191769"/>
                  </a:lnTo>
                  <a:lnTo>
                    <a:pt x="46602" y="194309"/>
                  </a:lnTo>
                  <a:lnTo>
                    <a:pt x="50101" y="196849"/>
                  </a:lnTo>
                  <a:lnTo>
                    <a:pt x="54094" y="198119"/>
                  </a:lnTo>
                  <a:lnTo>
                    <a:pt x="57594" y="199389"/>
                  </a:lnTo>
                  <a:lnTo>
                    <a:pt x="64255" y="203199"/>
                  </a:lnTo>
                  <a:lnTo>
                    <a:pt x="73353" y="203199"/>
                  </a:lnTo>
                  <a:lnTo>
                    <a:pt x="73277" y="200659"/>
                  </a:lnTo>
                  <a:lnTo>
                    <a:pt x="69481" y="200659"/>
                  </a:lnTo>
                  <a:lnTo>
                    <a:pt x="61083" y="196849"/>
                  </a:lnTo>
                  <a:lnTo>
                    <a:pt x="60769" y="195579"/>
                  </a:lnTo>
                  <a:lnTo>
                    <a:pt x="54314" y="195579"/>
                  </a:lnTo>
                  <a:lnTo>
                    <a:pt x="41621" y="189229"/>
                  </a:lnTo>
                  <a:lnTo>
                    <a:pt x="36132" y="186689"/>
                  </a:lnTo>
                  <a:close/>
                </a:path>
                <a:path w="362584" h="622300">
                  <a:moveTo>
                    <a:pt x="86566" y="200659"/>
                  </a:moveTo>
                  <a:lnTo>
                    <a:pt x="86065" y="200659"/>
                  </a:lnTo>
                  <a:lnTo>
                    <a:pt x="85491" y="201929"/>
                  </a:lnTo>
                  <a:lnTo>
                    <a:pt x="85288" y="202048"/>
                  </a:lnTo>
                  <a:lnTo>
                    <a:pt x="84822" y="203199"/>
                  </a:lnTo>
                  <a:lnTo>
                    <a:pt x="86566" y="200659"/>
                  </a:lnTo>
                  <a:close/>
                </a:path>
                <a:path w="362584" h="622300">
                  <a:moveTo>
                    <a:pt x="227363" y="176529"/>
                  </a:moveTo>
                  <a:lnTo>
                    <a:pt x="225649" y="177799"/>
                  </a:lnTo>
                  <a:lnTo>
                    <a:pt x="232430" y="182879"/>
                  </a:lnTo>
                  <a:lnTo>
                    <a:pt x="239168" y="188030"/>
                  </a:lnTo>
                  <a:lnTo>
                    <a:pt x="250003" y="196849"/>
                  </a:lnTo>
                  <a:lnTo>
                    <a:pt x="254306" y="200659"/>
                  </a:lnTo>
                  <a:lnTo>
                    <a:pt x="258665" y="203199"/>
                  </a:lnTo>
                  <a:lnTo>
                    <a:pt x="260772" y="203199"/>
                  </a:lnTo>
                  <a:lnTo>
                    <a:pt x="260564" y="201929"/>
                  </a:lnTo>
                  <a:lnTo>
                    <a:pt x="257929" y="201929"/>
                  </a:lnTo>
                  <a:lnTo>
                    <a:pt x="254821" y="199357"/>
                  </a:lnTo>
                  <a:lnTo>
                    <a:pt x="251756" y="196849"/>
                  </a:lnTo>
                  <a:lnTo>
                    <a:pt x="239044" y="186689"/>
                  </a:lnTo>
                  <a:lnTo>
                    <a:pt x="233070" y="181609"/>
                  </a:lnTo>
                  <a:lnTo>
                    <a:pt x="227363" y="176529"/>
                  </a:lnTo>
                  <a:close/>
                </a:path>
                <a:path w="362584" h="622300">
                  <a:moveTo>
                    <a:pt x="267809" y="203121"/>
                  </a:moveTo>
                  <a:close/>
                </a:path>
                <a:path w="362584" h="622300">
                  <a:moveTo>
                    <a:pt x="263240" y="193039"/>
                  </a:moveTo>
                  <a:lnTo>
                    <a:pt x="257984" y="193039"/>
                  </a:lnTo>
                  <a:lnTo>
                    <a:pt x="259389" y="194309"/>
                  </a:lnTo>
                  <a:lnTo>
                    <a:pt x="261779" y="196849"/>
                  </a:lnTo>
                  <a:lnTo>
                    <a:pt x="263459" y="198119"/>
                  </a:lnTo>
                  <a:lnTo>
                    <a:pt x="266632" y="200659"/>
                  </a:lnTo>
                  <a:lnTo>
                    <a:pt x="266927" y="200659"/>
                  </a:lnTo>
                  <a:lnTo>
                    <a:pt x="267809" y="203121"/>
                  </a:lnTo>
                  <a:lnTo>
                    <a:pt x="268511" y="201929"/>
                  </a:lnTo>
                  <a:lnTo>
                    <a:pt x="271154" y="201929"/>
                  </a:lnTo>
                  <a:lnTo>
                    <a:pt x="265416" y="195443"/>
                  </a:lnTo>
                  <a:lnTo>
                    <a:pt x="263240" y="193039"/>
                  </a:lnTo>
                  <a:close/>
                </a:path>
                <a:path w="362584" h="622300">
                  <a:moveTo>
                    <a:pt x="17197" y="201292"/>
                  </a:moveTo>
                  <a:lnTo>
                    <a:pt x="18749" y="201929"/>
                  </a:lnTo>
                  <a:lnTo>
                    <a:pt x="19236" y="201929"/>
                  </a:lnTo>
                  <a:lnTo>
                    <a:pt x="17197" y="201292"/>
                  </a:lnTo>
                  <a:close/>
                </a:path>
                <a:path w="362584" h="622300">
                  <a:moveTo>
                    <a:pt x="254730" y="186689"/>
                  </a:moveTo>
                  <a:lnTo>
                    <a:pt x="251562" y="186689"/>
                  </a:lnTo>
                  <a:lnTo>
                    <a:pt x="255273" y="190514"/>
                  </a:lnTo>
                  <a:lnTo>
                    <a:pt x="255853" y="191769"/>
                  </a:lnTo>
                  <a:lnTo>
                    <a:pt x="256038" y="193039"/>
                  </a:lnTo>
                  <a:lnTo>
                    <a:pt x="256827" y="196849"/>
                  </a:lnTo>
                  <a:lnTo>
                    <a:pt x="256870" y="198119"/>
                  </a:lnTo>
                  <a:lnTo>
                    <a:pt x="257496" y="199389"/>
                  </a:lnTo>
                  <a:lnTo>
                    <a:pt x="257912" y="201829"/>
                  </a:lnTo>
                  <a:lnTo>
                    <a:pt x="260564" y="201929"/>
                  </a:lnTo>
                  <a:lnTo>
                    <a:pt x="260138" y="199357"/>
                  </a:lnTo>
                  <a:lnTo>
                    <a:pt x="259378" y="196849"/>
                  </a:lnTo>
                  <a:lnTo>
                    <a:pt x="259312" y="195579"/>
                  </a:lnTo>
                  <a:lnTo>
                    <a:pt x="257977" y="193039"/>
                  </a:lnTo>
                  <a:lnTo>
                    <a:pt x="263240" y="193039"/>
                  </a:lnTo>
                  <a:lnTo>
                    <a:pt x="260395" y="191769"/>
                  </a:lnTo>
                  <a:lnTo>
                    <a:pt x="255824" y="187959"/>
                  </a:lnTo>
                  <a:lnTo>
                    <a:pt x="254730" y="186689"/>
                  </a:lnTo>
                  <a:close/>
                </a:path>
                <a:path w="362584" h="622300">
                  <a:moveTo>
                    <a:pt x="15658" y="200659"/>
                  </a:moveTo>
                  <a:lnTo>
                    <a:pt x="15175" y="200659"/>
                  </a:lnTo>
                  <a:lnTo>
                    <a:pt x="17197" y="201292"/>
                  </a:lnTo>
                  <a:lnTo>
                    <a:pt x="15658" y="200659"/>
                  </a:lnTo>
                  <a:close/>
                </a:path>
                <a:path w="362584" h="622300">
                  <a:moveTo>
                    <a:pt x="14378" y="198119"/>
                  </a:moveTo>
                  <a:lnTo>
                    <a:pt x="14248" y="198119"/>
                  </a:lnTo>
                  <a:lnTo>
                    <a:pt x="17203" y="199389"/>
                  </a:lnTo>
                  <a:lnTo>
                    <a:pt x="19835" y="200659"/>
                  </a:lnTo>
                  <a:lnTo>
                    <a:pt x="18032" y="199389"/>
                  </a:lnTo>
                  <a:lnTo>
                    <a:pt x="14378" y="198119"/>
                  </a:lnTo>
                  <a:close/>
                </a:path>
                <a:path w="362584" h="622300">
                  <a:moveTo>
                    <a:pt x="88914" y="189229"/>
                  </a:moveTo>
                  <a:lnTo>
                    <a:pt x="86851" y="189229"/>
                  </a:lnTo>
                  <a:lnTo>
                    <a:pt x="73315" y="198119"/>
                  </a:lnTo>
                  <a:lnTo>
                    <a:pt x="71274" y="199389"/>
                  </a:lnTo>
                  <a:lnTo>
                    <a:pt x="69481" y="200659"/>
                  </a:lnTo>
                  <a:lnTo>
                    <a:pt x="73277" y="200659"/>
                  </a:lnTo>
                  <a:lnTo>
                    <a:pt x="76479" y="199389"/>
                  </a:lnTo>
                  <a:lnTo>
                    <a:pt x="85738" y="191769"/>
                  </a:lnTo>
                  <a:lnTo>
                    <a:pt x="88914" y="189229"/>
                  </a:lnTo>
                  <a:close/>
                </a:path>
                <a:path w="362584" h="622300">
                  <a:moveTo>
                    <a:pt x="145390" y="171449"/>
                  </a:moveTo>
                  <a:lnTo>
                    <a:pt x="159158" y="179089"/>
                  </a:lnTo>
                  <a:lnTo>
                    <a:pt x="171556" y="185419"/>
                  </a:lnTo>
                  <a:lnTo>
                    <a:pt x="209054" y="200659"/>
                  </a:lnTo>
                  <a:lnTo>
                    <a:pt x="211174" y="200659"/>
                  </a:lnTo>
                  <a:lnTo>
                    <a:pt x="171981" y="182879"/>
                  </a:lnTo>
                  <a:lnTo>
                    <a:pt x="161193" y="177799"/>
                  </a:lnTo>
                  <a:lnTo>
                    <a:pt x="149205" y="172719"/>
                  </a:lnTo>
                  <a:lnTo>
                    <a:pt x="145390" y="171449"/>
                  </a:lnTo>
                  <a:close/>
                </a:path>
                <a:path w="362584" h="622300">
                  <a:moveTo>
                    <a:pt x="133211" y="195579"/>
                  </a:moveTo>
                  <a:lnTo>
                    <a:pt x="126088" y="195579"/>
                  </a:lnTo>
                  <a:lnTo>
                    <a:pt x="125521" y="198119"/>
                  </a:lnTo>
                  <a:lnTo>
                    <a:pt x="125578" y="199389"/>
                  </a:lnTo>
                  <a:lnTo>
                    <a:pt x="129233" y="199389"/>
                  </a:lnTo>
                  <a:lnTo>
                    <a:pt x="128165" y="198119"/>
                  </a:lnTo>
                  <a:lnTo>
                    <a:pt x="128962" y="198119"/>
                  </a:lnTo>
                  <a:lnTo>
                    <a:pt x="134569" y="196849"/>
                  </a:lnTo>
                  <a:lnTo>
                    <a:pt x="135058" y="196849"/>
                  </a:lnTo>
                  <a:lnTo>
                    <a:pt x="133211" y="195579"/>
                  </a:lnTo>
                  <a:close/>
                </a:path>
                <a:path w="362584" h="622300">
                  <a:moveTo>
                    <a:pt x="215720" y="196849"/>
                  </a:moveTo>
                  <a:lnTo>
                    <a:pt x="216354" y="198119"/>
                  </a:lnTo>
                  <a:lnTo>
                    <a:pt x="215720" y="196849"/>
                  </a:lnTo>
                  <a:close/>
                </a:path>
                <a:path w="362584" h="622300">
                  <a:moveTo>
                    <a:pt x="213291" y="193512"/>
                  </a:moveTo>
                  <a:lnTo>
                    <a:pt x="214282" y="194309"/>
                  </a:lnTo>
                  <a:lnTo>
                    <a:pt x="215864" y="195636"/>
                  </a:lnTo>
                  <a:lnTo>
                    <a:pt x="217554" y="196849"/>
                  </a:lnTo>
                  <a:lnTo>
                    <a:pt x="217724" y="195579"/>
                  </a:lnTo>
                  <a:lnTo>
                    <a:pt x="216356" y="195579"/>
                  </a:lnTo>
                  <a:lnTo>
                    <a:pt x="213291" y="193512"/>
                  </a:lnTo>
                  <a:close/>
                </a:path>
                <a:path w="362584" h="622300">
                  <a:moveTo>
                    <a:pt x="7125" y="195443"/>
                  </a:moveTo>
                  <a:lnTo>
                    <a:pt x="7070" y="195579"/>
                  </a:lnTo>
                  <a:lnTo>
                    <a:pt x="7234" y="195636"/>
                  </a:lnTo>
                  <a:lnTo>
                    <a:pt x="7125" y="195443"/>
                  </a:lnTo>
                  <a:close/>
                </a:path>
                <a:path w="362584" h="622300">
                  <a:moveTo>
                    <a:pt x="29495" y="171481"/>
                  </a:moveTo>
                  <a:lnTo>
                    <a:pt x="30547" y="172719"/>
                  </a:lnTo>
                  <a:lnTo>
                    <a:pt x="38269" y="180339"/>
                  </a:lnTo>
                  <a:lnTo>
                    <a:pt x="46120" y="187959"/>
                  </a:lnTo>
                  <a:lnTo>
                    <a:pt x="48178" y="189229"/>
                  </a:lnTo>
                  <a:lnTo>
                    <a:pt x="51093" y="193039"/>
                  </a:lnTo>
                  <a:lnTo>
                    <a:pt x="54314" y="195579"/>
                  </a:lnTo>
                  <a:lnTo>
                    <a:pt x="60769" y="195579"/>
                  </a:lnTo>
                  <a:lnTo>
                    <a:pt x="60454" y="194309"/>
                  </a:lnTo>
                  <a:lnTo>
                    <a:pt x="62384" y="194309"/>
                  </a:lnTo>
                  <a:lnTo>
                    <a:pt x="64871" y="193039"/>
                  </a:lnTo>
                  <a:lnTo>
                    <a:pt x="58399" y="193039"/>
                  </a:lnTo>
                  <a:lnTo>
                    <a:pt x="58526" y="191769"/>
                  </a:lnTo>
                  <a:lnTo>
                    <a:pt x="66096" y="191769"/>
                  </a:lnTo>
                  <a:lnTo>
                    <a:pt x="68078" y="190499"/>
                  </a:lnTo>
                  <a:lnTo>
                    <a:pt x="54871" y="190499"/>
                  </a:lnTo>
                  <a:lnTo>
                    <a:pt x="44083" y="180339"/>
                  </a:lnTo>
                  <a:lnTo>
                    <a:pt x="50619" y="180339"/>
                  </a:lnTo>
                  <a:lnTo>
                    <a:pt x="41991" y="179069"/>
                  </a:lnTo>
                  <a:lnTo>
                    <a:pt x="36768" y="175259"/>
                  </a:lnTo>
                  <a:lnTo>
                    <a:pt x="47924" y="175259"/>
                  </a:lnTo>
                  <a:lnTo>
                    <a:pt x="29495" y="171481"/>
                  </a:lnTo>
                  <a:close/>
                </a:path>
                <a:path w="362584" h="622300">
                  <a:moveTo>
                    <a:pt x="133067" y="194309"/>
                  </a:moveTo>
                  <a:lnTo>
                    <a:pt x="125185" y="194309"/>
                  </a:lnTo>
                  <a:lnTo>
                    <a:pt x="126509" y="195579"/>
                  </a:lnTo>
                  <a:lnTo>
                    <a:pt x="130943" y="195579"/>
                  </a:lnTo>
                  <a:lnTo>
                    <a:pt x="133067" y="194309"/>
                  </a:lnTo>
                  <a:close/>
                </a:path>
                <a:path w="362584" h="622300">
                  <a:moveTo>
                    <a:pt x="212538" y="190499"/>
                  </a:moveTo>
                  <a:lnTo>
                    <a:pt x="211797" y="190499"/>
                  </a:lnTo>
                  <a:lnTo>
                    <a:pt x="213611" y="191769"/>
                  </a:lnTo>
                  <a:lnTo>
                    <a:pt x="215570" y="193039"/>
                  </a:lnTo>
                  <a:lnTo>
                    <a:pt x="218339" y="195579"/>
                  </a:lnTo>
                  <a:lnTo>
                    <a:pt x="217215" y="194309"/>
                  </a:lnTo>
                  <a:lnTo>
                    <a:pt x="214303" y="191769"/>
                  </a:lnTo>
                  <a:lnTo>
                    <a:pt x="212538" y="190499"/>
                  </a:lnTo>
                  <a:close/>
                </a:path>
                <a:path w="362584" h="622300">
                  <a:moveTo>
                    <a:pt x="4370" y="190514"/>
                  </a:moveTo>
                  <a:lnTo>
                    <a:pt x="7125" y="195443"/>
                  </a:lnTo>
                  <a:lnTo>
                    <a:pt x="8597" y="191769"/>
                  </a:lnTo>
                  <a:lnTo>
                    <a:pt x="13496" y="191769"/>
                  </a:lnTo>
                  <a:lnTo>
                    <a:pt x="4370" y="190514"/>
                  </a:lnTo>
                  <a:close/>
                </a:path>
                <a:path w="362584" h="622300">
                  <a:moveTo>
                    <a:pt x="13496" y="191769"/>
                  </a:moveTo>
                  <a:lnTo>
                    <a:pt x="8597" y="191769"/>
                  </a:lnTo>
                  <a:lnTo>
                    <a:pt x="14390" y="194309"/>
                  </a:lnTo>
                  <a:lnTo>
                    <a:pt x="13496" y="191769"/>
                  </a:lnTo>
                  <a:close/>
                </a:path>
                <a:path w="362584" h="622300">
                  <a:moveTo>
                    <a:pt x="21397" y="189117"/>
                  </a:moveTo>
                  <a:lnTo>
                    <a:pt x="20269" y="193039"/>
                  </a:lnTo>
                  <a:lnTo>
                    <a:pt x="25699" y="194309"/>
                  </a:lnTo>
                  <a:lnTo>
                    <a:pt x="21397" y="189117"/>
                  </a:lnTo>
                  <a:close/>
                </a:path>
                <a:path w="362584" h="622300">
                  <a:moveTo>
                    <a:pt x="17420" y="138429"/>
                  </a:moveTo>
                  <a:lnTo>
                    <a:pt x="10649" y="138429"/>
                  </a:lnTo>
                  <a:lnTo>
                    <a:pt x="26357" y="147319"/>
                  </a:lnTo>
                  <a:lnTo>
                    <a:pt x="28740" y="148589"/>
                  </a:lnTo>
                  <a:lnTo>
                    <a:pt x="41532" y="153669"/>
                  </a:lnTo>
                  <a:lnTo>
                    <a:pt x="68688" y="166369"/>
                  </a:lnTo>
                  <a:lnTo>
                    <a:pt x="81863" y="172719"/>
                  </a:lnTo>
                  <a:lnTo>
                    <a:pt x="90790" y="176529"/>
                  </a:lnTo>
                  <a:lnTo>
                    <a:pt x="99258" y="180339"/>
                  </a:lnTo>
                  <a:lnTo>
                    <a:pt x="107367" y="184149"/>
                  </a:lnTo>
                  <a:lnTo>
                    <a:pt x="115215" y="187959"/>
                  </a:lnTo>
                  <a:lnTo>
                    <a:pt x="119037" y="191769"/>
                  </a:lnTo>
                  <a:lnTo>
                    <a:pt x="123016" y="193039"/>
                  </a:lnTo>
                  <a:lnTo>
                    <a:pt x="124012" y="194309"/>
                  </a:lnTo>
                  <a:lnTo>
                    <a:pt x="137313" y="194309"/>
                  </a:lnTo>
                  <a:lnTo>
                    <a:pt x="136901" y="193039"/>
                  </a:lnTo>
                  <a:lnTo>
                    <a:pt x="129458" y="193039"/>
                  </a:lnTo>
                  <a:lnTo>
                    <a:pt x="128991" y="191769"/>
                  </a:lnTo>
                  <a:lnTo>
                    <a:pt x="166876" y="191769"/>
                  </a:lnTo>
                  <a:lnTo>
                    <a:pt x="161351" y="190499"/>
                  </a:lnTo>
                  <a:lnTo>
                    <a:pt x="124961" y="190499"/>
                  </a:lnTo>
                  <a:lnTo>
                    <a:pt x="124945" y="189229"/>
                  </a:lnTo>
                  <a:lnTo>
                    <a:pt x="132966" y="187959"/>
                  </a:lnTo>
                  <a:lnTo>
                    <a:pt x="120009" y="187959"/>
                  </a:lnTo>
                  <a:lnTo>
                    <a:pt x="117547" y="185419"/>
                  </a:lnTo>
                  <a:lnTo>
                    <a:pt x="119668" y="184149"/>
                  </a:lnTo>
                  <a:lnTo>
                    <a:pt x="114584" y="184149"/>
                  </a:lnTo>
                  <a:lnTo>
                    <a:pt x="116053" y="182879"/>
                  </a:lnTo>
                  <a:lnTo>
                    <a:pt x="112785" y="182879"/>
                  </a:lnTo>
                  <a:lnTo>
                    <a:pt x="110801" y="181609"/>
                  </a:lnTo>
                  <a:lnTo>
                    <a:pt x="108332" y="180339"/>
                  </a:lnTo>
                  <a:lnTo>
                    <a:pt x="94181" y="172719"/>
                  </a:lnTo>
                  <a:lnTo>
                    <a:pt x="90226" y="172719"/>
                  </a:lnTo>
                  <a:lnTo>
                    <a:pt x="88088" y="168909"/>
                  </a:lnTo>
                  <a:lnTo>
                    <a:pt x="82190" y="168909"/>
                  </a:lnTo>
                  <a:lnTo>
                    <a:pt x="82494" y="166369"/>
                  </a:lnTo>
                  <a:lnTo>
                    <a:pt x="86634" y="165099"/>
                  </a:lnTo>
                  <a:lnTo>
                    <a:pt x="77900" y="165099"/>
                  </a:lnTo>
                  <a:lnTo>
                    <a:pt x="68193" y="160019"/>
                  </a:lnTo>
                  <a:lnTo>
                    <a:pt x="67683" y="158749"/>
                  </a:lnTo>
                  <a:lnTo>
                    <a:pt x="82456" y="158749"/>
                  </a:lnTo>
                  <a:lnTo>
                    <a:pt x="91065" y="157479"/>
                  </a:lnTo>
                  <a:lnTo>
                    <a:pt x="58639" y="157479"/>
                  </a:lnTo>
                  <a:lnTo>
                    <a:pt x="55233" y="156209"/>
                  </a:lnTo>
                  <a:lnTo>
                    <a:pt x="34024" y="148589"/>
                  </a:lnTo>
                  <a:lnTo>
                    <a:pt x="26846" y="144779"/>
                  </a:lnTo>
                  <a:lnTo>
                    <a:pt x="17420" y="138429"/>
                  </a:lnTo>
                  <a:close/>
                </a:path>
                <a:path w="362584" h="622300">
                  <a:moveTo>
                    <a:pt x="146980" y="193039"/>
                  </a:moveTo>
                  <a:lnTo>
                    <a:pt x="140597" y="193039"/>
                  </a:lnTo>
                  <a:lnTo>
                    <a:pt x="146077" y="194309"/>
                  </a:lnTo>
                  <a:lnTo>
                    <a:pt x="148222" y="194309"/>
                  </a:lnTo>
                  <a:lnTo>
                    <a:pt x="146980" y="193039"/>
                  </a:lnTo>
                  <a:close/>
                </a:path>
                <a:path w="362584" h="622300">
                  <a:moveTo>
                    <a:pt x="169462" y="193039"/>
                  </a:moveTo>
                  <a:lnTo>
                    <a:pt x="169281" y="193039"/>
                  </a:lnTo>
                  <a:lnTo>
                    <a:pt x="168932" y="194309"/>
                  </a:lnTo>
                  <a:lnTo>
                    <a:pt x="169263" y="194309"/>
                  </a:lnTo>
                  <a:lnTo>
                    <a:pt x="169462" y="193039"/>
                  </a:lnTo>
                  <a:close/>
                </a:path>
                <a:path w="362584" h="622300">
                  <a:moveTo>
                    <a:pt x="212705" y="193039"/>
                  </a:moveTo>
                  <a:lnTo>
                    <a:pt x="213291" y="193512"/>
                  </a:lnTo>
                  <a:lnTo>
                    <a:pt x="212705" y="193039"/>
                  </a:lnTo>
                  <a:close/>
                </a:path>
                <a:path w="362584" h="622300">
                  <a:moveTo>
                    <a:pt x="33387" y="185419"/>
                  </a:moveTo>
                  <a:lnTo>
                    <a:pt x="22460" y="185419"/>
                  </a:lnTo>
                  <a:lnTo>
                    <a:pt x="21710" y="188030"/>
                  </a:lnTo>
                  <a:lnTo>
                    <a:pt x="25175" y="191769"/>
                  </a:lnTo>
                  <a:lnTo>
                    <a:pt x="25534" y="191769"/>
                  </a:lnTo>
                  <a:lnTo>
                    <a:pt x="22414" y="187959"/>
                  </a:lnTo>
                  <a:lnTo>
                    <a:pt x="27109" y="186689"/>
                  </a:lnTo>
                  <a:lnTo>
                    <a:pt x="36132" y="186689"/>
                  </a:lnTo>
                  <a:lnTo>
                    <a:pt x="33387" y="185419"/>
                  </a:lnTo>
                  <a:close/>
                </a:path>
                <a:path w="362584" h="622300">
                  <a:moveTo>
                    <a:pt x="224209" y="184149"/>
                  </a:moveTo>
                  <a:lnTo>
                    <a:pt x="209162" y="184149"/>
                  </a:lnTo>
                  <a:lnTo>
                    <a:pt x="208899" y="185419"/>
                  </a:lnTo>
                  <a:lnTo>
                    <a:pt x="208183" y="186689"/>
                  </a:lnTo>
                  <a:lnTo>
                    <a:pt x="208570" y="189229"/>
                  </a:lnTo>
                  <a:lnTo>
                    <a:pt x="209286" y="191769"/>
                  </a:lnTo>
                  <a:lnTo>
                    <a:pt x="212194" y="191769"/>
                  </a:lnTo>
                  <a:lnTo>
                    <a:pt x="211797" y="190499"/>
                  </a:lnTo>
                  <a:lnTo>
                    <a:pt x="212538" y="190499"/>
                  </a:lnTo>
                  <a:lnTo>
                    <a:pt x="211422" y="189229"/>
                  </a:lnTo>
                  <a:lnTo>
                    <a:pt x="210991" y="187959"/>
                  </a:lnTo>
                  <a:lnTo>
                    <a:pt x="212509" y="187959"/>
                  </a:lnTo>
                  <a:lnTo>
                    <a:pt x="211809" y="186689"/>
                  </a:lnTo>
                  <a:lnTo>
                    <a:pt x="214842" y="186689"/>
                  </a:lnTo>
                  <a:lnTo>
                    <a:pt x="213850" y="185419"/>
                  </a:lnTo>
                  <a:lnTo>
                    <a:pt x="224966" y="185419"/>
                  </a:lnTo>
                  <a:lnTo>
                    <a:pt x="224209" y="184149"/>
                  </a:lnTo>
                  <a:close/>
                </a:path>
                <a:path w="362584" h="622300">
                  <a:moveTo>
                    <a:pt x="137721" y="189229"/>
                  </a:moveTo>
                  <a:lnTo>
                    <a:pt x="124961" y="190499"/>
                  </a:lnTo>
                  <a:lnTo>
                    <a:pt x="138791" y="190499"/>
                  </a:lnTo>
                  <a:lnTo>
                    <a:pt x="137721" y="189229"/>
                  </a:lnTo>
                  <a:close/>
                </a:path>
                <a:path w="362584" h="622300">
                  <a:moveTo>
                    <a:pt x="37947" y="119290"/>
                  </a:moveTo>
                  <a:lnTo>
                    <a:pt x="63852" y="133349"/>
                  </a:lnTo>
                  <a:lnTo>
                    <a:pt x="83262" y="143511"/>
                  </a:lnTo>
                  <a:lnTo>
                    <a:pt x="97457" y="153669"/>
                  </a:lnTo>
                  <a:lnTo>
                    <a:pt x="113660" y="165099"/>
                  </a:lnTo>
                  <a:lnTo>
                    <a:pt x="130698" y="177799"/>
                  </a:lnTo>
                  <a:lnTo>
                    <a:pt x="147401" y="190499"/>
                  </a:lnTo>
                  <a:lnTo>
                    <a:pt x="157384" y="190499"/>
                  </a:lnTo>
                  <a:lnTo>
                    <a:pt x="156218" y="189229"/>
                  </a:lnTo>
                  <a:lnTo>
                    <a:pt x="157302" y="189229"/>
                  </a:lnTo>
                  <a:lnTo>
                    <a:pt x="157958" y="187959"/>
                  </a:lnTo>
                  <a:lnTo>
                    <a:pt x="155853" y="187959"/>
                  </a:lnTo>
                  <a:lnTo>
                    <a:pt x="151486" y="186689"/>
                  </a:lnTo>
                  <a:lnTo>
                    <a:pt x="147084" y="184149"/>
                  </a:lnTo>
                  <a:lnTo>
                    <a:pt x="145572" y="182879"/>
                  </a:lnTo>
                  <a:lnTo>
                    <a:pt x="141903" y="180339"/>
                  </a:lnTo>
                  <a:lnTo>
                    <a:pt x="138755" y="180339"/>
                  </a:lnTo>
                  <a:lnTo>
                    <a:pt x="124501" y="168909"/>
                  </a:lnTo>
                  <a:lnTo>
                    <a:pt x="110334" y="158749"/>
                  </a:lnTo>
                  <a:lnTo>
                    <a:pt x="96959" y="149859"/>
                  </a:lnTo>
                  <a:lnTo>
                    <a:pt x="85084" y="142239"/>
                  </a:lnTo>
                  <a:lnTo>
                    <a:pt x="66410" y="132079"/>
                  </a:lnTo>
                  <a:lnTo>
                    <a:pt x="37947" y="119290"/>
                  </a:lnTo>
                  <a:close/>
                </a:path>
                <a:path w="362584" h="622300">
                  <a:moveTo>
                    <a:pt x="215733" y="190420"/>
                  </a:moveTo>
                  <a:close/>
                </a:path>
                <a:path w="362584" h="622300">
                  <a:moveTo>
                    <a:pt x="20228" y="182879"/>
                  </a:moveTo>
                  <a:lnTo>
                    <a:pt x="3107" y="182879"/>
                  </a:lnTo>
                  <a:lnTo>
                    <a:pt x="812" y="184149"/>
                  </a:lnTo>
                  <a:lnTo>
                    <a:pt x="4318" y="190421"/>
                  </a:lnTo>
                  <a:lnTo>
                    <a:pt x="6959" y="186689"/>
                  </a:lnTo>
                  <a:lnTo>
                    <a:pt x="9747" y="186689"/>
                  </a:lnTo>
                  <a:lnTo>
                    <a:pt x="22460" y="185419"/>
                  </a:lnTo>
                  <a:lnTo>
                    <a:pt x="33387" y="185419"/>
                  </a:lnTo>
                  <a:lnTo>
                    <a:pt x="29784" y="184149"/>
                  </a:lnTo>
                  <a:lnTo>
                    <a:pt x="21224" y="184149"/>
                  </a:lnTo>
                  <a:lnTo>
                    <a:pt x="20228" y="182879"/>
                  </a:lnTo>
                  <a:close/>
                </a:path>
                <a:path w="362584" h="622300">
                  <a:moveTo>
                    <a:pt x="215520" y="189229"/>
                  </a:moveTo>
                  <a:lnTo>
                    <a:pt x="214295" y="189229"/>
                  </a:lnTo>
                  <a:lnTo>
                    <a:pt x="215733" y="190420"/>
                  </a:lnTo>
                  <a:lnTo>
                    <a:pt x="215520" y="189229"/>
                  </a:lnTo>
                  <a:close/>
                </a:path>
                <a:path w="362584" h="622300">
                  <a:moveTo>
                    <a:pt x="10071" y="186689"/>
                  </a:moveTo>
                  <a:lnTo>
                    <a:pt x="8214" y="186689"/>
                  </a:lnTo>
                  <a:lnTo>
                    <a:pt x="12300" y="187959"/>
                  </a:lnTo>
                  <a:lnTo>
                    <a:pt x="13555" y="189229"/>
                  </a:lnTo>
                  <a:lnTo>
                    <a:pt x="13232" y="187959"/>
                  </a:lnTo>
                  <a:lnTo>
                    <a:pt x="10071" y="186689"/>
                  </a:lnTo>
                  <a:close/>
                </a:path>
                <a:path w="362584" h="622300">
                  <a:moveTo>
                    <a:pt x="213260" y="187959"/>
                  </a:moveTo>
                  <a:lnTo>
                    <a:pt x="210991" y="187959"/>
                  </a:lnTo>
                  <a:lnTo>
                    <a:pt x="212325" y="189229"/>
                  </a:lnTo>
                  <a:lnTo>
                    <a:pt x="214672" y="189229"/>
                  </a:lnTo>
                  <a:lnTo>
                    <a:pt x="213260" y="187959"/>
                  </a:lnTo>
                  <a:close/>
                </a:path>
                <a:path w="362584" h="622300">
                  <a:moveTo>
                    <a:pt x="214842" y="186689"/>
                  </a:moveTo>
                  <a:lnTo>
                    <a:pt x="213279" y="186689"/>
                  </a:lnTo>
                  <a:lnTo>
                    <a:pt x="217012" y="187959"/>
                  </a:lnTo>
                  <a:lnTo>
                    <a:pt x="217817" y="189229"/>
                  </a:lnTo>
                  <a:lnTo>
                    <a:pt x="217680" y="187959"/>
                  </a:lnTo>
                  <a:lnTo>
                    <a:pt x="214842" y="186689"/>
                  </a:lnTo>
                  <a:close/>
                </a:path>
                <a:path w="362584" h="622300">
                  <a:moveTo>
                    <a:pt x="217998" y="185419"/>
                  </a:moveTo>
                  <a:lnTo>
                    <a:pt x="215992" y="185419"/>
                  </a:lnTo>
                  <a:lnTo>
                    <a:pt x="217250" y="186689"/>
                  </a:lnTo>
                  <a:lnTo>
                    <a:pt x="219068" y="188030"/>
                  </a:lnTo>
                  <a:lnTo>
                    <a:pt x="220528" y="189229"/>
                  </a:lnTo>
                  <a:lnTo>
                    <a:pt x="222232" y="189229"/>
                  </a:lnTo>
                  <a:lnTo>
                    <a:pt x="220638" y="187959"/>
                  </a:lnTo>
                  <a:lnTo>
                    <a:pt x="219427" y="186689"/>
                  </a:lnTo>
                  <a:lnTo>
                    <a:pt x="217998" y="185419"/>
                  </a:lnTo>
                  <a:close/>
                </a:path>
                <a:path w="362584" h="622300">
                  <a:moveTo>
                    <a:pt x="162144" y="119379"/>
                  </a:moveTo>
                  <a:lnTo>
                    <a:pt x="166476" y="125729"/>
                  </a:lnTo>
                  <a:lnTo>
                    <a:pt x="177547" y="135924"/>
                  </a:lnTo>
                  <a:lnTo>
                    <a:pt x="191763" y="148589"/>
                  </a:lnTo>
                  <a:lnTo>
                    <a:pt x="205762" y="161289"/>
                  </a:lnTo>
                  <a:lnTo>
                    <a:pt x="209704" y="163829"/>
                  </a:lnTo>
                  <a:lnTo>
                    <a:pt x="213624" y="167639"/>
                  </a:lnTo>
                  <a:lnTo>
                    <a:pt x="217379" y="171449"/>
                  </a:lnTo>
                  <a:lnTo>
                    <a:pt x="217117" y="172719"/>
                  </a:lnTo>
                  <a:lnTo>
                    <a:pt x="231428" y="172719"/>
                  </a:lnTo>
                  <a:lnTo>
                    <a:pt x="231534" y="172899"/>
                  </a:lnTo>
                  <a:lnTo>
                    <a:pt x="236613" y="173989"/>
                  </a:lnTo>
                  <a:lnTo>
                    <a:pt x="244984" y="180339"/>
                  </a:lnTo>
                  <a:lnTo>
                    <a:pt x="249382" y="185419"/>
                  </a:lnTo>
                  <a:lnTo>
                    <a:pt x="250067" y="187959"/>
                  </a:lnTo>
                  <a:lnTo>
                    <a:pt x="251286" y="189229"/>
                  </a:lnTo>
                  <a:lnTo>
                    <a:pt x="251059" y="187959"/>
                  </a:lnTo>
                  <a:lnTo>
                    <a:pt x="250700" y="186689"/>
                  </a:lnTo>
                  <a:lnTo>
                    <a:pt x="254730" y="186689"/>
                  </a:lnTo>
                  <a:lnTo>
                    <a:pt x="251542" y="184149"/>
                  </a:lnTo>
                  <a:lnTo>
                    <a:pt x="245934" y="179069"/>
                  </a:lnTo>
                  <a:lnTo>
                    <a:pt x="237208" y="171449"/>
                  </a:lnTo>
                  <a:lnTo>
                    <a:pt x="217856" y="171449"/>
                  </a:lnTo>
                  <a:lnTo>
                    <a:pt x="198406" y="152399"/>
                  </a:lnTo>
                  <a:lnTo>
                    <a:pt x="185149" y="140969"/>
                  </a:lnTo>
                  <a:lnTo>
                    <a:pt x="172379" y="129539"/>
                  </a:lnTo>
                  <a:lnTo>
                    <a:pt x="162144" y="119379"/>
                  </a:lnTo>
                  <a:close/>
                </a:path>
                <a:path w="362584" h="622300">
                  <a:moveTo>
                    <a:pt x="19386" y="186689"/>
                  </a:moveTo>
                  <a:lnTo>
                    <a:pt x="21397" y="189117"/>
                  </a:lnTo>
                  <a:lnTo>
                    <a:pt x="21710" y="188030"/>
                  </a:lnTo>
                  <a:lnTo>
                    <a:pt x="19386" y="186689"/>
                  </a:lnTo>
                  <a:close/>
                </a:path>
                <a:path w="362584" h="622300">
                  <a:moveTo>
                    <a:pt x="132329" y="186689"/>
                  </a:moveTo>
                  <a:lnTo>
                    <a:pt x="130208" y="186689"/>
                  </a:lnTo>
                  <a:lnTo>
                    <a:pt x="124229" y="187959"/>
                  </a:lnTo>
                  <a:lnTo>
                    <a:pt x="132966" y="187959"/>
                  </a:lnTo>
                  <a:lnTo>
                    <a:pt x="132329" y="186689"/>
                  </a:lnTo>
                  <a:close/>
                </a:path>
                <a:path w="362584" h="622300">
                  <a:moveTo>
                    <a:pt x="224966" y="185419"/>
                  </a:moveTo>
                  <a:lnTo>
                    <a:pt x="219957" y="185419"/>
                  </a:lnTo>
                  <a:lnTo>
                    <a:pt x="223201" y="187959"/>
                  </a:lnTo>
                  <a:lnTo>
                    <a:pt x="223804" y="187959"/>
                  </a:lnTo>
                  <a:lnTo>
                    <a:pt x="223240" y="186689"/>
                  </a:lnTo>
                  <a:lnTo>
                    <a:pt x="226003" y="186689"/>
                  </a:lnTo>
                  <a:lnTo>
                    <a:pt x="224966" y="185419"/>
                  </a:lnTo>
                  <a:close/>
                </a:path>
                <a:path w="362584" h="622300">
                  <a:moveTo>
                    <a:pt x="188348" y="179069"/>
                  </a:moveTo>
                  <a:lnTo>
                    <a:pt x="182684" y="179069"/>
                  </a:lnTo>
                  <a:lnTo>
                    <a:pt x="187740" y="181609"/>
                  </a:lnTo>
                  <a:lnTo>
                    <a:pt x="188967" y="184149"/>
                  </a:lnTo>
                  <a:lnTo>
                    <a:pt x="189710" y="185419"/>
                  </a:lnTo>
                  <a:lnTo>
                    <a:pt x="190455" y="185419"/>
                  </a:lnTo>
                  <a:lnTo>
                    <a:pt x="189975" y="184149"/>
                  </a:lnTo>
                  <a:lnTo>
                    <a:pt x="189337" y="184149"/>
                  </a:lnTo>
                  <a:lnTo>
                    <a:pt x="189035" y="182879"/>
                  </a:lnTo>
                  <a:lnTo>
                    <a:pt x="195723" y="182879"/>
                  </a:lnTo>
                  <a:lnTo>
                    <a:pt x="191626" y="180339"/>
                  </a:lnTo>
                  <a:lnTo>
                    <a:pt x="188348" y="179069"/>
                  </a:lnTo>
                  <a:close/>
                </a:path>
                <a:path w="362584" h="622300">
                  <a:moveTo>
                    <a:pt x="50619" y="180339"/>
                  </a:moveTo>
                  <a:lnTo>
                    <a:pt x="47058" y="180339"/>
                  </a:lnTo>
                  <a:lnTo>
                    <a:pt x="61028" y="184149"/>
                  </a:lnTo>
                  <a:lnTo>
                    <a:pt x="64451" y="184149"/>
                  </a:lnTo>
                  <a:lnTo>
                    <a:pt x="59243" y="182879"/>
                  </a:lnTo>
                  <a:lnTo>
                    <a:pt x="50619" y="180339"/>
                  </a:lnTo>
                  <a:close/>
                </a:path>
                <a:path w="362584" h="622300">
                  <a:moveTo>
                    <a:pt x="121789" y="182879"/>
                  </a:moveTo>
                  <a:lnTo>
                    <a:pt x="120745" y="182879"/>
                  </a:lnTo>
                  <a:lnTo>
                    <a:pt x="114914" y="184149"/>
                  </a:lnTo>
                  <a:lnTo>
                    <a:pt x="119668" y="184149"/>
                  </a:lnTo>
                  <a:lnTo>
                    <a:pt x="121789" y="182879"/>
                  </a:lnTo>
                  <a:close/>
                </a:path>
                <a:path w="362584" h="622300">
                  <a:moveTo>
                    <a:pt x="201283" y="178163"/>
                  </a:moveTo>
                  <a:lnTo>
                    <a:pt x="204517" y="180339"/>
                  </a:lnTo>
                  <a:lnTo>
                    <a:pt x="209526" y="184149"/>
                  </a:lnTo>
                  <a:lnTo>
                    <a:pt x="210093" y="184149"/>
                  </a:lnTo>
                  <a:lnTo>
                    <a:pt x="203595" y="179069"/>
                  </a:lnTo>
                  <a:lnTo>
                    <a:pt x="201283" y="178163"/>
                  </a:lnTo>
                  <a:close/>
                </a:path>
                <a:path w="362584" h="622300">
                  <a:moveTo>
                    <a:pt x="217019" y="182879"/>
                  </a:moveTo>
                  <a:lnTo>
                    <a:pt x="212404" y="182879"/>
                  </a:lnTo>
                  <a:lnTo>
                    <a:pt x="210093" y="184149"/>
                  </a:lnTo>
                  <a:lnTo>
                    <a:pt x="220739" y="184149"/>
                  </a:lnTo>
                  <a:lnTo>
                    <a:pt x="217019" y="182879"/>
                  </a:lnTo>
                  <a:close/>
                </a:path>
                <a:path w="362584" h="622300">
                  <a:moveTo>
                    <a:pt x="208681" y="168909"/>
                  </a:moveTo>
                  <a:lnTo>
                    <a:pt x="204484" y="168909"/>
                  </a:lnTo>
                  <a:lnTo>
                    <a:pt x="207162" y="170179"/>
                  </a:lnTo>
                  <a:lnTo>
                    <a:pt x="214938" y="176529"/>
                  </a:lnTo>
                  <a:lnTo>
                    <a:pt x="219589" y="181609"/>
                  </a:lnTo>
                  <a:lnTo>
                    <a:pt x="220330" y="182879"/>
                  </a:lnTo>
                  <a:lnTo>
                    <a:pt x="220739" y="184149"/>
                  </a:lnTo>
                  <a:lnTo>
                    <a:pt x="226022" y="184149"/>
                  </a:lnTo>
                  <a:lnTo>
                    <a:pt x="222533" y="181609"/>
                  </a:lnTo>
                  <a:lnTo>
                    <a:pt x="221031" y="180339"/>
                  </a:lnTo>
                  <a:lnTo>
                    <a:pt x="220014" y="177799"/>
                  </a:lnTo>
                  <a:lnTo>
                    <a:pt x="217177" y="177799"/>
                  </a:lnTo>
                  <a:lnTo>
                    <a:pt x="213554" y="175259"/>
                  </a:lnTo>
                  <a:lnTo>
                    <a:pt x="208681" y="168909"/>
                  </a:lnTo>
                  <a:close/>
                </a:path>
                <a:path w="362584" h="622300">
                  <a:moveTo>
                    <a:pt x="117522" y="181609"/>
                  </a:moveTo>
                  <a:lnTo>
                    <a:pt x="116125" y="181609"/>
                  </a:lnTo>
                  <a:lnTo>
                    <a:pt x="114163" y="182879"/>
                  </a:lnTo>
                  <a:lnTo>
                    <a:pt x="116053" y="182879"/>
                  </a:lnTo>
                  <a:lnTo>
                    <a:pt x="117522" y="181609"/>
                  </a:lnTo>
                  <a:close/>
                </a:path>
                <a:path w="362584" h="622300">
                  <a:moveTo>
                    <a:pt x="143940" y="180339"/>
                  </a:moveTo>
                  <a:lnTo>
                    <a:pt x="143354" y="180339"/>
                  </a:lnTo>
                  <a:lnTo>
                    <a:pt x="144635" y="181609"/>
                  </a:lnTo>
                  <a:lnTo>
                    <a:pt x="143940" y="180339"/>
                  </a:lnTo>
                  <a:close/>
                </a:path>
                <a:path w="362584" h="622300">
                  <a:moveTo>
                    <a:pt x="139855" y="176529"/>
                  </a:moveTo>
                  <a:lnTo>
                    <a:pt x="139510" y="176529"/>
                  </a:lnTo>
                  <a:lnTo>
                    <a:pt x="139990" y="177005"/>
                  </a:lnTo>
                  <a:lnTo>
                    <a:pt x="149569" y="181609"/>
                  </a:lnTo>
                  <a:lnTo>
                    <a:pt x="142746" y="177799"/>
                  </a:lnTo>
                  <a:lnTo>
                    <a:pt x="139855" y="176529"/>
                  </a:lnTo>
                  <a:close/>
                </a:path>
                <a:path w="362584" h="622300">
                  <a:moveTo>
                    <a:pt x="25724" y="104139"/>
                  </a:moveTo>
                  <a:lnTo>
                    <a:pt x="17199" y="104139"/>
                  </a:lnTo>
                  <a:lnTo>
                    <a:pt x="31581" y="110489"/>
                  </a:lnTo>
                  <a:lnTo>
                    <a:pt x="34388" y="111759"/>
                  </a:lnTo>
                  <a:lnTo>
                    <a:pt x="41788" y="115569"/>
                  </a:lnTo>
                  <a:lnTo>
                    <a:pt x="48354" y="118109"/>
                  </a:lnTo>
                  <a:lnTo>
                    <a:pt x="55907" y="120649"/>
                  </a:lnTo>
                  <a:lnTo>
                    <a:pt x="65298" y="124459"/>
                  </a:lnTo>
                  <a:lnTo>
                    <a:pt x="87007" y="137159"/>
                  </a:lnTo>
                  <a:lnTo>
                    <a:pt x="96231" y="143511"/>
                  </a:lnTo>
                  <a:lnTo>
                    <a:pt x="105829" y="149859"/>
                  </a:lnTo>
                  <a:lnTo>
                    <a:pt x="115049" y="154995"/>
                  </a:lnTo>
                  <a:lnTo>
                    <a:pt x="123718" y="161289"/>
                  </a:lnTo>
                  <a:lnTo>
                    <a:pt x="132127" y="167639"/>
                  </a:lnTo>
                  <a:lnTo>
                    <a:pt x="132169" y="168909"/>
                  </a:lnTo>
                  <a:lnTo>
                    <a:pt x="133015" y="172719"/>
                  </a:lnTo>
                  <a:lnTo>
                    <a:pt x="135613" y="176529"/>
                  </a:lnTo>
                  <a:lnTo>
                    <a:pt x="138755" y="180339"/>
                  </a:lnTo>
                  <a:lnTo>
                    <a:pt x="143354" y="180339"/>
                  </a:lnTo>
                  <a:lnTo>
                    <a:pt x="139990" y="177005"/>
                  </a:lnTo>
                  <a:lnTo>
                    <a:pt x="136359" y="175259"/>
                  </a:lnTo>
                  <a:lnTo>
                    <a:pt x="136616" y="172719"/>
                  </a:lnTo>
                  <a:lnTo>
                    <a:pt x="137795" y="172719"/>
                  </a:lnTo>
                  <a:lnTo>
                    <a:pt x="135360" y="171481"/>
                  </a:lnTo>
                  <a:lnTo>
                    <a:pt x="135258" y="171276"/>
                  </a:lnTo>
                  <a:lnTo>
                    <a:pt x="134722" y="168909"/>
                  </a:lnTo>
                  <a:lnTo>
                    <a:pt x="136290" y="168909"/>
                  </a:lnTo>
                  <a:lnTo>
                    <a:pt x="135257" y="167639"/>
                  </a:lnTo>
                  <a:lnTo>
                    <a:pt x="135019" y="166369"/>
                  </a:lnTo>
                  <a:lnTo>
                    <a:pt x="141053" y="166369"/>
                  </a:lnTo>
                  <a:lnTo>
                    <a:pt x="138204" y="165099"/>
                  </a:lnTo>
                  <a:lnTo>
                    <a:pt x="132508" y="165099"/>
                  </a:lnTo>
                  <a:lnTo>
                    <a:pt x="129759" y="162559"/>
                  </a:lnTo>
                  <a:lnTo>
                    <a:pt x="126744" y="161289"/>
                  </a:lnTo>
                  <a:lnTo>
                    <a:pt x="123820" y="158749"/>
                  </a:lnTo>
                  <a:lnTo>
                    <a:pt x="117163" y="153669"/>
                  </a:lnTo>
                  <a:lnTo>
                    <a:pt x="114984" y="152399"/>
                  </a:lnTo>
                  <a:lnTo>
                    <a:pt x="112714" y="149859"/>
                  </a:lnTo>
                  <a:lnTo>
                    <a:pt x="112049" y="149859"/>
                  </a:lnTo>
                  <a:lnTo>
                    <a:pt x="107637" y="147319"/>
                  </a:lnTo>
                  <a:lnTo>
                    <a:pt x="102879" y="143508"/>
                  </a:lnTo>
                  <a:lnTo>
                    <a:pt x="97512" y="139699"/>
                  </a:lnTo>
                  <a:lnTo>
                    <a:pt x="94292" y="138429"/>
                  </a:lnTo>
                  <a:lnTo>
                    <a:pt x="90916" y="135889"/>
                  </a:lnTo>
                  <a:lnTo>
                    <a:pt x="87514" y="134619"/>
                  </a:lnTo>
                  <a:lnTo>
                    <a:pt x="89662" y="133349"/>
                  </a:lnTo>
                  <a:lnTo>
                    <a:pt x="85799" y="133349"/>
                  </a:lnTo>
                  <a:lnTo>
                    <a:pt x="81356" y="130809"/>
                  </a:lnTo>
                  <a:lnTo>
                    <a:pt x="79111" y="129539"/>
                  </a:lnTo>
                  <a:lnTo>
                    <a:pt x="73572" y="125729"/>
                  </a:lnTo>
                  <a:lnTo>
                    <a:pt x="71009" y="124459"/>
                  </a:lnTo>
                  <a:lnTo>
                    <a:pt x="67123" y="121919"/>
                  </a:lnTo>
                  <a:lnTo>
                    <a:pt x="63447" y="121919"/>
                  </a:lnTo>
                  <a:lnTo>
                    <a:pt x="59229" y="119379"/>
                  </a:lnTo>
                  <a:lnTo>
                    <a:pt x="58223" y="119379"/>
                  </a:lnTo>
                  <a:lnTo>
                    <a:pt x="57308" y="118109"/>
                  </a:lnTo>
                  <a:lnTo>
                    <a:pt x="74228" y="118109"/>
                  </a:lnTo>
                  <a:lnTo>
                    <a:pt x="54195" y="115569"/>
                  </a:lnTo>
                  <a:lnTo>
                    <a:pt x="79889" y="115569"/>
                  </a:lnTo>
                  <a:lnTo>
                    <a:pt x="69869" y="114299"/>
                  </a:lnTo>
                  <a:lnTo>
                    <a:pt x="48983" y="114299"/>
                  </a:lnTo>
                  <a:lnTo>
                    <a:pt x="35250" y="109219"/>
                  </a:lnTo>
                  <a:lnTo>
                    <a:pt x="30255" y="107949"/>
                  </a:lnTo>
                  <a:lnTo>
                    <a:pt x="29781" y="106679"/>
                  </a:lnTo>
                  <a:lnTo>
                    <a:pt x="25724" y="104139"/>
                  </a:lnTo>
                  <a:close/>
                </a:path>
                <a:path w="362584" h="622300">
                  <a:moveTo>
                    <a:pt x="160891" y="163829"/>
                  </a:moveTo>
                  <a:lnTo>
                    <a:pt x="151603" y="163829"/>
                  </a:lnTo>
                  <a:lnTo>
                    <a:pt x="162388" y="167639"/>
                  </a:lnTo>
                  <a:lnTo>
                    <a:pt x="170269" y="171449"/>
                  </a:lnTo>
                  <a:lnTo>
                    <a:pt x="171709" y="172719"/>
                  </a:lnTo>
                  <a:lnTo>
                    <a:pt x="174498" y="173989"/>
                  </a:lnTo>
                  <a:lnTo>
                    <a:pt x="176985" y="175264"/>
                  </a:lnTo>
                  <a:lnTo>
                    <a:pt x="179578" y="177799"/>
                  </a:lnTo>
                  <a:lnTo>
                    <a:pt x="180130" y="177799"/>
                  </a:lnTo>
                  <a:lnTo>
                    <a:pt x="181102" y="180339"/>
                  </a:lnTo>
                  <a:lnTo>
                    <a:pt x="182886" y="180339"/>
                  </a:lnTo>
                  <a:lnTo>
                    <a:pt x="182687" y="179089"/>
                  </a:lnTo>
                  <a:lnTo>
                    <a:pt x="188348" y="179069"/>
                  </a:lnTo>
                  <a:lnTo>
                    <a:pt x="185069" y="177799"/>
                  </a:lnTo>
                  <a:lnTo>
                    <a:pt x="183384" y="176529"/>
                  </a:lnTo>
                  <a:lnTo>
                    <a:pt x="187056" y="176529"/>
                  </a:lnTo>
                  <a:lnTo>
                    <a:pt x="186170" y="175259"/>
                  </a:lnTo>
                  <a:lnTo>
                    <a:pt x="181105" y="175259"/>
                  </a:lnTo>
                  <a:lnTo>
                    <a:pt x="177147" y="173989"/>
                  </a:lnTo>
                  <a:lnTo>
                    <a:pt x="175170" y="172719"/>
                  </a:lnTo>
                  <a:lnTo>
                    <a:pt x="174560" y="172719"/>
                  </a:lnTo>
                  <a:lnTo>
                    <a:pt x="173965" y="171449"/>
                  </a:lnTo>
                  <a:lnTo>
                    <a:pt x="173632" y="171449"/>
                  </a:lnTo>
                  <a:lnTo>
                    <a:pt x="170685" y="170179"/>
                  </a:lnTo>
                  <a:lnTo>
                    <a:pt x="171263" y="170179"/>
                  </a:lnTo>
                  <a:lnTo>
                    <a:pt x="166524" y="167639"/>
                  </a:lnTo>
                  <a:lnTo>
                    <a:pt x="162541" y="165099"/>
                  </a:lnTo>
                  <a:lnTo>
                    <a:pt x="160891" y="163829"/>
                  </a:lnTo>
                  <a:close/>
                </a:path>
                <a:path w="362584" h="622300">
                  <a:moveTo>
                    <a:pt x="221913" y="176529"/>
                  </a:moveTo>
                  <a:lnTo>
                    <a:pt x="220537" y="176529"/>
                  </a:lnTo>
                  <a:lnTo>
                    <a:pt x="223025" y="179069"/>
                  </a:lnTo>
                  <a:lnTo>
                    <a:pt x="224195" y="179069"/>
                  </a:lnTo>
                  <a:lnTo>
                    <a:pt x="223034" y="177799"/>
                  </a:lnTo>
                  <a:lnTo>
                    <a:pt x="221913" y="176529"/>
                  </a:lnTo>
                  <a:close/>
                </a:path>
                <a:path w="362584" h="622300">
                  <a:moveTo>
                    <a:pt x="196977" y="175264"/>
                  </a:moveTo>
                  <a:lnTo>
                    <a:pt x="200358" y="177799"/>
                  </a:lnTo>
                  <a:lnTo>
                    <a:pt x="201283" y="178163"/>
                  </a:lnTo>
                  <a:lnTo>
                    <a:pt x="196977" y="175264"/>
                  </a:lnTo>
                  <a:close/>
                </a:path>
                <a:path w="362584" h="622300">
                  <a:moveTo>
                    <a:pt x="47924" y="175259"/>
                  </a:moveTo>
                  <a:lnTo>
                    <a:pt x="42638" y="175259"/>
                  </a:lnTo>
                  <a:lnTo>
                    <a:pt x="47682" y="177799"/>
                  </a:lnTo>
                  <a:lnTo>
                    <a:pt x="47924" y="175259"/>
                  </a:lnTo>
                  <a:close/>
                </a:path>
                <a:path w="362584" h="622300">
                  <a:moveTo>
                    <a:pt x="221189" y="172719"/>
                  </a:moveTo>
                  <a:lnTo>
                    <a:pt x="216882" y="172719"/>
                  </a:lnTo>
                  <a:lnTo>
                    <a:pt x="216626" y="173989"/>
                  </a:lnTo>
                  <a:lnTo>
                    <a:pt x="216983" y="176529"/>
                  </a:lnTo>
                  <a:lnTo>
                    <a:pt x="217753" y="177799"/>
                  </a:lnTo>
                  <a:lnTo>
                    <a:pt x="220014" y="177799"/>
                  </a:lnTo>
                  <a:lnTo>
                    <a:pt x="219506" y="176529"/>
                  </a:lnTo>
                  <a:lnTo>
                    <a:pt x="221913" y="176529"/>
                  </a:lnTo>
                  <a:lnTo>
                    <a:pt x="220793" y="175259"/>
                  </a:lnTo>
                  <a:lnTo>
                    <a:pt x="220064" y="173989"/>
                  </a:lnTo>
                  <a:lnTo>
                    <a:pt x="222569" y="173989"/>
                  </a:lnTo>
                  <a:lnTo>
                    <a:pt x="221189" y="172719"/>
                  </a:lnTo>
                  <a:close/>
                </a:path>
                <a:path w="362584" h="622300">
                  <a:moveTo>
                    <a:pt x="42638" y="175259"/>
                  </a:moveTo>
                  <a:lnTo>
                    <a:pt x="36768" y="175259"/>
                  </a:lnTo>
                  <a:lnTo>
                    <a:pt x="41823" y="176529"/>
                  </a:lnTo>
                  <a:lnTo>
                    <a:pt x="42638" y="175259"/>
                  </a:lnTo>
                  <a:close/>
                </a:path>
                <a:path w="362584" h="622300">
                  <a:moveTo>
                    <a:pt x="144210" y="175951"/>
                  </a:moveTo>
                  <a:lnTo>
                    <a:pt x="145364" y="176529"/>
                  </a:lnTo>
                  <a:lnTo>
                    <a:pt x="146299" y="176529"/>
                  </a:lnTo>
                  <a:lnTo>
                    <a:pt x="144210" y="175951"/>
                  </a:lnTo>
                  <a:close/>
                </a:path>
                <a:path w="362584" h="622300">
                  <a:moveTo>
                    <a:pt x="222569" y="173989"/>
                  </a:moveTo>
                  <a:lnTo>
                    <a:pt x="221902" y="173989"/>
                  </a:lnTo>
                  <a:lnTo>
                    <a:pt x="223376" y="175264"/>
                  </a:lnTo>
                  <a:lnTo>
                    <a:pt x="224147" y="176529"/>
                  </a:lnTo>
                  <a:lnTo>
                    <a:pt x="225297" y="176529"/>
                  </a:lnTo>
                  <a:lnTo>
                    <a:pt x="225755" y="175259"/>
                  </a:lnTo>
                  <a:lnTo>
                    <a:pt x="223949" y="175259"/>
                  </a:lnTo>
                  <a:lnTo>
                    <a:pt x="222569" y="173989"/>
                  </a:lnTo>
                  <a:close/>
                </a:path>
                <a:path w="362584" h="622300">
                  <a:moveTo>
                    <a:pt x="137795" y="172719"/>
                  </a:moveTo>
                  <a:lnTo>
                    <a:pt x="136616" y="172719"/>
                  </a:lnTo>
                  <a:lnTo>
                    <a:pt x="138346" y="173989"/>
                  </a:lnTo>
                  <a:lnTo>
                    <a:pt x="141725" y="175264"/>
                  </a:lnTo>
                  <a:lnTo>
                    <a:pt x="144210" y="175951"/>
                  </a:lnTo>
                  <a:lnTo>
                    <a:pt x="137795" y="172719"/>
                  </a:lnTo>
                  <a:close/>
                </a:path>
                <a:path w="362584" h="622300">
                  <a:moveTo>
                    <a:pt x="151845" y="143509"/>
                  </a:moveTo>
                  <a:lnTo>
                    <a:pt x="162726" y="152399"/>
                  </a:lnTo>
                  <a:lnTo>
                    <a:pt x="176631" y="161289"/>
                  </a:lnTo>
                  <a:lnTo>
                    <a:pt x="191358" y="171481"/>
                  </a:lnTo>
                  <a:lnTo>
                    <a:pt x="196977" y="175264"/>
                  </a:lnTo>
                  <a:lnTo>
                    <a:pt x="185118" y="166369"/>
                  </a:lnTo>
                  <a:lnTo>
                    <a:pt x="170051" y="156209"/>
                  </a:lnTo>
                  <a:lnTo>
                    <a:pt x="158010" y="147319"/>
                  </a:lnTo>
                  <a:lnTo>
                    <a:pt x="151845" y="143509"/>
                  </a:lnTo>
                  <a:close/>
                </a:path>
                <a:path w="362584" h="622300">
                  <a:moveTo>
                    <a:pt x="230697" y="172719"/>
                  </a:moveTo>
                  <a:lnTo>
                    <a:pt x="229535" y="172719"/>
                  </a:lnTo>
                  <a:lnTo>
                    <a:pt x="230247" y="173989"/>
                  </a:lnTo>
                  <a:lnTo>
                    <a:pt x="232057" y="175259"/>
                  </a:lnTo>
                  <a:lnTo>
                    <a:pt x="233529" y="175259"/>
                  </a:lnTo>
                  <a:lnTo>
                    <a:pt x="232176" y="173989"/>
                  </a:lnTo>
                  <a:lnTo>
                    <a:pt x="231534" y="172899"/>
                  </a:lnTo>
                  <a:lnTo>
                    <a:pt x="230697" y="172719"/>
                  </a:lnTo>
                  <a:close/>
                </a:path>
                <a:path w="362584" h="622300">
                  <a:moveTo>
                    <a:pt x="228281" y="172719"/>
                  </a:moveTo>
                  <a:lnTo>
                    <a:pt x="224938" y="172719"/>
                  </a:lnTo>
                  <a:lnTo>
                    <a:pt x="229577" y="173989"/>
                  </a:lnTo>
                  <a:lnTo>
                    <a:pt x="228281" y="172719"/>
                  </a:lnTo>
                  <a:close/>
                </a:path>
                <a:path w="362584" h="622300">
                  <a:moveTo>
                    <a:pt x="31664" y="165099"/>
                  </a:moveTo>
                  <a:lnTo>
                    <a:pt x="28621" y="165099"/>
                  </a:lnTo>
                  <a:lnTo>
                    <a:pt x="36775" y="170179"/>
                  </a:lnTo>
                  <a:lnTo>
                    <a:pt x="38258" y="171449"/>
                  </a:lnTo>
                  <a:lnTo>
                    <a:pt x="47556" y="172719"/>
                  </a:lnTo>
                  <a:lnTo>
                    <a:pt x="46495" y="171449"/>
                  </a:lnTo>
                  <a:lnTo>
                    <a:pt x="34360" y="167639"/>
                  </a:lnTo>
                  <a:lnTo>
                    <a:pt x="31664" y="165099"/>
                  </a:lnTo>
                  <a:close/>
                </a:path>
                <a:path w="362584" h="622300">
                  <a:moveTo>
                    <a:pt x="101091" y="166369"/>
                  </a:moveTo>
                  <a:lnTo>
                    <a:pt x="99135" y="167639"/>
                  </a:lnTo>
                  <a:lnTo>
                    <a:pt x="93817" y="171449"/>
                  </a:lnTo>
                  <a:lnTo>
                    <a:pt x="90226" y="172719"/>
                  </a:lnTo>
                  <a:lnTo>
                    <a:pt x="94181" y="172719"/>
                  </a:lnTo>
                  <a:lnTo>
                    <a:pt x="94501" y="171449"/>
                  </a:lnTo>
                  <a:lnTo>
                    <a:pt x="101677" y="167639"/>
                  </a:lnTo>
                  <a:lnTo>
                    <a:pt x="101091" y="166369"/>
                  </a:lnTo>
                  <a:close/>
                </a:path>
                <a:path w="362584" h="622300">
                  <a:moveTo>
                    <a:pt x="29320" y="171276"/>
                  </a:moveTo>
                  <a:lnTo>
                    <a:pt x="29340" y="171449"/>
                  </a:lnTo>
                  <a:lnTo>
                    <a:pt x="29495" y="171481"/>
                  </a:lnTo>
                  <a:lnTo>
                    <a:pt x="29320" y="171276"/>
                  </a:lnTo>
                  <a:close/>
                </a:path>
                <a:path w="362584" h="622300">
                  <a:moveTo>
                    <a:pt x="136290" y="168909"/>
                  </a:moveTo>
                  <a:lnTo>
                    <a:pt x="134722" y="168909"/>
                  </a:lnTo>
                  <a:lnTo>
                    <a:pt x="136322" y="170179"/>
                  </a:lnTo>
                  <a:lnTo>
                    <a:pt x="140673" y="171449"/>
                  </a:lnTo>
                  <a:lnTo>
                    <a:pt x="137324" y="170179"/>
                  </a:lnTo>
                  <a:lnTo>
                    <a:pt x="136290" y="168909"/>
                  </a:lnTo>
                  <a:close/>
                </a:path>
                <a:path w="362584" h="622300">
                  <a:moveTo>
                    <a:pt x="178453" y="170179"/>
                  </a:moveTo>
                  <a:lnTo>
                    <a:pt x="171263" y="170179"/>
                  </a:lnTo>
                  <a:lnTo>
                    <a:pt x="173632" y="171449"/>
                  </a:lnTo>
                  <a:lnTo>
                    <a:pt x="177300" y="171449"/>
                  </a:lnTo>
                  <a:lnTo>
                    <a:pt x="178453" y="170179"/>
                  </a:lnTo>
                  <a:close/>
                </a:path>
                <a:path w="362584" h="622300">
                  <a:moveTo>
                    <a:pt x="235754" y="170179"/>
                  </a:moveTo>
                  <a:lnTo>
                    <a:pt x="220119" y="170179"/>
                  </a:lnTo>
                  <a:lnTo>
                    <a:pt x="217856" y="171449"/>
                  </a:lnTo>
                  <a:lnTo>
                    <a:pt x="237208" y="171449"/>
                  </a:lnTo>
                  <a:lnTo>
                    <a:pt x="235754" y="170179"/>
                  </a:lnTo>
                  <a:close/>
                </a:path>
                <a:path w="362584" h="622300">
                  <a:moveTo>
                    <a:pt x="7273" y="133349"/>
                  </a:moveTo>
                  <a:lnTo>
                    <a:pt x="3597" y="137159"/>
                  </a:lnTo>
                  <a:lnTo>
                    <a:pt x="4429" y="139648"/>
                  </a:lnTo>
                  <a:lnTo>
                    <a:pt x="9845" y="148589"/>
                  </a:lnTo>
                  <a:lnTo>
                    <a:pt x="15288" y="154939"/>
                  </a:lnTo>
                  <a:lnTo>
                    <a:pt x="15629" y="154939"/>
                  </a:lnTo>
                  <a:lnTo>
                    <a:pt x="22989" y="163829"/>
                  </a:lnTo>
                  <a:lnTo>
                    <a:pt x="29320" y="171276"/>
                  </a:lnTo>
                  <a:lnTo>
                    <a:pt x="28621" y="165099"/>
                  </a:lnTo>
                  <a:lnTo>
                    <a:pt x="31664" y="165099"/>
                  </a:lnTo>
                  <a:lnTo>
                    <a:pt x="30316" y="163829"/>
                  </a:lnTo>
                  <a:lnTo>
                    <a:pt x="25132" y="160019"/>
                  </a:lnTo>
                  <a:lnTo>
                    <a:pt x="23955" y="160019"/>
                  </a:lnTo>
                  <a:lnTo>
                    <a:pt x="19183" y="154939"/>
                  </a:lnTo>
                  <a:lnTo>
                    <a:pt x="17466" y="152399"/>
                  </a:lnTo>
                  <a:lnTo>
                    <a:pt x="6351" y="140969"/>
                  </a:lnTo>
                  <a:lnTo>
                    <a:pt x="7581" y="138429"/>
                  </a:lnTo>
                  <a:lnTo>
                    <a:pt x="17420" y="138429"/>
                  </a:lnTo>
                  <a:lnTo>
                    <a:pt x="13649" y="135889"/>
                  </a:lnTo>
                  <a:lnTo>
                    <a:pt x="7273" y="133349"/>
                  </a:lnTo>
                  <a:close/>
                </a:path>
                <a:path w="362584" h="622300">
                  <a:moveTo>
                    <a:pt x="198926" y="162559"/>
                  </a:moveTo>
                  <a:lnTo>
                    <a:pt x="196588" y="162559"/>
                  </a:lnTo>
                  <a:lnTo>
                    <a:pt x="197551" y="163829"/>
                  </a:lnTo>
                  <a:lnTo>
                    <a:pt x="199439" y="170179"/>
                  </a:lnTo>
                  <a:lnTo>
                    <a:pt x="198625" y="163829"/>
                  </a:lnTo>
                  <a:lnTo>
                    <a:pt x="200495" y="163829"/>
                  </a:lnTo>
                  <a:lnTo>
                    <a:pt x="198926" y="162559"/>
                  </a:lnTo>
                  <a:close/>
                </a:path>
                <a:path w="362584" h="622300">
                  <a:moveTo>
                    <a:pt x="202669" y="165099"/>
                  </a:moveTo>
                  <a:lnTo>
                    <a:pt x="200426" y="165099"/>
                  </a:lnTo>
                  <a:lnTo>
                    <a:pt x="203017" y="168909"/>
                  </a:lnTo>
                  <a:lnTo>
                    <a:pt x="204345" y="170179"/>
                  </a:lnTo>
                  <a:lnTo>
                    <a:pt x="204484" y="168909"/>
                  </a:lnTo>
                  <a:lnTo>
                    <a:pt x="208681" y="168909"/>
                  </a:lnTo>
                  <a:lnTo>
                    <a:pt x="202669" y="165099"/>
                  </a:lnTo>
                  <a:close/>
                </a:path>
                <a:path w="362584" h="622300">
                  <a:moveTo>
                    <a:pt x="220590" y="160019"/>
                  </a:moveTo>
                  <a:lnTo>
                    <a:pt x="216676" y="160019"/>
                  </a:lnTo>
                  <a:lnTo>
                    <a:pt x="217630" y="162559"/>
                  </a:lnTo>
                  <a:lnTo>
                    <a:pt x="218331" y="162559"/>
                  </a:lnTo>
                  <a:lnTo>
                    <a:pt x="220281" y="163829"/>
                  </a:lnTo>
                  <a:lnTo>
                    <a:pt x="223246" y="166369"/>
                  </a:lnTo>
                  <a:lnTo>
                    <a:pt x="226653" y="170179"/>
                  </a:lnTo>
                  <a:lnTo>
                    <a:pt x="230421" y="170179"/>
                  </a:lnTo>
                  <a:lnTo>
                    <a:pt x="226396" y="166369"/>
                  </a:lnTo>
                  <a:lnTo>
                    <a:pt x="220590" y="160019"/>
                  </a:lnTo>
                  <a:close/>
                </a:path>
                <a:path w="362584" h="622300">
                  <a:moveTo>
                    <a:pt x="94951" y="165099"/>
                  </a:moveTo>
                  <a:lnTo>
                    <a:pt x="92594" y="166369"/>
                  </a:lnTo>
                  <a:lnTo>
                    <a:pt x="86332" y="167639"/>
                  </a:lnTo>
                  <a:lnTo>
                    <a:pt x="82190" y="168909"/>
                  </a:lnTo>
                  <a:lnTo>
                    <a:pt x="89392" y="168909"/>
                  </a:lnTo>
                  <a:lnTo>
                    <a:pt x="93234" y="166369"/>
                  </a:lnTo>
                  <a:lnTo>
                    <a:pt x="95272" y="166369"/>
                  </a:lnTo>
                  <a:lnTo>
                    <a:pt x="94951" y="165099"/>
                  </a:lnTo>
                  <a:close/>
                </a:path>
                <a:path w="362584" h="622300">
                  <a:moveTo>
                    <a:pt x="141053" y="166369"/>
                  </a:moveTo>
                  <a:lnTo>
                    <a:pt x="136041" y="166369"/>
                  </a:lnTo>
                  <a:lnTo>
                    <a:pt x="140948" y="167639"/>
                  </a:lnTo>
                  <a:lnTo>
                    <a:pt x="143903" y="167639"/>
                  </a:lnTo>
                  <a:lnTo>
                    <a:pt x="141053" y="166369"/>
                  </a:lnTo>
                  <a:close/>
                </a:path>
                <a:path w="362584" h="622300">
                  <a:moveTo>
                    <a:pt x="142021" y="163829"/>
                  </a:moveTo>
                  <a:lnTo>
                    <a:pt x="139925" y="163829"/>
                  </a:lnTo>
                  <a:lnTo>
                    <a:pt x="149550" y="167639"/>
                  </a:lnTo>
                  <a:lnTo>
                    <a:pt x="150531" y="167639"/>
                  </a:lnTo>
                  <a:lnTo>
                    <a:pt x="147911" y="166369"/>
                  </a:lnTo>
                  <a:lnTo>
                    <a:pt x="142021" y="163829"/>
                  </a:lnTo>
                  <a:close/>
                </a:path>
                <a:path w="362584" h="622300">
                  <a:moveTo>
                    <a:pt x="200495" y="163829"/>
                  </a:moveTo>
                  <a:lnTo>
                    <a:pt x="198625" y="163829"/>
                  </a:lnTo>
                  <a:lnTo>
                    <a:pt x="199252" y="165099"/>
                  </a:lnTo>
                  <a:lnTo>
                    <a:pt x="199937" y="167639"/>
                  </a:lnTo>
                  <a:lnTo>
                    <a:pt x="200569" y="167639"/>
                  </a:lnTo>
                  <a:lnTo>
                    <a:pt x="200426" y="165099"/>
                  </a:lnTo>
                  <a:lnTo>
                    <a:pt x="202669" y="165099"/>
                  </a:lnTo>
                  <a:lnTo>
                    <a:pt x="200495" y="163829"/>
                  </a:lnTo>
                  <a:close/>
                </a:path>
                <a:path w="362584" h="622300">
                  <a:moveTo>
                    <a:pt x="150903" y="165099"/>
                  </a:moveTo>
                  <a:lnTo>
                    <a:pt x="150757" y="165099"/>
                  </a:lnTo>
                  <a:lnTo>
                    <a:pt x="151518" y="166369"/>
                  </a:lnTo>
                  <a:lnTo>
                    <a:pt x="150903" y="165099"/>
                  </a:lnTo>
                  <a:close/>
                </a:path>
                <a:path w="362584" h="622300">
                  <a:moveTo>
                    <a:pt x="92453" y="161289"/>
                  </a:moveTo>
                  <a:lnTo>
                    <a:pt x="82803" y="163829"/>
                  </a:lnTo>
                  <a:lnTo>
                    <a:pt x="80190" y="165099"/>
                  </a:lnTo>
                  <a:lnTo>
                    <a:pt x="86634" y="165099"/>
                  </a:lnTo>
                  <a:lnTo>
                    <a:pt x="94915" y="162559"/>
                  </a:lnTo>
                  <a:lnTo>
                    <a:pt x="92453" y="161289"/>
                  </a:lnTo>
                  <a:close/>
                </a:path>
                <a:path w="362584" h="622300">
                  <a:moveTo>
                    <a:pt x="11065" y="45719"/>
                  </a:moveTo>
                  <a:lnTo>
                    <a:pt x="5083" y="45719"/>
                  </a:lnTo>
                  <a:lnTo>
                    <a:pt x="49031" y="73659"/>
                  </a:lnTo>
                  <a:lnTo>
                    <a:pt x="81514" y="95249"/>
                  </a:lnTo>
                  <a:lnTo>
                    <a:pt x="116108" y="121919"/>
                  </a:lnTo>
                  <a:lnTo>
                    <a:pt x="153264" y="161289"/>
                  </a:lnTo>
                  <a:lnTo>
                    <a:pt x="137482" y="161289"/>
                  </a:lnTo>
                  <a:lnTo>
                    <a:pt x="134252" y="162559"/>
                  </a:lnTo>
                  <a:lnTo>
                    <a:pt x="132508" y="165099"/>
                  </a:lnTo>
                  <a:lnTo>
                    <a:pt x="138204" y="165099"/>
                  </a:lnTo>
                  <a:lnTo>
                    <a:pt x="137713" y="163829"/>
                  </a:lnTo>
                  <a:lnTo>
                    <a:pt x="160891" y="163829"/>
                  </a:lnTo>
                  <a:lnTo>
                    <a:pt x="150992" y="156209"/>
                  </a:lnTo>
                  <a:lnTo>
                    <a:pt x="149319" y="152399"/>
                  </a:lnTo>
                  <a:lnTo>
                    <a:pt x="150479" y="152399"/>
                  </a:lnTo>
                  <a:lnTo>
                    <a:pt x="146061" y="148589"/>
                  </a:lnTo>
                  <a:lnTo>
                    <a:pt x="144770" y="147319"/>
                  </a:lnTo>
                  <a:lnTo>
                    <a:pt x="142207" y="142239"/>
                  </a:lnTo>
                  <a:lnTo>
                    <a:pt x="144774" y="142239"/>
                  </a:lnTo>
                  <a:lnTo>
                    <a:pt x="143063" y="139821"/>
                  </a:lnTo>
                  <a:lnTo>
                    <a:pt x="142959" y="139648"/>
                  </a:lnTo>
                  <a:lnTo>
                    <a:pt x="142543" y="138429"/>
                  </a:lnTo>
                  <a:lnTo>
                    <a:pt x="139285" y="138429"/>
                  </a:lnTo>
                  <a:lnTo>
                    <a:pt x="136273" y="134619"/>
                  </a:lnTo>
                  <a:lnTo>
                    <a:pt x="134414" y="132079"/>
                  </a:lnTo>
                  <a:lnTo>
                    <a:pt x="141357" y="132079"/>
                  </a:lnTo>
                  <a:lnTo>
                    <a:pt x="140163" y="130809"/>
                  </a:lnTo>
                  <a:lnTo>
                    <a:pt x="129647" y="130809"/>
                  </a:lnTo>
                  <a:lnTo>
                    <a:pt x="129520" y="126999"/>
                  </a:lnTo>
                  <a:lnTo>
                    <a:pt x="135685" y="125729"/>
                  </a:lnTo>
                  <a:lnTo>
                    <a:pt x="125527" y="125729"/>
                  </a:lnTo>
                  <a:lnTo>
                    <a:pt x="126115" y="123189"/>
                  </a:lnTo>
                  <a:lnTo>
                    <a:pt x="122229" y="123189"/>
                  </a:lnTo>
                  <a:lnTo>
                    <a:pt x="122501" y="120649"/>
                  </a:lnTo>
                  <a:lnTo>
                    <a:pt x="119433" y="120649"/>
                  </a:lnTo>
                  <a:lnTo>
                    <a:pt x="115878" y="116839"/>
                  </a:lnTo>
                  <a:lnTo>
                    <a:pt x="120134" y="114299"/>
                  </a:lnTo>
                  <a:lnTo>
                    <a:pt x="113283" y="114299"/>
                  </a:lnTo>
                  <a:lnTo>
                    <a:pt x="116226" y="113029"/>
                  </a:lnTo>
                  <a:lnTo>
                    <a:pt x="111692" y="113029"/>
                  </a:lnTo>
                  <a:lnTo>
                    <a:pt x="109909" y="111759"/>
                  </a:lnTo>
                  <a:lnTo>
                    <a:pt x="107761" y="110489"/>
                  </a:lnTo>
                  <a:lnTo>
                    <a:pt x="95164" y="101599"/>
                  </a:lnTo>
                  <a:lnTo>
                    <a:pt x="95582" y="100329"/>
                  </a:lnTo>
                  <a:lnTo>
                    <a:pt x="91526" y="100329"/>
                  </a:lnTo>
                  <a:lnTo>
                    <a:pt x="89853" y="96519"/>
                  </a:lnTo>
                  <a:lnTo>
                    <a:pt x="84300" y="96519"/>
                  </a:lnTo>
                  <a:lnTo>
                    <a:pt x="84899" y="93979"/>
                  </a:lnTo>
                  <a:lnTo>
                    <a:pt x="96991" y="91439"/>
                  </a:lnTo>
                  <a:lnTo>
                    <a:pt x="80665" y="91439"/>
                  </a:lnTo>
                  <a:lnTo>
                    <a:pt x="72010" y="86359"/>
                  </a:lnTo>
                  <a:lnTo>
                    <a:pt x="71738" y="85089"/>
                  </a:lnTo>
                  <a:lnTo>
                    <a:pt x="88294" y="85089"/>
                  </a:lnTo>
                  <a:lnTo>
                    <a:pt x="69674" y="82549"/>
                  </a:lnTo>
                  <a:lnTo>
                    <a:pt x="87465" y="82549"/>
                  </a:lnTo>
                  <a:lnTo>
                    <a:pt x="71309" y="81279"/>
                  </a:lnTo>
                  <a:lnTo>
                    <a:pt x="69315" y="81279"/>
                  </a:lnTo>
                  <a:lnTo>
                    <a:pt x="66096" y="80009"/>
                  </a:lnTo>
                  <a:lnTo>
                    <a:pt x="54405" y="72389"/>
                  </a:lnTo>
                  <a:lnTo>
                    <a:pt x="54374" y="71119"/>
                  </a:lnTo>
                  <a:lnTo>
                    <a:pt x="51996" y="71119"/>
                  </a:lnTo>
                  <a:lnTo>
                    <a:pt x="47730" y="68579"/>
                  </a:lnTo>
                  <a:lnTo>
                    <a:pt x="29901" y="59689"/>
                  </a:lnTo>
                  <a:lnTo>
                    <a:pt x="26222" y="57149"/>
                  </a:lnTo>
                  <a:lnTo>
                    <a:pt x="25194" y="55879"/>
                  </a:lnTo>
                  <a:lnTo>
                    <a:pt x="11065" y="45719"/>
                  </a:lnTo>
                  <a:close/>
                </a:path>
                <a:path w="362584" h="622300">
                  <a:moveTo>
                    <a:pt x="148400" y="163829"/>
                  </a:moveTo>
                  <a:lnTo>
                    <a:pt x="146013" y="163829"/>
                  </a:lnTo>
                  <a:lnTo>
                    <a:pt x="149854" y="165099"/>
                  </a:lnTo>
                  <a:lnTo>
                    <a:pt x="150757" y="165099"/>
                  </a:lnTo>
                  <a:lnTo>
                    <a:pt x="148400" y="163829"/>
                  </a:lnTo>
                  <a:close/>
                </a:path>
                <a:path w="362584" h="622300">
                  <a:moveTo>
                    <a:pt x="187851" y="153669"/>
                  </a:moveTo>
                  <a:lnTo>
                    <a:pt x="186731" y="153669"/>
                  </a:lnTo>
                  <a:lnTo>
                    <a:pt x="193256" y="160019"/>
                  </a:lnTo>
                  <a:lnTo>
                    <a:pt x="196250" y="162559"/>
                  </a:lnTo>
                  <a:lnTo>
                    <a:pt x="196269" y="163829"/>
                  </a:lnTo>
                  <a:lnTo>
                    <a:pt x="196588" y="162559"/>
                  </a:lnTo>
                  <a:lnTo>
                    <a:pt x="198926" y="162559"/>
                  </a:lnTo>
                  <a:lnTo>
                    <a:pt x="192651" y="157479"/>
                  </a:lnTo>
                  <a:lnTo>
                    <a:pt x="191013" y="156209"/>
                  </a:lnTo>
                  <a:lnTo>
                    <a:pt x="187851" y="153669"/>
                  </a:lnTo>
                  <a:close/>
                </a:path>
                <a:path w="362584" h="622300">
                  <a:moveTo>
                    <a:pt x="203579" y="142239"/>
                  </a:moveTo>
                  <a:lnTo>
                    <a:pt x="200905" y="142239"/>
                  </a:lnTo>
                  <a:lnTo>
                    <a:pt x="206158" y="149859"/>
                  </a:lnTo>
                  <a:lnTo>
                    <a:pt x="212004" y="153669"/>
                  </a:lnTo>
                  <a:lnTo>
                    <a:pt x="214630" y="157479"/>
                  </a:lnTo>
                  <a:lnTo>
                    <a:pt x="216162" y="163829"/>
                  </a:lnTo>
                  <a:lnTo>
                    <a:pt x="215958" y="162559"/>
                  </a:lnTo>
                  <a:lnTo>
                    <a:pt x="215634" y="160019"/>
                  </a:lnTo>
                  <a:lnTo>
                    <a:pt x="220590" y="160019"/>
                  </a:lnTo>
                  <a:lnTo>
                    <a:pt x="213623" y="152399"/>
                  </a:lnTo>
                  <a:lnTo>
                    <a:pt x="203579" y="142239"/>
                  </a:lnTo>
                  <a:close/>
                </a:path>
                <a:path w="362584" h="622300">
                  <a:moveTo>
                    <a:pt x="217630" y="162559"/>
                  </a:moveTo>
                  <a:lnTo>
                    <a:pt x="218000" y="163829"/>
                  </a:lnTo>
                  <a:lnTo>
                    <a:pt x="217630" y="162559"/>
                  </a:lnTo>
                  <a:close/>
                </a:path>
                <a:path w="362584" h="622300">
                  <a:moveTo>
                    <a:pt x="19531" y="62229"/>
                  </a:moveTo>
                  <a:lnTo>
                    <a:pt x="27211" y="68579"/>
                  </a:lnTo>
                  <a:lnTo>
                    <a:pt x="57755" y="88899"/>
                  </a:lnTo>
                  <a:lnTo>
                    <a:pt x="77138" y="102869"/>
                  </a:lnTo>
                  <a:lnTo>
                    <a:pt x="91332" y="115569"/>
                  </a:lnTo>
                  <a:lnTo>
                    <a:pt x="107424" y="129539"/>
                  </a:lnTo>
                  <a:lnTo>
                    <a:pt x="124248" y="144779"/>
                  </a:lnTo>
                  <a:lnTo>
                    <a:pt x="140635" y="161289"/>
                  </a:lnTo>
                  <a:lnTo>
                    <a:pt x="144098" y="161289"/>
                  </a:lnTo>
                  <a:lnTo>
                    <a:pt x="110525" y="128269"/>
                  </a:lnTo>
                  <a:lnTo>
                    <a:pt x="79285" y="101599"/>
                  </a:lnTo>
                  <a:lnTo>
                    <a:pt x="43390" y="77469"/>
                  </a:lnTo>
                  <a:lnTo>
                    <a:pt x="29211" y="69849"/>
                  </a:lnTo>
                  <a:lnTo>
                    <a:pt x="19531" y="62229"/>
                  </a:lnTo>
                  <a:close/>
                </a:path>
                <a:path w="362584" h="622300">
                  <a:moveTo>
                    <a:pt x="163347" y="137159"/>
                  </a:moveTo>
                  <a:lnTo>
                    <a:pt x="156392" y="137159"/>
                  </a:lnTo>
                  <a:lnTo>
                    <a:pt x="163658" y="138429"/>
                  </a:lnTo>
                  <a:lnTo>
                    <a:pt x="171363" y="142239"/>
                  </a:lnTo>
                  <a:lnTo>
                    <a:pt x="178350" y="147319"/>
                  </a:lnTo>
                  <a:lnTo>
                    <a:pt x="183464" y="152399"/>
                  </a:lnTo>
                  <a:lnTo>
                    <a:pt x="184861" y="153669"/>
                  </a:lnTo>
                  <a:lnTo>
                    <a:pt x="186537" y="157479"/>
                  </a:lnTo>
                  <a:lnTo>
                    <a:pt x="187387" y="158749"/>
                  </a:lnTo>
                  <a:lnTo>
                    <a:pt x="187158" y="157479"/>
                  </a:lnTo>
                  <a:lnTo>
                    <a:pt x="186056" y="154939"/>
                  </a:lnTo>
                  <a:lnTo>
                    <a:pt x="185828" y="153669"/>
                  </a:lnTo>
                  <a:lnTo>
                    <a:pt x="187851" y="153669"/>
                  </a:lnTo>
                  <a:lnTo>
                    <a:pt x="186271" y="152399"/>
                  </a:lnTo>
                  <a:lnTo>
                    <a:pt x="174888" y="143508"/>
                  </a:lnTo>
                  <a:lnTo>
                    <a:pt x="167678" y="139648"/>
                  </a:lnTo>
                  <a:lnTo>
                    <a:pt x="163347" y="137159"/>
                  </a:lnTo>
                  <a:close/>
                </a:path>
                <a:path w="362584" h="622300">
                  <a:moveTo>
                    <a:pt x="19640" y="100329"/>
                  </a:moveTo>
                  <a:lnTo>
                    <a:pt x="11662" y="100329"/>
                  </a:lnTo>
                  <a:lnTo>
                    <a:pt x="9108" y="105409"/>
                  </a:lnTo>
                  <a:lnTo>
                    <a:pt x="18676" y="118109"/>
                  </a:lnTo>
                  <a:lnTo>
                    <a:pt x="25783" y="126999"/>
                  </a:lnTo>
                  <a:lnTo>
                    <a:pt x="33490" y="134619"/>
                  </a:lnTo>
                  <a:lnTo>
                    <a:pt x="41781" y="143511"/>
                  </a:lnTo>
                  <a:lnTo>
                    <a:pt x="50636" y="151129"/>
                  </a:lnTo>
                  <a:lnTo>
                    <a:pt x="52672" y="153669"/>
                  </a:lnTo>
                  <a:lnTo>
                    <a:pt x="55485" y="156209"/>
                  </a:lnTo>
                  <a:lnTo>
                    <a:pt x="58639" y="157479"/>
                  </a:lnTo>
                  <a:lnTo>
                    <a:pt x="65339" y="157479"/>
                  </a:lnTo>
                  <a:lnTo>
                    <a:pt x="65662" y="156209"/>
                  </a:lnTo>
                  <a:lnTo>
                    <a:pt x="81710" y="154939"/>
                  </a:lnTo>
                  <a:lnTo>
                    <a:pt x="59016" y="154939"/>
                  </a:lnTo>
                  <a:lnTo>
                    <a:pt x="48282" y="147319"/>
                  </a:lnTo>
                  <a:lnTo>
                    <a:pt x="47935" y="144779"/>
                  </a:lnTo>
                  <a:lnTo>
                    <a:pt x="44650" y="144779"/>
                  </a:lnTo>
                  <a:lnTo>
                    <a:pt x="41653" y="138429"/>
                  </a:lnTo>
                  <a:lnTo>
                    <a:pt x="45421" y="138429"/>
                  </a:lnTo>
                  <a:lnTo>
                    <a:pt x="42790" y="137159"/>
                  </a:lnTo>
                  <a:lnTo>
                    <a:pt x="32595" y="132079"/>
                  </a:lnTo>
                  <a:lnTo>
                    <a:pt x="32563" y="128269"/>
                  </a:lnTo>
                  <a:lnTo>
                    <a:pt x="34363" y="128269"/>
                  </a:lnTo>
                  <a:lnTo>
                    <a:pt x="28591" y="124459"/>
                  </a:lnTo>
                  <a:lnTo>
                    <a:pt x="28072" y="121919"/>
                  </a:lnTo>
                  <a:lnTo>
                    <a:pt x="22951" y="116839"/>
                  </a:lnTo>
                  <a:lnTo>
                    <a:pt x="21133" y="115569"/>
                  </a:lnTo>
                  <a:lnTo>
                    <a:pt x="12053" y="106679"/>
                  </a:lnTo>
                  <a:lnTo>
                    <a:pt x="13992" y="104139"/>
                  </a:lnTo>
                  <a:lnTo>
                    <a:pt x="25724" y="104139"/>
                  </a:lnTo>
                  <a:lnTo>
                    <a:pt x="19640" y="100329"/>
                  </a:lnTo>
                  <a:close/>
                </a:path>
                <a:path w="362584" h="622300">
                  <a:moveTo>
                    <a:pt x="94865" y="156209"/>
                  </a:moveTo>
                  <a:lnTo>
                    <a:pt x="65339" y="157479"/>
                  </a:lnTo>
                  <a:lnTo>
                    <a:pt x="91065" y="157479"/>
                  </a:lnTo>
                  <a:lnTo>
                    <a:pt x="94865" y="156209"/>
                  </a:lnTo>
                  <a:close/>
                </a:path>
                <a:path w="362584" h="622300">
                  <a:moveTo>
                    <a:pt x="30496" y="154995"/>
                  </a:moveTo>
                  <a:lnTo>
                    <a:pt x="32307" y="156209"/>
                  </a:lnTo>
                  <a:lnTo>
                    <a:pt x="34089" y="157029"/>
                  </a:lnTo>
                  <a:lnTo>
                    <a:pt x="30496" y="154995"/>
                  </a:lnTo>
                  <a:close/>
                </a:path>
                <a:path w="362584" h="622300">
                  <a:moveTo>
                    <a:pt x="20939" y="148589"/>
                  </a:moveTo>
                  <a:lnTo>
                    <a:pt x="23664" y="151129"/>
                  </a:lnTo>
                  <a:lnTo>
                    <a:pt x="30496" y="154995"/>
                  </a:lnTo>
                  <a:lnTo>
                    <a:pt x="20939" y="148589"/>
                  </a:lnTo>
                  <a:close/>
                </a:path>
                <a:path w="362584" h="622300">
                  <a:moveTo>
                    <a:pt x="150479" y="152399"/>
                  </a:moveTo>
                  <a:lnTo>
                    <a:pt x="149319" y="152399"/>
                  </a:lnTo>
                  <a:lnTo>
                    <a:pt x="150440" y="153669"/>
                  </a:lnTo>
                  <a:lnTo>
                    <a:pt x="151952" y="153669"/>
                  </a:lnTo>
                  <a:lnTo>
                    <a:pt x="150479" y="152399"/>
                  </a:lnTo>
                  <a:close/>
                </a:path>
                <a:path w="362584" h="622300">
                  <a:moveTo>
                    <a:pt x="58063" y="143509"/>
                  </a:moveTo>
                  <a:lnTo>
                    <a:pt x="50412" y="144234"/>
                  </a:lnTo>
                  <a:lnTo>
                    <a:pt x="61695" y="147319"/>
                  </a:lnTo>
                  <a:lnTo>
                    <a:pt x="61525" y="146049"/>
                  </a:lnTo>
                  <a:lnTo>
                    <a:pt x="58063" y="143509"/>
                  </a:lnTo>
                  <a:close/>
                </a:path>
                <a:path w="362584" h="622300">
                  <a:moveTo>
                    <a:pt x="200093" y="143511"/>
                  </a:moveTo>
                  <a:lnTo>
                    <a:pt x="198767" y="144779"/>
                  </a:lnTo>
                  <a:lnTo>
                    <a:pt x="200927" y="147319"/>
                  </a:lnTo>
                  <a:lnTo>
                    <a:pt x="200497" y="146049"/>
                  </a:lnTo>
                  <a:lnTo>
                    <a:pt x="200093" y="143511"/>
                  </a:lnTo>
                  <a:close/>
                </a:path>
                <a:path w="362584" h="622300">
                  <a:moveTo>
                    <a:pt x="146779" y="145075"/>
                  </a:moveTo>
                  <a:lnTo>
                    <a:pt x="147469" y="146049"/>
                  </a:lnTo>
                  <a:lnTo>
                    <a:pt x="148259" y="146049"/>
                  </a:lnTo>
                  <a:lnTo>
                    <a:pt x="146779" y="145075"/>
                  </a:lnTo>
                  <a:close/>
                </a:path>
                <a:path w="362584" h="622300">
                  <a:moveTo>
                    <a:pt x="144774" y="142239"/>
                  </a:moveTo>
                  <a:lnTo>
                    <a:pt x="142473" y="142239"/>
                  </a:lnTo>
                  <a:lnTo>
                    <a:pt x="146779" y="145075"/>
                  </a:lnTo>
                  <a:lnTo>
                    <a:pt x="144774" y="142239"/>
                  </a:lnTo>
                  <a:close/>
                </a:path>
                <a:path w="362584" h="622300">
                  <a:moveTo>
                    <a:pt x="47894" y="144472"/>
                  </a:moveTo>
                  <a:lnTo>
                    <a:pt x="44650" y="144779"/>
                  </a:lnTo>
                  <a:lnTo>
                    <a:pt x="47935" y="144779"/>
                  </a:lnTo>
                  <a:lnTo>
                    <a:pt x="47894" y="144472"/>
                  </a:lnTo>
                  <a:close/>
                </a:path>
                <a:path w="362584" h="622300">
                  <a:moveTo>
                    <a:pt x="194626" y="137489"/>
                  </a:moveTo>
                  <a:lnTo>
                    <a:pt x="197224" y="144779"/>
                  </a:lnTo>
                  <a:lnTo>
                    <a:pt x="197261" y="143508"/>
                  </a:lnTo>
                  <a:lnTo>
                    <a:pt x="196986" y="140969"/>
                  </a:lnTo>
                  <a:lnTo>
                    <a:pt x="197012" y="139699"/>
                  </a:lnTo>
                  <a:lnTo>
                    <a:pt x="196497" y="139699"/>
                  </a:lnTo>
                  <a:lnTo>
                    <a:pt x="194626" y="137489"/>
                  </a:lnTo>
                  <a:close/>
                </a:path>
                <a:path w="362584" h="622300">
                  <a:moveTo>
                    <a:pt x="47762" y="143509"/>
                  </a:moveTo>
                  <a:lnTo>
                    <a:pt x="47894" y="144472"/>
                  </a:lnTo>
                  <a:lnTo>
                    <a:pt x="50412" y="144234"/>
                  </a:lnTo>
                  <a:lnTo>
                    <a:pt x="47762" y="143509"/>
                  </a:lnTo>
                  <a:close/>
                </a:path>
                <a:path w="362584" h="622300">
                  <a:moveTo>
                    <a:pt x="47207" y="138429"/>
                  </a:moveTo>
                  <a:lnTo>
                    <a:pt x="41653" y="138429"/>
                  </a:lnTo>
                  <a:lnTo>
                    <a:pt x="60522" y="143508"/>
                  </a:lnTo>
                  <a:lnTo>
                    <a:pt x="61048" y="142239"/>
                  </a:lnTo>
                  <a:lnTo>
                    <a:pt x="47207" y="138429"/>
                  </a:lnTo>
                  <a:close/>
                </a:path>
                <a:path w="362584" h="622300">
                  <a:moveTo>
                    <a:pt x="198523" y="137159"/>
                  </a:moveTo>
                  <a:lnTo>
                    <a:pt x="194508" y="137159"/>
                  </a:lnTo>
                  <a:lnTo>
                    <a:pt x="196497" y="139699"/>
                  </a:lnTo>
                  <a:lnTo>
                    <a:pt x="197012" y="139699"/>
                  </a:lnTo>
                  <a:lnTo>
                    <a:pt x="200094" y="143508"/>
                  </a:lnTo>
                  <a:lnTo>
                    <a:pt x="200905" y="142239"/>
                  </a:lnTo>
                  <a:lnTo>
                    <a:pt x="203579" y="142239"/>
                  </a:lnTo>
                  <a:lnTo>
                    <a:pt x="198523" y="137159"/>
                  </a:lnTo>
                  <a:close/>
                </a:path>
                <a:path w="362584" h="622300">
                  <a:moveTo>
                    <a:pt x="34363" y="128269"/>
                  </a:moveTo>
                  <a:lnTo>
                    <a:pt x="32563" y="128269"/>
                  </a:lnTo>
                  <a:lnTo>
                    <a:pt x="61817" y="142239"/>
                  </a:lnTo>
                  <a:lnTo>
                    <a:pt x="58734" y="139699"/>
                  </a:lnTo>
                  <a:lnTo>
                    <a:pt x="50295" y="135889"/>
                  </a:lnTo>
                  <a:lnTo>
                    <a:pt x="40753" y="130809"/>
                  </a:lnTo>
                  <a:lnTo>
                    <a:pt x="34363" y="128269"/>
                  </a:lnTo>
                  <a:close/>
                </a:path>
                <a:path w="362584" h="622300">
                  <a:moveTo>
                    <a:pt x="147183" y="139821"/>
                  </a:moveTo>
                  <a:lnTo>
                    <a:pt x="148773" y="142239"/>
                  </a:lnTo>
                  <a:lnTo>
                    <a:pt x="150446" y="142239"/>
                  </a:lnTo>
                  <a:lnTo>
                    <a:pt x="148944" y="140969"/>
                  </a:lnTo>
                  <a:lnTo>
                    <a:pt x="147183" y="139821"/>
                  </a:lnTo>
                  <a:close/>
                </a:path>
                <a:path w="362584" h="622300">
                  <a:moveTo>
                    <a:pt x="146916" y="139648"/>
                  </a:moveTo>
                  <a:lnTo>
                    <a:pt x="147183" y="139821"/>
                  </a:lnTo>
                  <a:lnTo>
                    <a:pt x="146916" y="139648"/>
                  </a:lnTo>
                  <a:close/>
                </a:path>
                <a:path w="362584" h="622300">
                  <a:moveTo>
                    <a:pt x="161136" y="135889"/>
                  </a:moveTo>
                  <a:lnTo>
                    <a:pt x="154330" y="135889"/>
                  </a:lnTo>
                  <a:lnTo>
                    <a:pt x="159374" y="139699"/>
                  </a:lnTo>
                  <a:lnTo>
                    <a:pt x="160480" y="139699"/>
                  </a:lnTo>
                  <a:lnTo>
                    <a:pt x="156392" y="137159"/>
                  </a:lnTo>
                  <a:lnTo>
                    <a:pt x="163347" y="137159"/>
                  </a:lnTo>
                  <a:lnTo>
                    <a:pt x="161136" y="135889"/>
                  </a:lnTo>
                  <a:close/>
                </a:path>
                <a:path w="362584" h="622300">
                  <a:moveTo>
                    <a:pt x="28345" y="20319"/>
                  </a:moveTo>
                  <a:lnTo>
                    <a:pt x="24170" y="20319"/>
                  </a:lnTo>
                  <a:lnTo>
                    <a:pt x="27982" y="22859"/>
                  </a:lnTo>
                  <a:lnTo>
                    <a:pt x="34485" y="29209"/>
                  </a:lnTo>
                  <a:lnTo>
                    <a:pt x="41082" y="34289"/>
                  </a:lnTo>
                  <a:lnTo>
                    <a:pt x="45176" y="38099"/>
                  </a:lnTo>
                  <a:lnTo>
                    <a:pt x="51799" y="41909"/>
                  </a:lnTo>
                  <a:lnTo>
                    <a:pt x="92555" y="67309"/>
                  </a:lnTo>
                  <a:lnTo>
                    <a:pt x="100349" y="73659"/>
                  </a:lnTo>
                  <a:lnTo>
                    <a:pt x="109523" y="81279"/>
                  </a:lnTo>
                  <a:lnTo>
                    <a:pt x="118165" y="88899"/>
                  </a:lnTo>
                  <a:lnTo>
                    <a:pt x="126355" y="96519"/>
                  </a:lnTo>
                  <a:lnTo>
                    <a:pt x="134173" y="104139"/>
                  </a:lnTo>
                  <a:lnTo>
                    <a:pt x="137321" y="106679"/>
                  </a:lnTo>
                  <a:lnTo>
                    <a:pt x="141888" y="113029"/>
                  </a:lnTo>
                  <a:lnTo>
                    <a:pt x="147462" y="119379"/>
                  </a:lnTo>
                  <a:lnTo>
                    <a:pt x="153631" y="126999"/>
                  </a:lnTo>
                  <a:lnTo>
                    <a:pt x="154390" y="129539"/>
                  </a:lnTo>
                  <a:lnTo>
                    <a:pt x="155517" y="132079"/>
                  </a:lnTo>
                  <a:lnTo>
                    <a:pt x="156728" y="133349"/>
                  </a:lnTo>
                  <a:lnTo>
                    <a:pt x="143012" y="133349"/>
                  </a:lnTo>
                  <a:lnTo>
                    <a:pt x="139795" y="137159"/>
                  </a:lnTo>
                  <a:lnTo>
                    <a:pt x="139478" y="137159"/>
                  </a:lnTo>
                  <a:lnTo>
                    <a:pt x="139285" y="138429"/>
                  </a:lnTo>
                  <a:lnTo>
                    <a:pt x="142543" y="138429"/>
                  </a:lnTo>
                  <a:lnTo>
                    <a:pt x="146916" y="139648"/>
                  </a:lnTo>
                  <a:lnTo>
                    <a:pt x="145048" y="138429"/>
                  </a:lnTo>
                  <a:lnTo>
                    <a:pt x="143528" y="137159"/>
                  </a:lnTo>
                  <a:lnTo>
                    <a:pt x="148838" y="135924"/>
                  </a:lnTo>
                  <a:lnTo>
                    <a:pt x="161136" y="135889"/>
                  </a:lnTo>
                  <a:lnTo>
                    <a:pt x="158846" y="133339"/>
                  </a:lnTo>
                  <a:lnTo>
                    <a:pt x="156827" y="130809"/>
                  </a:lnTo>
                  <a:lnTo>
                    <a:pt x="156602" y="129539"/>
                  </a:lnTo>
                  <a:lnTo>
                    <a:pt x="157454" y="129539"/>
                  </a:lnTo>
                  <a:lnTo>
                    <a:pt x="156716" y="128269"/>
                  </a:lnTo>
                  <a:lnTo>
                    <a:pt x="156405" y="126999"/>
                  </a:lnTo>
                  <a:lnTo>
                    <a:pt x="157898" y="126999"/>
                  </a:lnTo>
                  <a:lnTo>
                    <a:pt x="154910" y="124459"/>
                  </a:lnTo>
                  <a:lnTo>
                    <a:pt x="154769" y="121919"/>
                  </a:lnTo>
                  <a:lnTo>
                    <a:pt x="155355" y="121919"/>
                  </a:lnTo>
                  <a:lnTo>
                    <a:pt x="153845" y="120649"/>
                  </a:lnTo>
                  <a:lnTo>
                    <a:pt x="154029" y="118422"/>
                  </a:lnTo>
                  <a:lnTo>
                    <a:pt x="153594" y="118109"/>
                  </a:lnTo>
                  <a:lnTo>
                    <a:pt x="153589" y="114299"/>
                  </a:lnTo>
                  <a:lnTo>
                    <a:pt x="151096" y="114299"/>
                  </a:lnTo>
                  <a:lnTo>
                    <a:pt x="150919" y="113029"/>
                  </a:lnTo>
                  <a:lnTo>
                    <a:pt x="149664" y="111759"/>
                  </a:lnTo>
                  <a:lnTo>
                    <a:pt x="143729" y="111759"/>
                  </a:lnTo>
                  <a:lnTo>
                    <a:pt x="140605" y="107949"/>
                  </a:lnTo>
                  <a:lnTo>
                    <a:pt x="139912" y="107949"/>
                  </a:lnTo>
                  <a:lnTo>
                    <a:pt x="137605" y="105409"/>
                  </a:lnTo>
                  <a:lnTo>
                    <a:pt x="145182" y="105409"/>
                  </a:lnTo>
                  <a:lnTo>
                    <a:pt x="144619" y="104139"/>
                  </a:lnTo>
                  <a:lnTo>
                    <a:pt x="136544" y="104139"/>
                  </a:lnTo>
                  <a:lnTo>
                    <a:pt x="134972" y="101599"/>
                  </a:lnTo>
                  <a:lnTo>
                    <a:pt x="139779" y="101599"/>
                  </a:lnTo>
                  <a:lnTo>
                    <a:pt x="139225" y="100329"/>
                  </a:lnTo>
                  <a:lnTo>
                    <a:pt x="133982" y="100329"/>
                  </a:lnTo>
                  <a:lnTo>
                    <a:pt x="123424" y="90169"/>
                  </a:lnTo>
                  <a:lnTo>
                    <a:pt x="117928" y="85089"/>
                  </a:lnTo>
                  <a:lnTo>
                    <a:pt x="112044" y="80009"/>
                  </a:lnTo>
                  <a:lnTo>
                    <a:pt x="112350" y="80009"/>
                  </a:lnTo>
                  <a:lnTo>
                    <a:pt x="112190" y="78739"/>
                  </a:lnTo>
                  <a:lnTo>
                    <a:pt x="111247" y="78739"/>
                  </a:lnTo>
                  <a:lnTo>
                    <a:pt x="108361" y="76199"/>
                  </a:lnTo>
                  <a:lnTo>
                    <a:pt x="105280" y="73659"/>
                  </a:lnTo>
                  <a:lnTo>
                    <a:pt x="101921" y="71119"/>
                  </a:lnTo>
                  <a:lnTo>
                    <a:pt x="100763" y="69849"/>
                  </a:lnTo>
                  <a:lnTo>
                    <a:pt x="98380" y="68579"/>
                  </a:lnTo>
                  <a:lnTo>
                    <a:pt x="107092" y="68579"/>
                  </a:lnTo>
                  <a:lnTo>
                    <a:pt x="107164" y="67309"/>
                  </a:lnTo>
                  <a:lnTo>
                    <a:pt x="96641" y="66039"/>
                  </a:lnTo>
                  <a:lnTo>
                    <a:pt x="94218" y="64769"/>
                  </a:lnTo>
                  <a:lnTo>
                    <a:pt x="93557" y="64769"/>
                  </a:lnTo>
                  <a:lnTo>
                    <a:pt x="88436" y="60959"/>
                  </a:lnTo>
                  <a:lnTo>
                    <a:pt x="83212" y="57149"/>
                  </a:lnTo>
                  <a:lnTo>
                    <a:pt x="78576" y="53339"/>
                  </a:lnTo>
                  <a:lnTo>
                    <a:pt x="75014" y="49529"/>
                  </a:lnTo>
                  <a:lnTo>
                    <a:pt x="71860" y="46989"/>
                  </a:lnTo>
                  <a:lnTo>
                    <a:pt x="67769" y="45719"/>
                  </a:lnTo>
                  <a:lnTo>
                    <a:pt x="59434" y="41909"/>
                  </a:lnTo>
                  <a:lnTo>
                    <a:pt x="58278" y="40639"/>
                  </a:lnTo>
                  <a:lnTo>
                    <a:pt x="56417" y="40639"/>
                  </a:lnTo>
                  <a:lnTo>
                    <a:pt x="54335" y="39369"/>
                  </a:lnTo>
                  <a:lnTo>
                    <a:pt x="54753" y="39369"/>
                  </a:lnTo>
                  <a:lnTo>
                    <a:pt x="52357" y="36829"/>
                  </a:lnTo>
                  <a:lnTo>
                    <a:pt x="50434" y="35559"/>
                  </a:lnTo>
                  <a:lnTo>
                    <a:pt x="50589" y="34289"/>
                  </a:lnTo>
                  <a:lnTo>
                    <a:pt x="54287" y="34289"/>
                  </a:lnTo>
                  <a:lnTo>
                    <a:pt x="52348" y="33019"/>
                  </a:lnTo>
                  <a:lnTo>
                    <a:pt x="46600" y="33019"/>
                  </a:lnTo>
                  <a:lnTo>
                    <a:pt x="43143" y="30479"/>
                  </a:lnTo>
                  <a:lnTo>
                    <a:pt x="42220" y="30479"/>
                  </a:lnTo>
                  <a:lnTo>
                    <a:pt x="28345" y="20319"/>
                  </a:lnTo>
                  <a:close/>
                </a:path>
                <a:path w="362584" h="622300">
                  <a:moveTo>
                    <a:pt x="151461" y="135889"/>
                  </a:moveTo>
                  <a:lnTo>
                    <a:pt x="148987" y="135889"/>
                  </a:lnTo>
                  <a:lnTo>
                    <a:pt x="148838" y="135924"/>
                  </a:lnTo>
                  <a:lnTo>
                    <a:pt x="154890" y="138429"/>
                  </a:lnTo>
                  <a:lnTo>
                    <a:pt x="153454" y="137159"/>
                  </a:lnTo>
                  <a:lnTo>
                    <a:pt x="152934" y="137159"/>
                  </a:lnTo>
                  <a:lnTo>
                    <a:pt x="151461" y="135889"/>
                  </a:lnTo>
                  <a:close/>
                </a:path>
                <a:path w="362584" h="622300">
                  <a:moveTo>
                    <a:pt x="172875" y="114299"/>
                  </a:moveTo>
                  <a:lnTo>
                    <a:pt x="168977" y="114299"/>
                  </a:lnTo>
                  <a:lnTo>
                    <a:pt x="170248" y="115569"/>
                  </a:lnTo>
                  <a:lnTo>
                    <a:pt x="170298" y="115796"/>
                  </a:lnTo>
                  <a:lnTo>
                    <a:pt x="194626" y="137489"/>
                  </a:lnTo>
                  <a:lnTo>
                    <a:pt x="194508" y="137159"/>
                  </a:lnTo>
                  <a:lnTo>
                    <a:pt x="198523" y="137159"/>
                  </a:lnTo>
                  <a:lnTo>
                    <a:pt x="194620" y="133339"/>
                  </a:lnTo>
                  <a:lnTo>
                    <a:pt x="181242" y="120649"/>
                  </a:lnTo>
                  <a:lnTo>
                    <a:pt x="178000" y="118109"/>
                  </a:lnTo>
                  <a:lnTo>
                    <a:pt x="177125" y="116839"/>
                  </a:lnTo>
                  <a:lnTo>
                    <a:pt x="175220" y="115569"/>
                  </a:lnTo>
                  <a:lnTo>
                    <a:pt x="172875" y="114299"/>
                  </a:lnTo>
                  <a:close/>
                </a:path>
                <a:path w="362584" h="622300">
                  <a:moveTo>
                    <a:pt x="93294" y="129539"/>
                  </a:moveTo>
                  <a:lnTo>
                    <a:pt x="89490" y="132079"/>
                  </a:lnTo>
                  <a:lnTo>
                    <a:pt x="85828" y="133339"/>
                  </a:lnTo>
                  <a:lnTo>
                    <a:pt x="89679" y="133339"/>
                  </a:lnTo>
                  <a:lnTo>
                    <a:pt x="93957" y="130809"/>
                  </a:lnTo>
                  <a:lnTo>
                    <a:pt x="93294" y="129539"/>
                  </a:lnTo>
                  <a:close/>
                </a:path>
                <a:path w="362584" h="622300">
                  <a:moveTo>
                    <a:pt x="37046" y="35559"/>
                  </a:moveTo>
                  <a:lnTo>
                    <a:pt x="43837" y="41909"/>
                  </a:lnTo>
                  <a:lnTo>
                    <a:pt x="70886" y="59689"/>
                  </a:lnTo>
                  <a:lnTo>
                    <a:pt x="88040" y="72389"/>
                  </a:lnTo>
                  <a:lnTo>
                    <a:pt x="102769" y="85089"/>
                  </a:lnTo>
                  <a:lnTo>
                    <a:pt x="119517" y="100329"/>
                  </a:lnTo>
                  <a:lnTo>
                    <a:pt x="136683" y="116839"/>
                  </a:lnTo>
                  <a:lnTo>
                    <a:pt x="152666" y="133349"/>
                  </a:lnTo>
                  <a:lnTo>
                    <a:pt x="155134" y="133349"/>
                  </a:lnTo>
                  <a:lnTo>
                    <a:pt x="122105" y="99059"/>
                  </a:lnTo>
                  <a:lnTo>
                    <a:pt x="89970" y="71119"/>
                  </a:lnTo>
                  <a:lnTo>
                    <a:pt x="58178" y="49529"/>
                  </a:lnTo>
                  <a:lnTo>
                    <a:pt x="45615" y="41909"/>
                  </a:lnTo>
                  <a:lnTo>
                    <a:pt x="37046" y="35559"/>
                  </a:lnTo>
                  <a:close/>
                </a:path>
                <a:path w="362584" h="622300">
                  <a:moveTo>
                    <a:pt x="159457" y="130809"/>
                  </a:moveTo>
                  <a:lnTo>
                    <a:pt x="158150" y="130809"/>
                  </a:lnTo>
                  <a:lnTo>
                    <a:pt x="158776" y="132079"/>
                  </a:lnTo>
                  <a:lnTo>
                    <a:pt x="159457" y="130809"/>
                  </a:lnTo>
                  <a:close/>
                </a:path>
                <a:path w="362584" h="622300">
                  <a:moveTo>
                    <a:pt x="87396" y="128269"/>
                  </a:moveTo>
                  <a:lnTo>
                    <a:pt x="86129" y="128269"/>
                  </a:lnTo>
                  <a:lnTo>
                    <a:pt x="84236" y="129539"/>
                  </a:lnTo>
                  <a:lnTo>
                    <a:pt x="79111" y="129539"/>
                  </a:lnTo>
                  <a:lnTo>
                    <a:pt x="81356" y="130809"/>
                  </a:lnTo>
                  <a:lnTo>
                    <a:pt x="86604" y="130809"/>
                  </a:lnTo>
                  <a:lnTo>
                    <a:pt x="87396" y="128269"/>
                  </a:lnTo>
                  <a:close/>
                </a:path>
                <a:path w="362584" h="622300">
                  <a:moveTo>
                    <a:pt x="138968" y="129539"/>
                  </a:moveTo>
                  <a:lnTo>
                    <a:pt x="129647" y="130809"/>
                  </a:lnTo>
                  <a:lnTo>
                    <a:pt x="140163" y="130809"/>
                  </a:lnTo>
                  <a:lnTo>
                    <a:pt x="138968" y="129539"/>
                  </a:lnTo>
                  <a:close/>
                </a:path>
                <a:path w="362584" h="622300">
                  <a:moveTo>
                    <a:pt x="157913" y="130328"/>
                  </a:moveTo>
                  <a:lnTo>
                    <a:pt x="158150" y="130809"/>
                  </a:lnTo>
                  <a:lnTo>
                    <a:pt x="157913" y="130328"/>
                  </a:lnTo>
                  <a:close/>
                </a:path>
                <a:path w="362584" h="622300">
                  <a:moveTo>
                    <a:pt x="157524" y="129539"/>
                  </a:moveTo>
                  <a:lnTo>
                    <a:pt x="157913" y="130328"/>
                  </a:lnTo>
                  <a:lnTo>
                    <a:pt x="157524" y="129539"/>
                  </a:lnTo>
                  <a:close/>
                </a:path>
                <a:path w="362584" h="622300">
                  <a:moveTo>
                    <a:pt x="157898" y="126999"/>
                  </a:moveTo>
                  <a:lnTo>
                    <a:pt x="156913" y="126999"/>
                  </a:lnTo>
                  <a:lnTo>
                    <a:pt x="157920" y="128269"/>
                  </a:lnTo>
                  <a:lnTo>
                    <a:pt x="158436" y="128269"/>
                  </a:lnTo>
                  <a:lnTo>
                    <a:pt x="157898" y="126999"/>
                  </a:lnTo>
                  <a:close/>
                </a:path>
                <a:path w="362584" h="622300">
                  <a:moveTo>
                    <a:pt x="155355" y="121919"/>
                  </a:moveTo>
                  <a:lnTo>
                    <a:pt x="154769" y="121919"/>
                  </a:lnTo>
                  <a:lnTo>
                    <a:pt x="156348" y="123189"/>
                  </a:lnTo>
                  <a:lnTo>
                    <a:pt x="159400" y="125729"/>
                  </a:lnTo>
                  <a:lnTo>
                    <a:pt x="161022" y="126999"/>
                  </a:lnTo>
                  <a:lnTo>
                    <a:pt x="159885" y="125729"/>
                  </a:lnTo>
                  <a:lnTo>
                    <a:pt x="155355" y="121919"/>
                  </a:lnTo>
                  <a:close/>
                </a:path>
                <a:path w="362584" h="622300">
                  <a:moveTo>
                    <a:pt x="134661" y="120649"/>
                  </a:moveTo>
                  <a:lnTo>
                    <a:pt x="122229" y="123189"/>
                  </a:lnTo>
                  <a:lnTo>
                    <a:pt x="126115" y="123189"/>
                  </a:lnTo>
                  <a:lnTo>
                    <a:pt x="135618" y="124459"/>
                  </a:lnTo>
                  <a:lnTo>
                    <a:pt x="134661" y="120649"/>
                  </a:lnTo>
                  <a:close/>
                </a:path>
                <a:path w="362584" h="622300">
                  <a:moveTo>
                    <a:pt x="156433" y="120151"/>
                  </a:moveTo>
                  <a:lnTo>
                    <a:pt x="159849" y="123189"/>
                  </a:lnTo>
                  <a:lnTo>
                    <a:pt x="161431" y="124459"/>
                  </a:lnTo>
                  <a:lnTo>
                    <a:pt x="160658" y="123189"/>
                  </a:lnTo>
                  <a:lnTo>
                    <a:pt x="156433" y="120151"/>
                  </a:lnTo>
                  <a:close/>
                </a:path>
                <a:path w="362584" h="622300">
                  <a:moveTo>
                    <a:pt x="74228" y="118109"/>
                  </a:moveTo>
                  <a:lnTo>
                    <a:pt x="59869" y="118109"/>
                  </a:lnTo>
                  <a:lnTo>
                    <a:pt x="74041" y="120649"/>
                  </a:lnTo>
                  <a:lnTo>
                    <a:pt x="74228" y="118109"/>
                  </a:lnTo>
                  <a:close/>
                </a:path>
                <a:path w="362584" h="622300">
                  <a:moveTo>
                    <a:pt x="129051" y="118109"/>
                  </a:moveTo>
                  <a:lnTo>
                    <a:pt x="119433" y="120649"/>
                  </a:lnTo>
                  <a:lnTo>
                    <a:pt x="130218" y="120649"/>
                  </a:lnTo>
                  <a:lnTo>
                    <a:pt x="129051" y="118109"/>
                  </a:lnTo>
                  <a:close/>
                </a:path>
                <a:path w="362584" h="622300">
                  <a:moveTo>
                    <a:pt x="154054" y="118109"/>
                  </a:moveTo>
                  <a:lnTo>
                    <a:pt x="154029" y="118422"/>
                  </a:lnTo>
                  <a:lnTo>
                    <a:pt x="156433" y="120151"/>
                  </a:lnTo>
                  <a:lnTo>
                    <a:pt x="155460" y="119290"/>
                  </a:lnTo>
                  <a:lnTo>
                    <a:pt x="154054" y="118109"/>
                  </a:lnTo>
                  <a:close/>
                </a:path>
                <a:path w="362584" h="622300">
                  <a:moveTo>
                    <a:pt x="159892" y="116839"/>
                  </a:moveTo>
                  <a:lnTo>
                    <a:pt x="157268" y="116839"/>
                  </a:lnTo>
                  <a:lnTo>
                    <a:pt x="158614" y="118109"/>
                  </a:lnTo>
                  <a:lnTo>
                    <a:pt x="159647" y="119379"/>
                  </a:lnTo>
                  <a:lnTo>
                    <a:pt x="159892" y="116839"/>
                  </a:lnTo>
                  <a:close/>
                </a:path>
                <a:path w="362584" h="622300">
                  <a:moveTo>
                    <a:pt x="25673" y="113029"/>
                  </a:moveTo>
                  <a:lnTo>
                    <a:pt x="35336" y="118109"/>
                  </a:lnTo>
                  <a:lnTo>
                    <a:pt x="37947" y="119290"/>
                  </a:lnTo>
                  <a:lnTo>
                    <a:pt x="33431" y="116839"/>
                  </a:lnTo>
                  <a:lnTo>
                    <a:pt x="25673" y="113029"/>
                  </a:lnTo>
                  <a:close/>
                </a:path>
                <a:path w="362584" h="622300">
                  <a:moveTo>
                    <a:pt x="39507" y="2539"/>
                  </a:moveTo>
                  <a:lnTo>
                    <a:pt x="33796" y="2539"/>
                  </a:lnTo>
                  <a:lnTo>
                    <a:pt x="38065" y="5079"/>
                  </a:lnTo>
                  <a:lnTo>
                    <a:pt x="52852" y="15239"/>
                  </a:lnTo>
                  <a:lnTo>
                    <a:pt x="57315" y="19049"/>
                  </a:lnTo>
                  <a:lnTo>
                    <a:pt x="63409" y="21589"/>
                  </a:lnTo>
                  <a:lnTo>
                    <a:pt x="69704" y="25399"/>
                  </a:lnTo>
                  <a:lnTo>
                    <a:pt x="75785" y="27939"/>
                  </a:lnTo>
                  <a:lnTo>
                    <a:pt x="81241" y="30479"/>
                  </a:lnTo>
                  <a:lnTo>
                    <a:pt x="88681" y="35559"/>
                  </a:lnTo>
                  <a:lnTo>
                    <a:pt x="95910" y="41909"/>
                  </a:lnTo>
                  <a:lnTo>
                    <a:pt x="111365" y="54609"/>
                  </a:lnTo>
                  <a:lnTo>
                    <a:pt x="143734" y="85089"/>
                  </a:lnTo>
                  <a:lnTo>
                    <a:pt x="152154" y="95249"/>
                  </a:lnTo>
                  <a:lnTo>
                    <a:pt x="158241" y="101599"/>
                  </a:lnTo>
                  <a:lnTo>
                    <a:pt x="164912" y="110489"/>
                  </a:lnTo>
                  <a:lnTo>
                    <a:pt x="157720" y="110489"/>
                  </a:lnTo>
                  <a:lnTo>
                    <a:pt x="164227" y="113029"/>
                  </a:lnTo>
                  <a:lnTo>
                    <a:pt x="164423" y="115569"/>
                  </a:lnTo>
                  <a:lnTo>
                    <a:pt x="167972" y="118109"/>
                  </a:lnTo>
                  <a:lnTo>
                    <a:pt x="166313" y="115569"/>
                  </a:lnTo>
                  <a:lnTo>
                    <a:pt x="164426" y="113029"/>
                  </a:lnTo>
                  <a:lnTo>
                    <a:pt x="162800" y="111759"/>
                  </a:lnTo>
                  <a:lnTo>
                    <a:pt x="171065" y="111759"/>
                  </a:lnTo>
                  <a:lnTo>
                    <a:pt x="169256" y="109219"/>
                  </a:lnTo>
                  <a:lnTo>
                    <a:pt x="157530" y="96519"/>
                  </a:lnTo>
                  <a:lnTo>
                    <a:pt x="156177" y="93979"/>
                  </a:lnTo>
                  <a:lnTo>
                    <a:pt x="125031" y="62229"/>
                  </a:lnTo>
                  <a:lnTo>
                    <a:pt x="91929" y="35559"/>
                  </a:lnTo>
                  <a:lnTo>
                    <a:pt x="84010" y="29209"/>
                  </a:lnTo>
                  <a:lnTo>
                    <a:pt x="78301" y="25399"/>
                  </a:lnTo>
                  <a:lnTo>
                    <a:pt x="72136" y="22859"/>
                  </a:lnTo>
                  <a:lnTo>
                    <a:pt x="65797" y="19049"/>
                  </a:lnTo>
                  <a:lnTo>
                    <a:pt x="56490" y="15239"/>
                  </a:lnTo>
                  <a:lnTo>
                    <a:pt x="52702" y="12699"/>
                  </a:lnTo>
                  <a:lnTo>
                    <a:pt x="39507" y="2539"/>
                  </a:lnTo>
                  <a:close/>
                </a:path>
                <a:path w="362584" h="622300">
                  <a:moveTo>
                    <a:pt x="171065" y="111759"/>
                  </a:moveTo>
                  <a:lnTo>
                    <a:pt x="165132" y="111759"/>
                  </a:lnTo>
                  <a:lnTo>
                    <a:pt x="170454" y="118109"/>
                  </a:lnTo>
                  <a:lnTo>
                    <a:pt x="170806" y="118109"/>
                  </a:lnTo>
                  <a:lnTo>
                    <a:pt x="170298" y="115796"/>
                  </a:lnTo>
                  <a:lnTo>
                    <a:pt x="167629" y="114299"/>
                  </a:lnTo>
                  <a:lnTo>
                    <a:pt x="172875" y="114299"/>
                  </a:lnTo>
                  <a:lnTo>
                    <a:pt x="171065" y="111759"/>
                  </a:lnTo>
                  <a:close/>
                </a:path>
                <a:path w="362584" h="622300">
                  <a:moveTo>
                    <a:pt x="156870" y="116464"/>
                  </a:moveTo>
                  <a:lnTo>
                    <a:pt x="157040" y="116839"/>
                  </a:lnTo>
                  <a:lnTo>
                    <a:pt x="157268" y="116839"/>
                  </a:lnTo>
                  <a:lnTo>
                    <a:pt x="156870" y="116464"/>
                  </a:lnTo>
                  <a:close/>
                </a:path>
                <a:path w="362584" h="622300">
                  <a:moveTo>
                    <a:pt x="157713" y="111759"/>
                  </a:moveTo>
                  <a:lnTo>
                    <a:pt x="155747" y="111759"/>
                  </a:lnTo>
                  <a:lnTo>
                    <a:pt x="162156" y="115569"/>
                  </a:lnTo>
                  <a:lnTo>
                    <a:pt x="162759" y="116839"/>
                  </a:lnTo>
                  <a:lnTo>
                    <a:pt x="162775" y="115569"/>
                  </a:lnTo>
                  <a:lnTo>
                    <a:pt x="157713" y="111759"/>
                  </a:lnTo>
                  <a:close/>
                </a:path>
                <a:path w="362584" h="622300">
                  <a:moveTo>
                    <a:pt x="155314" y="113029"/>
                  </a:moveTo>
                  <a:lnTo>
                    <a:pt x="153587" y="113029"/>
                  </a:lnTo>
                  <a:lnTo>
                    <a:pt x="154577" y="114299"/>
                  </a:lnTo>
                  <a:lnTo>
                    <a:pt x="156870" y="116464"/>
                  </a:lnTo>
                  <a:lnTo>
                    <a:pt x="155314" y="113029"/>
                  </a:lnTo>
                  <a:close/>
                </a:path>
                <a:path w="362584" h="622300">
                  <a:moveTo>
                    <a:pt x="7533" y="43179"/>
                  </a:moveTo>
                  <a:lnTo>
                    <a:pt x="3707" y="43179"/>
                  </a:lnTo>
                  <a:lnTo>
                    <a:pt x="2776" y="44449"/>
                  </a:lnTo>
                  <a:lnTo>
                    <a:pt x="687" y="50799"/>
                  </a:lnTo>
                  <a:lnTo>
                    <a:pt x="5520" y="58419"/>
                  </a:lnTo>
                  <a:lnTo>
                    <a:pt x="11249" y="67309"/>
                  </a:lnTo>
                  <a:lnTo>
                    <a:pt x="11564" y="67309"/>
                  </a:lnTo>
                  <a:lnTo>
                    <a:pt x="18157" y="77469"/>
                  </a:lnTo>
                  <a:lnTo>
                    <a:pt x="25363" y="87629"/>
                  </a:lnTo>
                  <a:lnTo>
                    <a:pt x="33207" y="97789"/>
                  </a:lnTo>
                  <a:lnTo>
                    <a:pt x="41717" y="107949"/>
                  </a:lnTo>
                  <a:lnTo>
                    <a:pt x="43446" y="109219"/>
                  </a:lnTo>
                  <a:lnTo>
                    <a:pt x="45937" y="111759"/>
                  </a:lnTo>
                  <a:lnTo>
                    <a:pt x="48983" y="114299"/>
                  </a:lnTo>
                  <a:lnTo>
                    <a:pt x="59479" y="114299"/>
                  </a:lnTo>
                  <a:lnTo>
                    <a:pt x="53770" y="113029"/>
                  </a:lnTo>
                  <a:lnTo>
                    <a:pt x="50664" y="110489"/>
                  </a:lnTo>
                  <a:lnTo>
                    <a:pt x="44042" y="104139"/>
                  </a:lnTo>
                  <a:lnTo>
                    <a:pt x="37395" y="96519"/>
                  </a:lnTo>
                  <a:lnTo>
                    <a:pt x="34214" y="92709"/>
                  </a:lnTo>
                  <a:lnTo>
                    <a:pt x="35538" y="92709"/>
                  </a:lnTo>
                  <a:lnTo>
                    <a:pt x="25264" y="86359"/>
                  </a:lnTo>
                  <a:lnTo>
                    <a:pt x="25623" y="82549"/>
                  </a:lnTo>
                  <a:lnTo>
                    <a:pt x="29076" y="82549"/>
                  </a:lnTo>
                  <a:lnTo>
                    <a:pt x="27590" y="81279"/>
                  </a:lnTo>
                  <a:lnTo>
                    <a:pt x="21944" y="76199"/>
                  </a:lnTo>
                  <a:lnTo>
                    <a:pt x="20955" y="73659"/>
                  </a:lnTo>
                  <a:lnTo>
                    <a:pt x="16134" y="67309"/>
                  </a:lnTo>
                  <a:lnTo>
                    <a:pt x="13357" y="63499"/>
                  </a:lnTo>
                  <a:lnTo>
                    <a:pt x="9081" y="57149"/>
                  </a:lnTo>
                  <a:lnTo>
                    <a:pt x="5568" y="49529"/>
                  </a:lnTo>
                  <a:lnTo>
                    <a:pt x="5079" y="45719"/>
                  </a:lnTo>
                  <a:lnTo>
                    <a:pt x="11065" y="45719"/>
                  </a:lnTo>
                  <a:lnTo>
                    <a:pt x="7533" y="43179"/>
                  </a:lnTo>
                  <a:close/>
                </a:path>
                <a:path w="362584" h="622300">
                  <a:moveTo>
                    <a:pt x="55346" y="24233"/>
                  </a:moveTo>
                  <a:lnTo>
                    <a:pt x="97601" y="54609"/>
                  </a:lnTo>
                  <a:lnTo>
                    <a:pt x="140610" y="93979"/>
                  </a:lnTo>
                  <a:lnTo>
                    <a:pt x="155416" y="107949"/>
                  </a:lnTo>
                  <a:lnTo>
                    <a:pt x="153724" y="107949"/>
                  </a:lnTo>
                  <a:lnTo>
                    <a:pt x="152469" y="109219"/>
                  </a:lnTo>
                  <a:lnTo>
                    <a:pt x="151388" y="111759"/>
                  </a:lnTo>
                  <a:lnTo>
                    <a:pt x="151145" y="113029"/>
                  </a:lnTo>
                  <a:lnTo>
                    <a:pt x="151096" y="114299"/>
                  </a:lnTo>
                  <a:lnTo>
                    <a:pt x="153589" y="114299"/>
                  </a:lnTo>
                  <a:lnTo>
                    <a:pt x="153587" y="113029"/>
                  </a:lnTo>
                  <a:lnTo>
                    <a:pt x="155314" y="113029"/>
                  </a:lnTo>
                  <a:lnTo>
                    <a:pt x="154738" y="111759"/>
                  </a:lnTo>
                  <a:lnTo>
                    <a:pt x="157713" y="111759"/>
                  </a:lnTo>
                  <a:lnTo>
                    <a:pt x="157720" y="110489"/>
                  </a:lnTo>
                  <a:lnTo>
                    <a:pt x="164912" y="110489"/>
                  </a:lnTo>
                  <a:lnTo>
                    <a:pt x="162617" y="109219"/>
                  </a:lnTo>
                  <a:lnTo>
                    <a:pt x="160360" y="109219"/>
                  </a:lnTo>
                  <a:lnTo>
                    <a:pt x="158372" y="107949"/>
                  </a:lnTo>
                  <a:lnTo>
                    <a:pt x="128021" y="77469"/>
                  </a:lnTo>
                  <a:lnTo>
                    <a:pt x="82970" y="40639"/>
                  </a:lnTo>
                  <a:lnTo>
                    <a:pt x="67740" y="31749"/>
                  </a:lnTo>
                  <a:lnTo>
                    <a:pt x="55346" y="24233"/>
                  </a:lnTo>
                  <a:close/>
                </a:path>
                <a:path w="362584" h="622300">
                  <a:moveTo>
                    <a:pt x="35538" y="92709"/>
                  </a:moveTo>
                  <a:lnTo>
                    <a:pt x="34214" y="92709"/>
                  </a:lnTo>
                  <a:lnTo>
                    <a:pt x="62164" y="104139"/>
                  </a:lnTo>
                  <a:lnTo>
                    <a:pt x="58989" y="101599"/>
                  </a:lnTo>
                  <a:lnTo>
                    <a:pt x="51139" y="99059"/>
                  </a:lnTo>
                  <a:lnTo>
                    <a:pt x="42810" y="95249"/>
                  </a:lnTo>
                  <a:lnTo>
                    <a:pt x="38201" y="93979"/>
                  </a:lnTo>
                  <a:lnTo>
                    <a:pt x="35538" y="92709"/>
                  </a:lnTo>
                  <a:close/>
                </a:path>
                <a:path w="362584" h="622300">
                  <a:moveTo>
                    <a:pt x="102374" y="96519"/>
                  </a:moveTo>
                  <a:lnTo>
                    <a:pt x="100467" y="97789"/>
                  </a:lnTo>
                  <a:lnTo>
                    <a:pt x="95177" y="99059"/>
                  </a:lnTo>
                  <a:lnTo>
                    <a:pt x="91526" y="100329"/>
                  </a:lnTo>
                  <a:lnTo>
                    <a:pt x="95582" y="100329"/>
                  </a:lnTo>
                  <a:lnTo>
                    <a:pt x="102788" y="97789"/>
                  </a:lnTo>
                  <a:lnTo>
                    <a:pt x="102374" y="96519"/>
                  </a:lnTo>
                  <a:close/>
                </a:path>
                <a:path w="362584" h="622300">
                  <a:moveTo>
                    <a:pt x="94942" y="95249"/>
                  </a:moveTo>
                  <a:lnTo>
                    <a:pt x="88495" y="95249"/>
                  </a:lnTo>
                  <a:lnTo>
                    <a:pt x="84300" y="96519"/>
                  </a:lnTo>
                  <a:lnTo>
                    <a:pt x="91145" y="96519"/>
                  </a:lnTo>
                  <a:lnTo>
                    <a:pt x="94942" y="95249"/>
                  </a:lnTo>
                  <a:close/>
                </a:path>
                <a:path w="362584" h="622300">
                  <a:moveTo>
                    <a:pt x="96744" y="93979"/>
                  </a:moveTo>
                  <a:lnTo>
                    <a:pt x="94561" y="95249"/>
                  </a:lnTo>
                  <a:lnTo>
                    <a:pt x="96970" y="95249"/>
                  </a:lnTo>
                  <a:lnTo>
                    <a:pt x="96744" y="93979"/>
                  </a:lnTo>
                  <a:close/>
                </a:path>
                <a:path w="362584" h="622300">
                  <a:moveTo>
                    <a:pt x="29076" y="82549"/>
                  </a:moveTo>
                  <a:lnTo>
                    <a:pt x="25623" y="82549"/>
                  </a:lnTo>
                  <a:lnTo>
                    <a:pt x="42541" y="91439"/>
                  </a:lnTo>
                  <a:lnTo>
                    <a:pt x="44261" y="88899"/>
                  </a:lnTo>
                  <a:lnTo>
                    <a:pt x="32047" y="85089"/>
                  </a:lnTo>
                  <a:lnTo>
                    <a:pt x="29076" y="82549"/>
                  </a:lnTo>
                  <a:close/>
                </a:path>
                <a:path w="362584" h="622300">
                  <a:moveTo>
                    <a:pt x="88294" y="85089"/>
                  </a:moveTo>
                  <a:lnTo>
                    <a:pt x="77008" y="85089"/>
                  </a:lnTo>
                  <a:lnTo>
                    <a:pt x="85718" y="86359"/>
                  </a:lnTo>
                  <a:lnTo>
                    <a:pt x="97605" y="86359"/>
                  </a:lnTo>
                  <a:lnTo>
                    <a:pt x="88294" y="85089"/>
                  </a:lnTo>
                  <a:close/>
                </a:path>
                <a:path w="362584" h="622300">
                  <a:moveTo>
                    <a:pt x="87465" y="82549"/>
                  </a:moveTo>
                  <a:lnTo>
                    <a:pt x="70095" y="82549"/>
                  </a:lnTo>
                  <a:lnTo>
                    <a:pt x="85333" y="83819"/>
                  </a:lnTo>
                  <a:lnTo>
                    <a:pt x="87704" y="83819"/>
                  </a:lnTo>
                  <a:lnTo>
                    <a:pt x="87465" y="82549"/>
                  </a:lnTo>
                  <a:close/>
                </a:path>
                <a:path w="362584" h="622300">
                  <a:moveTo>
                    <a:pt x="67150" y="72336"/>
                  </a:moveTo>
                  <a:lnTo>
                    <a:pt x="67333" y="72389"/>
                  </a:lnTo>
                  <a:lnTo>
                    <a:pt x="67150" y="72336"/>
                  </a:lnTo>
                  <a:close/>
                </a:path>
                <a:path w="362584" h="622300">
                  <a:moveTo>
                    <a:pt x="55819" y="69021"/>
                  </a:moveTo>
                  <a:lnTo>
                    <a:pt x="67150" y="72336"/>
                  </a:lnTo>
                  <a:lnTo>
                    <a:pt x="64255" y="69849"/>
                  </a:lnTo>
                  <a:lnTo>
                    <a:pt x="55819" y="69021"/>
                  </a:lnTo>
                  <a:close/>
                </a:path>
                <a:path w="362584" h="622300">
                  <a:moveTo>
                    <a:pt x="25498" y="17779"/>
                  </a:moveTo>
                  <a:lnTo>
                    <a:pt x="23013" y="19049"/>
                  </a:lnTo>
                  <a:lnTo>
                    <a:pt x="22142" y="20319"/>
                  </a:lnTo>
                  <a:lnTo>
                    <a:pt x="20192" y="25399"/>
                  </a:lnTo>
                  <a:lnTo>
                    <a:pt x="24457" y="31749"/>
                  </a:lnTo>
                  <a:lnTo>
                    <a:pt x="29505" y="40639"/>
                  </a:lnTo>
                  <a:lnTo>
                    <a:pt x="29784" y="40639"/>
                  </a:lnTo>
                  <a:lnTo>
                    <a:pt x="34725" y="48259"/>
                  </a:lnTo>
                  <a:lnTo>
                    <a:pt x="40064" y="55879"/>
                  </a:lnTo>
                  <a:lnTo>
                    <a:pt x="45815" y="63499"/>
                  </a:lnTo>
                  <a:lnTo>
                    <a:pt x="51996" y="71119"/>
                  </a:lnTo>
                  <a:lnTo>
                    <a:pt x="54374" y="71119"/>
                  </a:lnTo>
                  <a:lnTo>
                    <a:pt x="54318" y="68873"/>
                  </a:lnTo>
                  <a:lnTo>
                    <a:pt x="51328" y="68579"/>
                  </a:lnTo>
                  <a:lnTo>
                    <a:pt x="49170" y="62229"/>
                  </a:lnTo>
                  <a:lnTo>
                    <a:pt x="50361" y="62229"/>
                  </a:lnTo>
                  <a:lnTo>
                    <a:pt x="41256" y="55879"/>
                  </a:lnTo>
                  <a:lnTo>
                    <a:pt x="41608" y="53339"/>
                  </a:lnTo>
                  <a:lnTo>
                    <a:pt x="45275" y="53339"/>
                  </a:lnTo>
                  <a:lnTo>
                    <a:pt x="43366" y="52069"/>
                  </a:lnTo>
                  <a:lnTo>
                    <a:pt x="38379" y="48259"/>
                  </a:lnTo>
                  <a:lnTo>
                    <a:pt x="32850" y="40639"/>
                  </a:lnTo>
                  <a:lnTo>
                    <a:pt x="31355" y="38099"/>
                  </a:lnTo>
                  <a:lnTo>
                    <a:pt x="21933" y="22859"/>
                  </a:lnTo>
                  <a:lnTo>
                    <a:pt x="24069" y="20319"/>
                  </a:lnTo>
                  <a:lnTo>
                    <a:pt x="28345" y="20319"/>
                  </a:lnTo>
                  <a:lnTo>
                    <a:pt x="26611" y="19049"/>
                  </a:lnTo>
                  <a:lnTo>
                    <a:pt x="25498" y="17779"/>
                  </a:lnTo>
                  <a:close/>
                </a:path>
                <a:path w="362584" h="622300">
                  <a:moveTo>
                    <a:pt x="56326" y="65361"/>
                  </a:moveTo>
                  <a:lnTo>
                    <a:pt x="66581" y="69849"/>
                  </a:lnTo>
                  <a:lnTo>
                    <a:pt x="67266" y="68579"/>
                  </a:lnTo>
                  <a:lnTo>
                    <a:pt x="56326" y="65361"/>
                  </a:lnTo>
                  <a:close/>
                </a:path>
                <a:path w="362584" h="622300">
                  <a:moveTo>
                    <a:pt x="54311" y="68579"/>
                  </a:moveTo>
                  <a:lnTo>
                    <a:pt x="54318" y="68873"/>
                  </a:lnTo>
                  <a:lnTo>
                    <a:pt x="55819" y="69021"/>
                  </a:lnTo>
                  <a:lnTo>
                    <a:pt x="54311" y="68579"/>
                  </a:lnTo>
                  <a:close/>
                </a:path>
                <a:path w="362584" h="622300">
                  <a:moveTo>
                    <a:pt x="45275" y="53339"/>
                  </a:moveTo>
                  <a:lnTo>
                    <a:pt x="41608" y="53339"/>
                  </a:lnTo>
                  <a:lnTo>
                    <a:pt x="67978" y="68579"/>
                  </a:lnTo>
                  <a:lnTo>
                    <a:pt x="65341" y="66039"/>
                  </a:lnTo>
                  <a:lnTo>
                    <a:pt x="57731" y="60959"/>
                  </a:lnTo>
                  <a:lnTo>
                    <a:pt x="49092" y="55879"/>
                  </a:lnTo>
                  <a:lnTo>
                    <a:pt x="45275" y="53339"/>
                  </a:lnTo>
                  <a:close/>
                </a:path>
                <a:path w="362584" h="622300">
                  <a:moveTo>
                    <a:pt x="53506" y="64127"/>
                  </a:moveTo>
                  <a:lnTo>
                    <a:pt x="54314" y="64769"/>
                  </a:lnTo>
                  <a:lnTo>
                    <a:pt x="56326" y="65361"/>
                  </a:lnTo>
                  <a:lnTo>
                    <a:pt x="53506" y="64127"/>
                  </a:lnTo>
                  <a:close/>
                </a:path>
                <a:path w="362584" h="622300">
                  <a:moveTo>
                    <a:pt x="50361" y="62229"/>
                  </a:moveTo>
                  <a:lnTo>
                    <a:pt x="49170" y="62229"/>
                  </a:lnTo>
                  <a:lnTo>
                    <a:pt x="53506" y="64127"/>
                  </a:lnTo>
                  <a:lnTo>
                    <a:pt x="52716" y="63499"/>
                  </a:lnTo>
                  <a:lnTo>
                    <a:pt x="50361" y="62229"/>
                  </a:lnTo>
                  <a:close/>
                </a:path>
                <a:path w="362584" h="622300">
                  <a:moveTo>
                    <a:pt x="54287" y="34289"/>
                  </a:moveTo>
                  <a:lnTo>
                    <a:pt x="50589" y="34289"/>
                  </a:lnTo>
                  <a:lnTo>
                    <a:pt x="77540" y="49529"/>
                  </a:lnTo>
                  <a:lnTo>
                    <a:pt x="74812" y="46989"/>
                  </a:lnTo>
                  <a:lnTo>
                    <a:pt x="67003" y="41909"/>
                  </a:lnTo>
                  <a:lnTo>
                    <a:pt x="58164" y="36829"/>
                  </a:lnTo>
                  <a:lnTo>
                    <a:pt x="54287" y="34289"/>
                  </a:lnTo>
                  <a:close/>
                </a:path>
                <a:path w="362584" h="622300">
                  <a:moveTo>
                    <a:pt x="36208" y="0"/>
                  </a:moveTo>
                  <a:lnTo>
                    <a:pt x="32576" y="0"/>
                  </a:lnTo>
                  <a:lnTo>
                    <a:pt x="31704" y="1269"/>
                  </a:lnTo>
                  <a:lnTo>
                    <a:pt x="29756" y="6349"/>
                  </a:lnTo>
                  <a:lnTo>
                    <a:pt x="34018" y="13969"/>
                  </a:lnTo>
                  <a:lnTo>
                    <a:pt x="39067" y="21589"/>
                  </a:lnTo>
                  <a:lnTo>
                    <a:pt x="39346" y="21589"/>
                  </a:lnTo>
                  <a:lnTo>
                    <a:pt x="43887" y="29209"/>
                  </a:lnTo>
                  <a:lnTo>
                    <a:pt x="46600" y="33019"/>
                  </a:lnTo>
                  <a:lnTo>
                    <a:pt x="52348" y="33019"/>
                  </a:lnTo>
                  <a:lnTo>
                    <a:pt x="47360" y="29209"/>
                  </a:lnTo>
                  <a:lnTo>
                    <a:pt x="47784" y="27939"/>
                  </a:lnTo>
                  <a:lnTo>
                    <a:pt x="43537" y="21589"/>
                  </a:lnTo>
                  <a:lnTo>
                    <a:pt x="42046" y="19049"/>
                  </a:lnTo>
                  <a:lnTo>
                    <a:pt x="31549" y="5079"/>
                  </a:lnTo>
                  <a:lnTo>
                    <a:pt x="33688" y="2539"/>
                  </a:lnTo>
                  <a:lnTo>
                    <a:pt x="39507" y="2539"/>
                  </a:lnTo>
                  <a:lnTo>
                    <a:pt x="36208" y="0"/>
                  </a:lnTo>
                  <a:close/>
                </a:path>
                <a:path w="362584" h="622300">
                  <a:moveTo>
                    <a:pt x="54720" y="23792"/>
                  </a:moveTo>
                  <a:lnTo>
                    <a:pt x="55175" y="24129"/>
                  </a:lnTo>
                  <a:lnTo>
                    <a:pt x="55346" y="24233"/>
                  </a:lnTo>
                  <a:lnTo>
                    <a:pt x="54720" y="23792"/>
                  </a:lnTo>
                  <a:close/>
                </a:path>
                <a:path w="362584" h="622300">
                  <a:moveTo>
                    <a:pt x="46605" y="17779"/>
                  </a:moveTo>
                  <a:lnTo>
                    <a:pt x="53396" y="22859"/>
                  </a:lnTo>
                  <a:lnTo>
                    <a:pt x="54720" y="23792"/>
                  </a:lnTo>
                  <a:lnTo>
                    <a:pt x="46605" y="17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08645" y="671708"/>
              <a:ext cx="281735" cy="147319"/>
            </a:xfrm>
            <a:prstGeom prst="rect">
              <a:avLst/>
            </a:prstGeom>
          </p:spPr>
        </p:pic>
        <p:sp>
          <p:nvSpPr>
            <p:cNvPr id="24" name="object 6"/>
            <p:cNvSpPr/>
            <p:nvPr/>
          </p:nvSpPr>
          <p:spPr>
            <a:xfrm>
              <a:off x="14818221" y="466893"/>
              <a:ext cx="693420" cy="822325"/>
            </a:xfrm>
            <a:custGeom>
              <a:avLst/>
              <a:gdLst/>
              <a:ahLst/>
              <a:cxnLst/>
              <a:rect l="l" t="t" r="r" b="b"/>
              <a:pathLst>
                <a:path w="693419" h="822325">
                  <a:moveTo>
                    <a:pt x="48018" y="708736"/>
                  </a:moveTo>
                  <a:lnTo>
                    <a:pt x="46863" y="710006"/>
                  </a:lnTo>
                  <a:lnTo>
                    <a:pt x="47142" y="709891"/>
                  </a:lnTo>
                  <a:lnTo>
                    <a:pt x="48018" y="708736"/>
                  </a:lnTo>
                  <a:close/>
                </a:path>
                <a:path w="693419" h="822325">
                  <a:moveTo>
                    <a:pt x="52336" y="733615"/>
                  </a:moveTo>
                  <a:lnTo>
                    <a:pt x="51168" y="735266"/>
                  </a:lnTo>
                  <a:lnTo>
                    <a:pt x="52031" y="735406"/>
                  </a:lnTo>
                  <a:lnTo>
                    <a:pt x="52336" y="733615"/>
                  </a:lnTo>
                  <a:close/>
                </a:path>
                <a:path w="693419" h="822325">
                  <a:moveTo>
                    <a:pt x="56375" y="727786"/>
                  </a:moveTo>
                  <a:lnTo>
                    <a:pt x="53124" y="729056"/>
                  </a:lnTo>
                  <a:lnTo>
                    <a:pt x="52336" y="733615"/>
                  </a:lnTo>
                  <a:lnTo>
                    <a:pt x="52870" y="732866"/>
                  </a:lnTo>
                  <a:lnTo>
                    <a:pt x="54571" y="730326"/>
                  </a:lnTo>
                  <a:lnTo>
                    <a:pt x="56375" y="727786"/>
                  </a:lnTo>
                  <a:close/>
                </a:path>
                <a:path w="693419" h="822325">
                  <a:moveTo>
                    <a:pt x="76034" y="181610"/>
                  </a:moveTo>
                  <a:lnTo>
                    <a:pt x="75311" y="180797"/>
                  </a:lnTo>
                  <a:lnTo>
                    <a:pt x="75069" y="181610"/>
                  </a:lnTo>
                  <a:lnTo>
                    <a:pt x="76034" y="181610"/>
                  </a:lnTo>
                  <a:close/>
                </a:path>
                <a:path w="693419" h="822325">
                  <a:moveTo>
                    <a:pt x="80264" y="773404"/>
                  </a:moveTo>
                  <a:lnTo>
                    <a:pt x="79146" y="773277"/>
                  </a:lnTo>
                  <a:lnTo>
                    <a:pt x="79895" y="773506"/>
                  </a:lnTo>
                  <a:lnTo>
                    <a:pt x="80264" y="773404"/>
                  </a:lnTo>
                  <a:close/>
                </a:path>
                <a:path w="693419" h="822325">
                  <a:moveTo>
                    <a:pt x="94640" y="713816"/>
                  </a:moveTo>
                  <a:lnTo>
                    <a:pt x="94195" y="713816"/>
                  </a:lnTo>
                  <a:lnTo>
                    <a:pt x="94068" y="714349"/>
                  </a:lnTo>
                  <a:lnTo>
                    <a:pt x="94640" y="713816"/>
                  </a:lnTo>
                  <a:close/>
                </a:path>
                <a:path w="693419" h="822325">
                  <a:moveTo>
                    <a:pt x="100304" y="119380"/>
                  </a:moveTo>
                  <a:lnTo>
                    <a:pt x="100177" y="118110"/>
                  </a:lnTo>
                  <a:lnTo>
                    <a:pt x="99656" y="116840"/>
                  </a:lnTo>
                  <a:lnTo>
                    <a:pt x="99136" y="115570"/>
                  </a:lnTo>
                  <a:lnTo>
                    <a:pt x="98399" y="115570"/>
                  </a:lnTo>
                  <a:lnTo>
                    <a:pt x="97421" y="114833"/>
                  </a:lnTo>
                  <a:lnTo>
                    <a:pt x="97421" y="119380"/>
                  </a:lnTo>
                  <a:lnTo>
                    <a:pt x="97002" y="119380"/>
                  </a:lnTo>
                  <a:lnTo>
                    <a:pt x="96443" y="120650"/>
                  </a:lnTo>
                  <a:lnTo>
                    <a:pt x="95453" y="120650"/>
                  </a:lnTo>
                  <a:lnTo>
                    <a:pt x="94907" y="119380"/>
                  </a:lnTo>
                  <a:lnTo>
                    <a:pt x="94716" y="119380"/>
                  </a:lnTo>
                  <a:lnTo>
                    <a:pt x="94653" y="118110"/>
                  </a:lnTo>
                  <a:lnTo>
                    <a:pt x="95084" y="118110"/>
                  </a:lnTo>
                  <a:lnTo>
                    <a:pt x="95326" y="116840"/>
                  </a:lnTo>
                  <a:lnTo>
                    <a:pt x="96202" y="116840"/>
                  </a:lnTo>
                  <a:lnTo>
                    <a:pt x="96761" y="118110"/>
                  </a:lnTo>
                  <a:lnTo>
                    <a:pt x="97383" y="118110"/>
                  </a:lnTo>
                  <a:lnTo>
                    <a:pt x="97421" y="119380"/>
                  </a:lnTo>
                  <a:lnTo>
                    <a:pt x="97421" y="114833"/>
                  </a:lnTo>
                  <a:lnTo>
                    <a:pt x="96735" y="114300"/>
                  </a:lnTo>
                  <a:lnTo>
                    <a:pt x="95808" y="114300"/>
                  </a:lnTo>
                  <a:lnTo>
                    <a:pt x="94919" y="115570"/>
                  </a:lnTo>
                  <a:lnTo>
                    <a:pt x="93306" y="115570"/>
                  </a:lnTo>
                  <a:lnTo>
                    <a:pt x="92316" y="118110"/>
                  </a:lnTo>
                  <a:lnTo>
                    <a:pt x="92049" y="118110"/>
                  </a:lnTo>
                  <a:lnTo>
                    <a:pt x="92227" y="120650"/>
                  </a:lnTo>
                  <a:lnTo>
                    <a:pt x="92760" y="121920"/>
                  </a:lnTo>
                  <a:lnTo>
                    <a:pt x="94361" y="123190"/>
                  </a:lnTo>
                  <a:lnTo>
                    <a:pt x="97993" y="123190"/>
                  </a:lnTo>
                  <a:lnTo>
                    <a:pt x="99110" y="121920"/>
                  </a:lnTo>
                  <a:lnTo>
                    <a:pt x="99758" y="121920"/>
                  </a:lnTo>
                  <a:lnTo>
                    <a:pt x="100025" y="120650"/>
                  </a:lnTo>
                  <a:lnTo>
                    <a:pt x="100304" y="119380"/>
                  </a:lnTo>
                  <a:close/>
                </a:path>
                <a:path w="693419" h="822325">
                  <a:moveTo>
                    <a:pt x="106832" y="144526"/>
                  </a:moveTo>
                  <a:lnTo>
                    <a:pt x="105829" y="144233"/>
                  </a:lnTo>
                  <a:lnTo>
                    <a:pt x="105968" y="144780"/>
                  </a:lnTo>
                  <a:lnTo>
                    <a:pt x="106832" y="144526"/>
                  </a:lnTo>
                  <a:close/>
                </a:path>
                <a:path w="693419" h="822325">
                  <a:moveTo>
                    <a:pt x="113322" y="746366"/>
                  </a:moveTo>
                  <a:lnTo>
                    <a:pt x="113004" y="743026"/>
                  </a:lnTo>
                  <a:lnTo>
                    <a:pt x="111556" y="744296"/>
                  </a:lnTo>
                  <a:lnTo>
                    <a:pt x="113322" y="746366"/>
                  </a:lnTo>
                  <a:close/>
                </a:path>
                <a:path w="693419" h="822325">
                  <a:moveTo>
                    <a:pt x="114211" y="704926"/>
                  </a:moveTo>
                  <a:lnTo>
                    <a:pt x="112572" y="703656"/>
                  </a:lnTo>
                  <a:lnTo>
                    <a:pt x="111836" y="703656"/>
                  </a:lnTo>
                  <a:lnTo>
                    <a:pt x="105765" y="708748"/>
                  </a:lnTo>
                  <a:lnTo>
                    <a:pt x="100774" y="712546"/>
                  </a:lnTo>
                  <a:lnTo>
                    <a:pt x="99796" y="712546"/>
                  </a:lnTo>
                  <a:lnTo>
                    <a:pt x="101600" y="707466"/>
                  </a:lnTo>
                  <a:lnTo>
                    <a:pt x="98945" y="711276"/>
                  </a:lnTo>
                  <a:lnTo>
                    <a:pt x="96380" y="713816"/>
                  </a:lnTo>
                  <a:lnTo>
                    <a:pt x="94284" y="716356"/>
                  </a:lnTo>
                  <a:lnTo>
                    <a:pt x="93624" y="716356"/>
                  </a:lnTo>
                  <a:lnTo>
                    <a:pt x="94068" y="714349"/>
                  </a:lnTo>
                  <a:lnTo>
                    <a:pt x="89230" y="718896"/>
                  </a:lnTo>
                  <a:lnTo>
                    <a:pt x="84353" y="721436"/>
                  </a:lnTo>
                  <a:lnTo>
                    <a:pt x="79171" y="726516"/>
                  </a:lnTo>
                  <a:lnTo>
                    <a:pt x="78689" y="725246"/>
                  </a:lnTo>
                  <a:lnTo>
                    <a:pt x="79743" y="723976"/>
                  </a:lnTo>
                  <a:lnTo>
                    <a:pt x="80251" y="721436"/>
                  </a:lnTo>
                  <a:lnTo>
                    <a:pt x="73736" y="730326"/>
                  </a:lnTo>
                  <a:lnTo>
                    <a:pt x="73253" y="727786"/>
                  </a:lnTo>
                  <a:lnTo>
                    <a:pt x="77990" y="722706"/>
                  </a:lnTo>
                  <a:lnTo>
                    <a:pt x="79527" y="718896"/>
                  </a:lnTo>
                  <a:lnTo>
                    <a:pt x="68313" y="734136"/>
                  </a:lnTo>
                  <a:lnTo>
                    <a:pt x="66903" y="732866"/>
                  </a:lnTo>
                  <a:lnTo>
                    <a:pt x="69507" y="729056"/>
                  </a:lnTo>
                  <a:lnTo>
                    <a:pt x="70116" y="727786"/>
                  </a:lnTo>
                  <a:lnTo>
                    <a:pt x="68313" y="730326"/>
                  </a:lnTo>
                  <a:lnTo>
                    <a:pt x="67233" y="731596"/>
                  </a:lnTo>
                  <a:lnTo>
                    <a:pt x="65417" y="734136"/>
                  </a:lnTo>
                  <a:lnTo>
                    <a:pt x="63957" y="736676"/>
                  </a:lnTo>
                  <a:lnTo>
                    <a:pt x="58813" y="735406"/>
                  </a:lnTo>
                  <a:lnTo>
                    <a:pt x="54203" y="735406"/>
                  </a:lnTo>
                  <a:lnTo>
                    <a:pt x="57454" y="730326"/>
                  </a:lnTo>
                  <a:lnTo>
                    <a:pt x="56172" y="731596"/>
                  </a:lnTo>
                  <a:lnTo>
                    <a:pt x="52514" y="736676"/>
                  </a:lnTo>
                  <a:lnTo>
                    <a:pt x="51066" y="735406"/>
                  </a:lnTo>
                  <a:lnTo>
                    <a:pt x="51168" y="735266"/>
                  </a:lnTo>
                  <a:lnTo>
                    <a:pt x="44437" y="734136"/>
                  </a:lnTo>
                  <a:lnTo>
                    <a:pt x="36842" y="730326"/>
                  </a:lnTo>
                  <a:lnTo>
                    <a:pt x="35394" y="729056"/>
                  </a:lnTo>
                  <a:lnTo>
                    <a:pt x="35394" y="727786"/>
                  </a:lnTo>
                  <a:lnTo>
                    <a:pt x="42989" y="718896"/>
                  </a:lnTo>
                  <a:lnTo>
                    <a:pt x="44069" y="716356"/>
                  </a:lnTo>
                  <a:lnTo>
                    <a:pt x="49860" y="708748"/>
                  </a:lnTo>
                  <a:lnTo>
                    <a:pt x="47142" y="709891"/>
                  </a:lnTo>
                  <a:lnTo>
                    <a:pt x="42227" y="716356"/>
                  </a:lnTo>
                  <a:lnTo>
                    <a:pt x="40424" y="718896"/>
                  </a:lnTo>
                  <a:lnTo>
                    <a:pt x="33185" y="726516"/>
                  </a:lnTo>
                  <a:lnTo>
                    <a:pt x="33540" y="729056"/>
                  </a:lnTo>
                  <a:lnTo>
                    <a:pt x="32804" y="731596"/>
                  </a:lnTo>
                  <a:lnTo>
                    <a:pt x="52082" y="736676"/>
                  </a:lnTo>
                  <a:lnTo>
                    <a:pt x="54876" y="737946"/>
                  </a:lnTo>
                  <a:lnTo>
                    <a:pt x="52108" y="740486"/>
                  </a:lnTo>
                  <a:lnTo>
                    <a:pt x="47447" y="741756"/>
                  </a:lnTo>
                  <a:lnTo>
                    <a:pt x="44678" y="745566"/>
                  </a:lnTo>
                  <a:lnTo>
                    <a:pt x="49199" y="749376"/>
                  </a:lnTo>
                  <a:lnTo>
                    <a:pt x="58178" y="753186"/>
                  </a:lnTo>
                  <a:lnTo>
                    <a:pt x="71678" y="756996"/>
                  </a:lnTo>
                  <a:lnTo>
                    <a:pt x="69392" y="760806"/>
                  </a:lnTo>
                  <a:lnTo>
                    <a:pt x="65125" y="763346"/>
                  </a:lnTo>
                  <a:lnTo>
                    <a:pt x="62826" y="765886"/>
                  </a:lnTo>
                  <a:lnTo>
                    <a:pt x="70116" y="772236"/>
                  </a:lnTo>
                  <a:lnTo>
                    <a:pt x="79146" y="773277"/>
                  </a:lnTo>
                  <a:lnTo>
                    <a:pt x="67589" y="769696"/>
                  </a:lnTo>
                  <a:lnTo>
                    <a:pt x="64693" y="765886"/>
                  </a:lnTo>
                  <a:lnTo>
                    <a:pt x="68402" y="762076"/>
                  </a:lnTo>
                  <a:lnTo>
                    <a:pt x="74510" y="758266"/>
                  </a:lnTo>
                  <a:lnTo>
                    <a:pt x="79552" y="754456"/>
                  </a:lnTo>
                  <a:lnTo>
                    <a:pt x="81229" y="753186"/>
                  </a:lnTo>
                  <a:lnTo>
                    <a:pt x="84924" y="750646"/>
                  </a:lnTo>
                  <a:lnTo>
                    <a:pt x="86766" y="749376"/>
                  </a:lnTo>
                  <a:lnTo>
                    <a:pt x="89065" y="746836"/>
                  </a:lnTo>
                  <a:lnTo>
                    <a:pt x="92532" y="743026"/>
                  </a:lnTo>
                  <a:lnTo>
                    <a:pt x="98577" y="737946"/>
                  </a:lnTo>
                  <a:lnTo>
                    <a:pt x="102082" y="734136"/>
                  </a:lnTo>
                  <a:lnTo>
                    <a:pt x="104406" y="731596"/>
                  </a:lnTo>
                  <a:lnTo>
                    <a:pt x="106591" y="729056"/>
                  </a:lnTo>
                  <a:lnTo>
                    <a:pt x="109143" y="725246"/>
                  </a:lnTo>
                  <a:lnTo>
                    <a:pt x="111620" y="722706"/>
                  </a:lnTo>
                  <a:lnTo>
                    <a:pt x="109169" y="723976"/>
                  </a:lnTo>
                  <a:lnTo>
                    <a:pt x="108839" y="725246"/>
                  </a:lnTo>
                  <a:lnTo>
                    <a:pt x="101955" y="731596"/>
                  </a:lnTo>
                  <a:lnTo>
                    <a:pt x="103047" y="730326"/>
                  </a:lnTo>
                  <a:lnTo>
                    <a:pt x="105219" y="727786"/>
                  </a:lnTo>
                  <a:lnTo>
                    <a:pt x="104495" y="726516"/>
                  </a:lnTo>
                  <a:lnTo>
                    <a:pt x="104127" y="726516"/>
                  </a:lnTo>
                  <a:lnTo>
                    <a:pt x="102755" y="730326"/>
                  </a:lnTo>
                  <a:lnTo>
                    <a:pt x="101790" y="730326"/>
                  </a:lnTo>
                  <a:lnTo>
                    <a:pt x="102209" y="729056"/>
                  </a:lnTo>
                  <a:lnTo>
                    <a:pt x="101955" y="727786"/>
                  </a:lnTo>
                  <a:lnTo>
                    <a:pt x="101231" y="730326"/>
                  </a:lnTo>
                  <a:lnTo>
                    <a:pt x="101092" y="732866"/>
                  </a:lnTo>
                  <a:lnTo>
                    <a:pt x="99695" y="734136"/>
                  </a:lnTo>
                  <a:lnTo>
                    <a:pt x="99809" y="732866"/>
                  </a:lnTo>
                  <a:lnTo>
                    <a:pt x="100025" y="731596"/>
                  </a:lnTo>
                  <a:lnTo>
                    <a:pt x="100152" y="730326"/>
                  </a:lnTo>
                  <a:lnTo>
                    <a:pt x="96139" y="737946"/>
                  </a:lnTo>
                  <a:lnTo>
                    <a:pt x="90055" y="741756"/>
                  </a:lnTo>
                  <a:lnTo>
                    <a:pt x="85471" y="746836"/>
                  </a:lnTo>
                  <a:lnTo>
                    <a:pt x="85890" y="744296"/>
                  </a:lnTo>
                  <a:lnTo>
                    <a:pt x="85826" y="741756"/>
                  </a:lnTo>
                  <a:lnTo>
                    <a:pt x="84658" y="745566"/>
                  </a:lnTo>
                  <a:lnTo>
                    <a:pt x="83261" y="748106"/>
                  </a:lnTo>
                  <a:lnTo>
                    <a:pt x="81153" y="750646"/>
                  </a:lnTo>
                  <a:lnTo>
                    <a:pt x="80530" y="749376"/>
                  </a:lnTo>
                  <a:lnTo>
                    <a:pt x="80251" y="748106"/>
                  </a:lnTo>
                  <a:lnTo>
                    <a:pt x="80251" y="749376"/>
                  </a:lnTo>
                  <a:lnTo>
                    <a:pt x="76631" y="753186"/>
                  </a:lnTo>
                  <a:lnTo>
                    <a:pt x="75184" y="754456"/>
                  </a:lnTo>
                  <a:lnTo>
                    <a:pt x="68961" y="754456"/>
                  </a:lnTo>
                  <a:lnTo>
                    <a:pt x="59855" y="751916"/>
                  </a:lnTo>
                  <a:lnTo>
                    <a:pt x="51638" y="749376"/>
                  </a:lnTo>
                  <a:lnTo>
                    <a:pt x="48056" y="746836"/>
                  </a:lnTo>
                  <a:lnTo>
                    <a:pt x="48412" y="745566"/>
                  </a:lnTo>
                  <a:lnTo>
                    <a:pt x="52031" y="743026"/>
                  </a:lnTo>
                  <a:lnTo>
                    <a:pt x="53479" y="741756"/>
                  </a:lnTo>
                  <a:lnTo>
                    <a:pt x="56730" y="739216"/>
                  </a:lnTo>
                  <a:lnTo>
                    <a:pt x="56007" y="737946"/>
                  </a:lnTo>
                  <a:lnTo>
                    <a:pt x="67957" y="737946"/>
                  </a:lnTo>
                  <a:lnTo>
                    <a:pt x="69037" y="736676"/>
                  </a:lnTo>
                  <a:lnTo>
                    <a:pt x="72364" y="734136"/>
                  </a:lnTo>
                  <a:lnTo>
                    <a:pt x="77368" y="730326"/>
                  </a:lnTo>
                  <a:lnTo>
                    <a:pt x="80695" y="727786"/>
                  </a:lnTo>
                  <a:lnTo>
                    <a:pt x="82753" y="726516"/>
                  </a:lnTo>
                  <a:lnTo>
                    <a:pt x="92989" y="720166"/>
                  </a:lnTo>
                  <a:lnTo>
                    <a:pt x="97548" y="716356"/>
                  </a:lnTo>
                  <a:lnTo>
                    <a:pt x="99060" y="715086"/>
                  </a:lnTo>
                  <a:lnTo>
                    <a:pt x="102285" y="712546"/>
                  </a:lnTo>
                  <a:lnTo>
                    <a:pt x="103886" y="711276"/>
                  </a:lnTo>
                  <a:lnTo>
                    <a:pt x="109156" y="708736"/>
                  </a:lnTo>
                  <a:lnTo>
                    <a:pt x="114211" y="704926"/>
                  </a:lnTo>
                  <a:close/>
                </a:path>
                <a:path w="693419" h="822325">
                  <a:moveTo>
                    <a:pt x="119799" y="707466"/>
                  </a:moveTo>
                  <a:lnTo>
                    <a:pt x="118389" y="707466"/>
                  </a:lnTo>
                  <a:lnTo>
                    <a:pt x="114363" y="711276"/>
                  </a:lnTo>
                  <a:lnTo>
                    <a:pt x="109816" y="715086"/>
                  </a:lnTo>
                  <a:lnTo>
                    <a:pt x="105575" y="718896"/>
                  </a:lnTo>
                  <a:lnTo>
                    <a:pt x="102285" y="721436"/>
                  </a:lnTo>
                  <a:lnTo>
                    <a:pt x="90373" y="730326"/>
                  </a:lnTo>
                  <a:lnTo>
                    <a:pt x="84074" y="735406"/>
                  </a:lnTo>
                  <a:lnTo>
                    <a:pt x="78117" y="737946"/>
                  </a:lnTo>
                  <a:lnTo>
                    <a:pt x="69964" y="741756"/>
                  </a:lnTo>
                  <a:lnTo>
                    <a:pt x="62979" y="743026"/>
                  </a:lnTo>
                  <a:lnTo>
                    <a:pt x="60464" y="744296"/>
                  </a:lnTo>
                  <a:lnTo>
                    <a:pt x="65316" y="744296"/>
                  </a:lnTo>
                  <a:lnTo>
                    <a:pt x="79527" y="739216"/>
                  </a:lnTo>
                  <a:lnTo>
                    <a:pt x="84429" y="736676"/>
                  </a:lnTo>
                  <a:lnTo>
                    <a:pt x="91147" y="731596"/>
                  </a:lnTo>
                  <a:lnTo>
                    <a:pt x="103733" y="721436"/>
                  </a:lnTo>
                  <a:lnTo>
                    <a:pt x="107022" y="718896"/>
                  </a:lnTo>
                  <a:lnTo>
                    <a:pt x="108788" y="717626"/>
                  </a:lnTo>
                  <a:lnTo>
                    <a:pt x="113804" y="713816"/>
                  </a:lnTo>
                  <a:lnTo>
                    <a:pt x="119799" y="707466"/>
                  </a:lnTo>
                  <a:close/>
                </a:path>
                <a:path w="693419" h="822325">
                  <a:moveTo>
                    <a:pt x="122135" y="696036"/>
                  </a:moveTo>
                  <a:lnTo>
                    <a:pt x="121881" y="694766"/>
                  </a:lnTo>
                  <a:lnTo>
                    <a:pt x="121500" y="696036"/>
                  </a:lnTo>
                  <a:lnTo>
                    <a:pt x="122135" y="696036"/>
                  </a:lnTo>
                  <a:close/>
                </a:path>
                <a:path w="693419" h="822325">
                  <a:moveTo>
                    <a:pt x="128943" y="718896"/>
                  </a:moveTo>
                  <a:lnTo>
                    <a:pt x="128752" y="717626"/>
                  </a:lnTo>
                  <a:lnTo>
                    <a:pt x="128511" y="717626"/>
                  </a:lnTo>
                  <a:lnTo>
                    <a:pt x="128206" y="716356"/>
                  </a:lnTo>
                  <a:lnTo>
                    <a:pt x="126885" y="717626"/>
                  </a:lnTo>
                  <a:lnTo>
                    <a:pt x="125907" y="718896"/>
                  </a:lnTo>
                  <a:lnTo>
                    <a:pt x="125476" y="720166"/>
                  </a:lnTo>
                  <a:lnTo>
                    <a:pt x="124155" y="722706"/>
                  </a:lnTo>
                  <a:lnTo>
                    <a:pt x="119278" y="727786"/>
                  </a:lnTo>
                  <a:lnTo>
                    <a:pt x="113334" y="734136"/>
                  </a:lnTo>
                  <a:lnTo>
                    <a:pt x="113550" y="735406"/>
                  </a:lnTo>
                  <a:lnTo>
                    <a:pt x="112191" y="736676"/>
                  </a:lnTo>
                  <a:lnTo>
                    <a:pt x="109740" y="737946"/>
                  </a:lnTo>
                  <a:lnTo>
                    <a:pt x="101104" y="746836"/>
                  </a:lnTo>
                  <a:lnTo>
                    <a:pt x="93179" y="754456"/>
                  </a:lnTo>
                  <a:lnTo>
                    <a:pt x="87325" y="760806"/>
                  </a:lnTo>
                  <a:lnTo>
                    <a:pt x="84950" y="763346"/>
                  </a:lnTo>
                  <a:lnTo>
                    <a:pt x="84950" y="765886"/>
                  </a:lnTo>
                  <a:lnTo>
                    <a:pt x="90385" y="759536"/>
                  </a:lnTo>
                  <a:lnTo>
                    <a:pt x="91833" y="758266"/>
                  </a:lnTo>
                  <a:lnTo>
                    <a:pt x="94361" y="755726"/>
                  </a:lnTo>
                  <a:lnTo>
                    <a:pt x="96532" y="753186"/>
                  </a:lnTo>
                  <a:lnTo>
                    <a:pt x="99060" y="750646"/>
                  </a:lnTo>
                  <a:lnTo>
                    <a:pt x="103454" y="746836"/>
                  </a:lnTo>
                  <a:lnTo>
                    <a:pt x="110718" y="739216"/>
                  </a:lnTo>
                  <a:lnTo>
                    <a:pt x="119634" y="729056"/>
                  </a:lnTo>
                  <a:lnTo>
                    <a:pt x="128943" y="718896"/>
                  </a:lnTo>
                  <a:close/>
                </a:path>
                <a:path w="693419" h="822325">
                  <a:moveTo>
                    <a:pt x="129692" y="758266"/>
                  </a:moveTo>
                  <a:lnTo>
                    <a:pt x="129667" y="755726"/>
                  </a:lnTo>
                  <a:lnTo>
                    <a:pt x="129463" y="753186"/>
                  </a:lnTo>
                  <a:lnTo>
                    <a:pt x="128892" y="755726"/>
                  </a:lnTo>
                  <a:lnTo>
                    <a:pt x="128955" y="756996"/>
                  </a:lnTo>
                  <a:lnTo>
                    <a:pt x="129273" y="758266"/>
                  </a:lnTo>
                  <a:lnTo>
                    <a:pt x="129692" y="758266"/>
                  </a:lnTo>
                  <a:close/>
                </a:path>
                <a:path w="693419" h="822325">
                  <a:moveTo>
                    <a:pt x="134772" y="692226"/>
                  </a:moveTo>
                  <a:lnTo>
                    <a:pt x="130441" y="696036"/>
                  </a:lnTo>
                  <a:lnTo>
                    <a:pt x="131241" y="696036"/>
                  </a:lnTo>
                  <a:lnTo>
                    <a:pt x="131584" y="697306"/>
                  </a:lnTo>
                  <a:lnTo>
                    <a:pt x="134404" y="694766"/>
                  </a:lnTo>
                  <a:lnTo>
                    <a:pt x="134581" y="693496"/>
                  </a:lnTo>
                  <a:lnTo>
                    <a:pt x="134772" y="692226"/>
                  </a:lnTo>
                  <a:close/>
                </a:path>
                <a:path w="693419" h="822325">
                  <a:moveTo>
                    <a:pt x="135534" y="731596"/>
                  </a:moveTo>
                  <a:lnTo>
                    <a:pt x="135026" y="731596"/>
                  </a:lnTo>
                  <a:lnTo>
                    <a:pt x="134137" y="730326"/>
                  </a:lnTo>
                  <a:lnTo>
                    <a:pt x="126123" y="743026"/>
                  </a:lnTo>
                  <a:lnTo>
                    <a:pt x="118122" y="754456"/>
                  </a:lnTo>
                  <a:lnTo>
                    <a:pt x="110528" y="765886"/>
                  </a:lnTo>
                  <a:lnTo>
                    <a:pt x="103771" y="774776"/>
                  </a:lnTo>
                  <a:lnTo>
                    <a:pt x="107556" y="770966"/>
                  </a:lnTo>
                  <a:lnTo>
                    <a:pt x="115163" y="760806"/>
                  </a:lnTo>
                  <a:lnTo>
                    <a:pt x="125349" y="746366"/>
                  </a:lnTo>
                  <a:lnTo>
                    <a:pt x="135534" y="731596"/>
                  </a:lnTo>
                  <a:close/>
                </a:path>
                <a:path w="693419" h="822325">
                  <a:moveTo>
                    <a:pt x="136029" y="683336"/>
                  </a:moveTo>
                  <a:lnTo>
                    <a:pt x="129857" y="688416"/>
                  </a:lnTo>
                  <a:lnTo>
                    <a:pt x="125107" y="692226"/>
                  </a:lnTo>
                  <a:lnTo>
                    <a:pt x="126034" y="693496"/>
                  </a:lnTo>
                  <a:lnTo>
                    <a:pt x="127825" y="693496"/>
                  </a:lnTo>
                  <a:lnTo>
                    <a:pt x="130467" y="690956"/>
                  </a:lnTo>
                  <a:lnTo>
                    <a:pt x="132867" y="689686"/>
                  </a:lnTo>
                  <a:lnTo>
                    <a:pt x="135191" y="687146"/>
                  </a:lnTo>
                  <a:lnTo>
                    <a:pt x="135356" y="685876"/>
                  </a:lnTo>
                  <a:lnTo>
                    <a:pt x="135610" y="684606"/>
                  </a:lnTo>
                  <a:lnTo>
                    <a:pt x="136029" y="683336"/>
                  </a:lnTo>
                  <a:close/>
                </a:path>
                <a:path w="693419" h="822325">
                  <a:moveTo>
                    <a:pt x="138125" y="788746"/>
                  </a:moveTo>
                  <a:lnTo>
                    <a:pt x="137414" y="788746"/>
                  </a:lnTo>
                  <a:lnTo>
                    <a:pt x="135242" y="791286"/>
                  </a:lnTo>
                  <a:lnTo>
                    <a:pt x="137325" y="794956"/>
                  </a:lnTo>
                  <a:lnTo>
                    <a:pt x="138125" y="788746"/>
                  </a:lnTo>
                  <a:close/>
                </a:path>
                <a:path w="693419" h="822325">
                  <a:moveTo>
                    <a:pt x="138861" y="797636"/>
                  </a:moveTo>
                  <a:lnTo>
                    <a:pt x="137325" y="794956"/>
                  </a:lnTo>
                  <a:lnTo>
                    <a:pt x="137147" y="796366"/>
                  </a:lnTo>
                  <a:lnTo>
                    <a:pt x="137045" y="797636"/>
                  </a:lnTo>
                  <a:lnTo>
                    <a:pt x="138861" y="797636"/>
                  </a:lnTo>
                  <a:close/>
                </a:path>
                <a:path w="693419" h="822325">
                  <a:moveTo>
                    <a:pt x="141033" y="643178"/>
                  </a:moveTo>
                  <a:lnTo>
                    <a:pt x="139192" y="642696"/>
                  </a:lnTo>
                  <a:lnTo>
                    <a:pt x="138607" y="643966"/>
                  </a:lnTo>
                  <a:lnTo>
                    <a:pt x="138163" y="646506"/>
                  </a:lnTo>
                  <a:lnTo>
                    <a:pt x="138506" y="646506"/>
                  </a:lnTo>
                  <a:lnTo>
                    <a:pt x="141033" y="643178"/>
                  </a:lnTo>
                  <a:close/>
                </a:path>
                <a:path w="693419" h="822325">
                  <a:moveTo>
                    <a:pt x="141389" y="642696"/>
                  </a:moveTo>
                  <a:lnTo>
                    <a:pt x="141033" y="643178"/>
                  </a:lnTo>
                  <a:lnTo>
                    <a:pt x="141262" y="643242"/>
                  </a:lnTo>
                  <a:lnTo>
                    <a:pt x="141389" y="642696"/>
                  </a:lnTo>
                  <a:close/>
                </a:path>
                <a:path w="693419" h="822325">
                  <a:moveTo>
                    <a:pt x="141693" y="670636"/>
                  </a:moveTo>
                  <a:lnTo>
                    <a:pt x="129247" y="679526"/>
                  </a:lnTo>
                  <a:lnTo>
                    <a:pt x="114617" y="689686"/>
                  </a:lnTo>
                  <a:lnTo>
                    <a:pt x="108470" y="693496"/>
                  </a:lnTo>
                  <a:lnTo>
                    <a:pt x="100507" y="698576"/>
                  </a:lnTo>
                  <a:lnTo>
                    <a:pt x="94005" y="701116"/>
                  </a:lnTo>
                  <a:lnTo>
                    <a:pt x="72288" y="712546"/>
                  </a:lnTo>
                  <a:lnTo>
                    <a:pt x="64427" y="715086"/>
                  </a:lnTo>
                  <a:lnTo>
                    <a:pt x="51981" y="720166"/>
                  </a:lnTo>
                  <a:lnTo>
                    <a:pt x="43916" y="723976"/>
                  </a:lnTo>
                  <a:lnTo>
                    <a:pt x="49225" y="723976"/>
                  </a:lnTo>
                  <a:lnTo>
                    <a:pt x="56591" y="721436"/>
                  </a:lnTo>
                  <a:lnTo>
                    <a:pt x="71069" y="713816"/>
                  </a:lnTo>
                  <a:lnTo>
                    <a:pt x="86093" y="706196"/>
                  </a:lnTo>
                  <a:lnTo>
                    <a:pt x="120383" y="688416"/>
                  </a:lnTo>
                  <a:lnTo>
                    <a:pt x="135369" y="676986"/>
                  </a:lnTo>
                  <a:lnTo>
                    <a:pt x="141693" y="670636"/>
                  </a:lnTo>
                  <a:close/>
                </a:path>
                <a:path w="693419" h="822325">
                  <a:moveTo>
                    <a:pt x="143700" y="665556"/>
                  </a:moveTo>
                  <a:lnTo>
                    <a:pt x="142443" y="663016"/>
                  </a:lnTo>
                  <a:lnTo>
                    <a:pt x="141503" y="659206"/>
                  </a:lnTo>
                  <a:lnTo>
                    <a:pt x="140322" y="660438"/>
                  </a:lnTo>
                  <a:lnTo>
                    <a:pt x="136956" y="664286"/>
                  </a:lnTo>
                  <a:lnTo>
                    <a:pt x="131000" y="668096"/>
                  </a:lnTo>
                  <a:lnTo>
                    <a:pt x="124637" y="671906"/>
                  </a:lnTo>
                  <a:lnTo>
                    <a:pt x="118960" y="674446"/>
                  </a:lnTo>
                  <a:lnTo>
                    <a:pt x="112331" y="679526"/>
                  </a:lnTo>
                  <a:lnTo>
                    <a:pt x="104444" y="683336"/>
                  </a:lnTo>
                  <a:lnTo>
                    <a:pt x="96215" y="687146"/>
                  </a:lnTo>
                  <a:lnTo>
                    <a:pt x="80314" y="696036"/>
                  </a:lnTo>
                  <a:lnTo>
                    <a:pt x="64160" y="703656"/>
                  </a:lnTo>
                  <a:lnTo>
                    <a:pt x="55905" y="706196"/>
                  </a:lnTo>
                  <a:lnTo>
                    <a:pt x="49860" y="708748"/>
                  </a:lnTo>
                  <a:lnTo>
                    <a:pt x="48056" y="712546"/>
                  </a:lnTo>
                  <a:lnTo>
                    <a:pt x="56007" y="708736"/>
                  </a:lnTo>
                  <a:lnTo>
                    <a:pt x="63068" y="706196"/>
                  </a:lnTo>
                  <a:lnTo>
                    <a:pt x="70129" y="702386"/>
                  </a:lnTo>
                  <a:lnTo>
                    <a:pt x="77177" y="699846"/>
                  </a:lnTo>
                  <a:lnTo>
                    <a:pt x="97751" y="689686"/>
                  </a:lnTo>
                  <a:lnTo>
                    <a:pt x="104533" y="685876"/>
                  </a:lnTo>
                  <a:lnTo>
                    <a:pt x="110998" y="682066"/>
                  </a:lnTo>
                  <a:lnTo>
                    <a:pt x="112941" y="682066"/>
                  </a:lnTo>
                  <a:lnTo>
                    <a:pt x="123609" y="675716"/>
                  </a:lnTo>
                  <a:lnTo>
                    <a:pt x="131737" y="670636"/>
                  </a:lnTo>
                  <a:lnTo>
                    <a:pt x="141541" y="665556"/>
                  </a:lnTo>
                  <a:lnTo>
                    <a:pt x="143700" y="665556"/>
                  </a:lnTo>
                  <a:close/>
                </a:path>
                <a:path w="693419" h="822325">
                  <a:moveTo>
                    <a:pt x="145046" y="706196"/>
                  </a:moveTo>
                  <a:lnTo>
                    <a:pt x="142760" y="706196"/>
                  </a:lnTo>
                  <a:lnTo>
                    <a:pt x="140944" y="708736"/>
                  </a:lnTo>
                  <a:lnTo>
                    <a:pt x="141389" y="710006"/>
                  </a:lnTo>
                  <a:lnTo>
                    <a:pt x="141820" y="710006"/>
                  </a:lnTo>
                  <a:lnTo>
                    <a:pt x="142189" y="711276"/>
                  </a:lnTo>
                  <a:lnTo>
                    <a:pt x="143979" y="707466"/>
                  </a:lnTo>
                  <a:lnTo>
                    <a:pt x="145046" y="706196"/>
                  </a:lnTo>
                  <a:close/>
                </a:path>
                <a:path w="693419" h="822325">
                  <a:moveTo>
                    <a:pt x="146697" y="157302"/>
                  </a:moveTo>
                  <a:lnTo>
                    <a:pt x="145656" y="154940"/>
                  </a:lnTo>
                  <a:lnTo>
                    <a:pt x="143548" y="154940"/>
                  </a:lnTo>
                  <a:lnTo>
                    <a:pt x="141922" y="137160"/>
                  </a:lnTo>
                  <a:lnTo>
                    <a:pt x="141846" y="135890"/>
                  </a:lnTo>
                  <a:lnTo>
                    <a:pt x="141770" y="134620"/>
                  </a:lnTo>
                  <a:lnTo>
                    <a:pt x="141770" y="133172"/>
                  </a:lnTo>
                  <a:lnTo>
                    <a:pt x="143230" y="129540"/>
                  </a:lnTo>
                  <a:lnTo>
                    <a:pt x="144208" y="125730"/>
                  </a:lnTo>
                  <a:lnTo>
                    <a:pt x="144716" y="120650"/>
                  </a:lnTo>
                  <a:lnTo>
                    <a:pt x="144589" y="116840"/>
                  </a:lnTo>
                  <a:lnTo>
                    <a:pt x="145237" y="116840"/>
                  </a:lnTo>
                  <a:lnTo>
                    <a:pt x="145643" y="115570"/>
                  </a:lnTo>
                  <a:lnTo>
                    <a:pt x="145910" y="114300"/>
                  </a:lnTo>
                  <a:lnTo>
                    <a:pt x="145783" y="113030"/>
                  </a:lnTo>
                  <a:lnTo>
                    <a:pt x="145618" y="113030"/>
                  </a:lnTo>
                  <a:lnTo>
                    <a:pt x="144995" y="111760"/>
                  </a:lnTo>
                  <a:lnTo>
                    <a:pt x="143751" y="111760"/>
                  </a:lnTo>
                  <a:lnTo>
                    <a:pt x="142760" y="107950"/>
                  </a:lnTo>
                  <a:lnTo>
                    <a:pt x="142748" y="120650"/>
                  </a:lnTo>
                  <a:lnTo>
                    <a:pt x="141998" y="125730"/>
                  </a:lnTo>
                  <a:lnTo>
                    <a:pt x="140944" y="129794"/>
                  </a:lnTo>
                  <a:lnTo>
                    <a:pt x="140944" y="149860"/>
                  </a:lnTo>
                  <a:lnTo>
                    <a:pt x="140830" y="153670"/>
                  </a:lnTo>
                  <a:lnTo>
                    <a:pt x="131102" y="153670"/>
                  </a:lnTo>
                  <a:lnTo>
                    <a:pt x="125920" y="153670"/>
                  </a:lnTo>
                  <a:lnTo>
                    <a:pt x="123139" y="154533"/>
                  </a:lnTo>
                  <a:lnTo>
                    <a:pt x="122910" y="154940"/>
                  </a:lnTo>
                  <a:lnTo>
                    <a:pt x="120142" y="156210"/>
                  </a:lnTo>
                  <a:lnTo>
                    <a:pt x="119481" y="155689"/>
                  </a:lnTo>
                  <a:lnTo>
                    <a:pt x="109791" y="158750"/>
                  </a:lnTo>
                  <a:lnTo>
                    <a:pt x="112115" y="156210"/>
                  </a:lnTo>
                  <a:lnTo>
                    <a:pt x="114427" y="153670"/>
                  </a:lnTo>
                  <a:lnTo>
                    <a:pt x="114515" y="152400"/>
                  </a:lnTo>
                  <a:lnTo>
                    <a:pt x="113830" y="151130"/>
                  </a:lnTo>
                  <a:lnTo>
                    <a:pt x="113792" y="149860"/>
                  </a:lnTo>
                  <a:lnTo>
                    <a:pt x="113538" y="149860"/>
                  </a:lnTo>
                  <a:lnTo>
                    <a:pt x="112356" y="149517"/>
                  </a:lnTo>
                  <a:lnTo>
                    <a:pt x="112356" y="151130"/>
                  </a:lnTo>
                  <a:lnTo>
                    <a:pt x="107137" y="156210"/>
                  </a:lnTo>
                  <a:lnTo>
                    <a:pt x="100088" y="154940"/>
                  </a:lnTo>
                  <a:lnTo>
                    <a:pt x="105041" y="149860"/>
                  </a:lnTo>
                  <a:lnTo>
                    <a:pt x="112356" y="151130"/>
                  </a:lnTo>
                  <a:lnTo>
                    <a:pt x="112356" y="149517"/>
                  </a:lnTo>
                  <a:lnTo>
                    <a:pt x="104978" y="147320"/>
                  </a:lnTo>
                  <a:lnTo>
                    <a:pt x="104482" y="147320"/>
                  </a:lnTo>
                  <a:lnTo>
                    <a:pt x="104343" y="148590"/>
                  </a:lnTo>
                  <a:lnTo>
                    <a:pt x="98425" y="154940"/>
                  </a:lnTo>
                  <a:lnTo>
                    <a:pt x="98475" y="155689"/>
                  </a:lnTo>
                  <a:lnTo>
                    <a:pt x="98539" y="156210"/>
                  </a:lnTo>
                  <a:lnTo>
                    <a:pt x="99237" y="157480"/>
                  </a:lnTo>
                  <a:lnTo>
                    <a:pt x="99491" y="158750"/>
                  </a:lnTo>
                  <a:lnTo>
                    <a:pt x="106095" y="160020"/>
                  </a:lnTo>
                  <a:lnTo>
                    <a:pt x="98132" y="162560"/>
                  </a:lnTo>
                  <a:lnTo>
                    <a:pt x="96469" y="163106"/>
                  </a:lnTo>
                  <a:lnTo>
                    <a:pt x="96151" y="163830"/>
                  </a:lnTo>
                  <a:lnTo>
                    <a:pt x="93395" y="165100"/>
                  </a:lnTo>
                  <a:lnTo>
                    <a:pt x="92595" y="164388"/>
                  </a:lnTo>
                  <a:lnTo>
                    <a:pt x="90487" y="165100"/>
                  </a:lnTo>
                  <a:lnTo>
                    <a:pt x="83769" y="170180"/>
                  </a:lnTo>
                  <a:lnTo>
                    <a:pt x="82804" y="170180"/>
                  </a:lnTo>
                  <a:lnTo>
                    <a:pt x="77660" y="173990"/>
                  </a:lnTo>
                  <a:lnTo>
                    <a:pt x="73787" y="168910"/>
                  </a:lnTo>
                  <a:lnTo>
                    <a:pt x="70319" y="161290"/>
                  </a:lnTo>
                  <a:lnTo>
                    <a:pt x="72910" y="161290"/>
                  </a:lnTo>
                  <a:lnTo>
                    <a:pt x="74625" y="160020"/>
                  </a:lnTo>
                  <a:lnTo>
                    <a:pt x="76339" y="158750"/>
                  </a:lnTo>
                  <a:lnTo>
                    <a:pt x="78447" y="157480"/>
                  </a:lnTo>
                  <a:lnTo>
                    <a:pt x="80492" y="153670"/>
                  </a:lnTo>
                  <a:lnTo>
                    <a:pt x="80962" y="153670"/>
                  </a:lnTo>
                  <a:lnTo>
                    <a:pt x="81330" y="152400"/>
                  </a:lnTo>
                  <a:lnTo>
                    <a:pt x="84899" y="154940"/>
                  </a:lnTo>
                  <a:lnTo>
                    <a:pt x="90297" y="154940"/>
                  </a:lnTo>
                  <a:lnTo>
                    <a:pt x="89623" y="156210"/>
                  </a:lnTo>
                  <a:lnTo>
                    <a:pt x="88671" y="157480"/>
                  </a:lnTo>
                  <a:lnTo>
                    <a:pt x="88519" y="158750"/>
                  </a:lnTo>
                  <a:lnTo>
                    <a:pt x="88887" y="160020"/>
                  </a:lnTo>
                  <a:lnTo>
                    <a:pt x="88988" y="161290"/>
                  </a:lnTo>
                  <a:lnTo>
                    <a:pt x="87312" y="160020"/>
                  </a:lnTo>
                  <a:lnTo>
                    <a:pt x="87083" y="160020"/>
                  </a:lnTo>
                  <a:lnTo>
                    <a:pt x="86055" y="159791"/>
                  </a:lnTo>
                  <a:lnTo>
                    <a:pt x="86055" y="161290"/>
                  </a:lnTo>
                  <a:lnTo>
                    <a:pt x="83769" y="165100"/>
                  </a:lnTo>
                  <a:lnTo>
                    <a:pt x="79260" y="165100"/>
                  </a:lnTo>
                  <a:lnTo>
                    <a:pt x="81711" y="161290"/>
                  </a:lnTo>
                  <a:lnTo>
                    <a:pt x="86055" y="161290"/>
                  </a:lnTo>
                  <a:lnTo>
                    <a:pt x="86055" y="159791"/>
                  </a:lnTo>
                  <a:lnTo>
                    <a:pt x="81534" y="158750"/>
                  </a:lnTo>
                  <a:lnTo>
                    <a:pt x="81216" y="158750"/>
                  </a:lnTo>
                  <a:lnTo>
                    <a:pt x="80886" y="160020"/>
                  </a:lnTo>
                  <a:lnTo>
                    <a:pt x="77076" y="165100"/>
                  </a:lnTo>
                  <a:lnTo>
                    <a:pt x="77622" y="166370"/>
                  </a:lnTo>
                  <a:lnTo>
                    <a:pt x="77876" y="167640"/>
                  </a:lnTo>
                  <a:lnTo>
                    <a:pt x="85636" y="167640"/>
                  </a:lnTo>
                  <a:lnTo>
                    <a:pt x="87566" y="165100"/>
                  </a:lnTo>
                  <a:lnTo>
                    <a:pt x="89496" y="162560"/>
                  </a:lnTo>
                  <a:lnTo>
                    <a:pt x="89535" y="161290"/>
                  </a:lnTo>
                  <a:lnTo>
                    <a:pt x="89954" y="162560"/>
                  </a:lnTo>
                  <a:lnTo>
                    <a:pt x="90512" y="162560"/>
                  </a:lnTo>
                  <a:lnTo>
                    <a:pt x="92595" y="164388"/>
                  </a:lnTo>
                  <a:lnTo>
                    <a:pt x="96469" y="163106"/>
                  </a:lnTo>
                  <a:lnTo>
                    <a:pt x="97840" y="160020"/>
                  </a:lnTo>
                  <a:lnTo>
                    <a:pt x="97993" y="158750"/>
                  </a:lnTo>
                  <a:lnTo>
                    <a:pt x="97218" y="156210"/>
                  </a:lnTo>
                  <a:lnTo>
                    <a:pt x="96393" y="154940"/>
                  </a:lnTo>
                  <a:lnTo>
                    <a:pt x="95859" y="154940"/>
                  </a:lnTo>
                  <a:lnTo>
                    <a:pt x="95859" y="158750"/>
                  </a:lnTo>
                  <a:lnTo>
                    <a:pt x="94259" y="161290"/>
                  </a:lnTo>
                  <a:lnTo>
                    <a:pt x="91859" y="161290"/>
                  </a:lnTo>
                  <a:lnTo>
                    <a:pt x="91274" y="160020"/>
                  </a:lnTo>
                  <a:lnTo>
                    <a:pt x="92976" y="160020"/>
                  </a:lnTo>
                  <a:lnTo>
                    <a:pt x="94462" y="158750"/>
                  </a:lnTo>
                  <a:lnTo>
                    <a:pt x="93141" y="156210"/>
                  </a:lnTo>
                  <a:lnTo>
                    <a:pt x="94742" y="156210"/>
                  </a:lnTo>
                  <a:lnTo>
                    <a:pt x="95859" y="158750"/>
                  </a:lnTo>
                  <a:lnTo>
                    <a:pt x="95859" y="154940"/>
                  </a:lnTo>
                  <a:lnTo>
                    <a:pt x="94322" y="154940"/>
                  </a:lnTo>
                  <a:lnTo>
                    <a:pt x="93751" y="153670"/>
                  </a:lnTo>
                  <a:lnTo>
                    <a:pt x="97853" y="153670"/>
                  </a:lnTo>
                  <a:lnTo>
                    <a:pt x="101295" y="149860"/>
                  </a:lnTo>
                  <a:lnTo>
                    <a:pt x="104127" y="146050"/>
                  </a:lnTo>
                  <a:lnTo>
                    <a:pt x="113030" y="148590"/>
                  </a:lnTo>
                  <a:lnTo>
                    <a:pt x="117043" y="146050"/>
                  </a:lnTo>
                  <a:lnTo>
                    <a:pt x="116611" y="147320"/>
                  </a:lnTo>
                  <a:lnTo>
                    <a:pt x="116268" y="147320"/>
                  </a:lnTo>
                  <a:lnTo>
                    <a:pt x="115455" y="148590"/>
                  </a:lnTo>
                  <a:lnTo>
                    <a:pt x="115316" y="149860"/>
                  </a:lnTo>
                  <a:lnTo>
                    <a:pt x="116052" y="152400"/>
                  </a:lnTo>
                  <a:lnTo>
                    <a:pt x="116878" y="153670"/>
                  </a:lnTo>
                  <a:lnTo>
                    <a:pt x="119481" y="155689"/>
                  </a:lnTo>
                  <a:lnTo>
                    <a:pt x="123139" y="154533"/>
                  </a:lnTo>
                  <a:lnTo>
                    <a:pt x="123659" y="153670"/>
                  </a:lnTo>
                  <a:lnTo>
                    <a:pt x="124421" y="152400"/>
                  </a:lnTo>
                  <a:lnTo>
                    <a:pt x="124612" y="151130"/>
                  </a:lnTo>
                  <a:lnTo>
                    <a:pt x="124612" y="149860"/>
                  </a:lnTo>
                  <a:lnTo>
                    <a:pt x="124917" y="151130"/>
                  </a:lnTo>
                  <a:lnTo>
                    <a:pt x="131102" y="153670"/>
                  </a:lnTo>
                  <a:lnTo>
                    <a:pt x="131419" y="152400"/>
                  </a:lnTo>
                  <a:lnTo>
                    <a:pt x="131660" y="152400"/>
                  </a:lnTo>
                  <a:lnTo>
                    <a:pt x="137045" y="148590"/>
                  </a:lnTo>
                  <a:lnTo>
                    <a:pt x="137350" y="148590"/>
                  </a:lnTo>
                  <a:lnTo>
                    <a:pt x="136677" y="146050"/>
                  </a:lnTo>
                  <a:lnTo>
                    <a:pt x="134518" y="145173"/>
                  </a:lnTo>
                  <a:lnTo>
                    <a:pt x="134518" y="146050"/>
                  </a:lnTo>
                  <a:lnTo>
                    <a:pt x="131000" y="149860"/>
                  </a:lnTo>
                  <a:lnTo>
                    <a:pt x="127063" y="147320"/>
                  </a:lnTo>
                  <a:lnTo>
                    <a:pt x="130479" y="144780"/>
                  </a:lnTo>
                  <a:lnTo>
                    <a:pt x="134518" y="146050"/>
                  </a:lnTo>
                  <a:lnTo>
                    <a:pt x="134518" y="145173"/>
                  </a:lnTo>
                  <a:lnTo>
                    <a:pt x="133553" y="144780"/>
                  </a:lnTo>
                  <a:lnTo>
                    <a:pt x="130416" y="143510"/>
                  </a:lnTo>
                  <a:lnTo>
                    <a:pt x="129844" y="143510"/>
                  </a:lnTo>
                  <a:lnTo>
                    <a:pt x="125437" y="147320"/>
                  </a:lnTo>
                  <a:lnTo>
                    <a:pt x="125031" y="148590"/>
                  </a:lnTo>
                  <a:lnTo>
                    <a:pt x="124485" y="148590"/>
                  </a:lnTo>
                  <a:lnTo>
                    <a:pt x="124002" y="147320"/>
                  </a:lnTo>
                  <a:lnTo>
                    <a:pt x="123190" y="146050"/>
                  </a:lnTo>
                  <a:lnTo>
                    <a:pt x="122567" y="146050"/>
                  </a:lnTo>
                  <a:lnTo>
                    <a:pt x="122567" y="151130"/>
                  </a:lnTo>
                  <a:lnTo>
                    <a:pt x="120700" y="153670"/>
                  </a:lnTo>
                  <a:lnTo>
                    <a:pt x="117640" y="151130"/>
                  </a:lnTo>
                  <a:lnTo>
                    <a:pt x="117576" y="149860"/>
                  </a:lnTo>
                  <a:lnTo>
                    <a:pt x="118935" y="148590"/>
                  </a:lnTo>
                  <a:lnTo>
                    <a:pt x="118618" y="149860"/>
                  </a:lnTo>
                  <a:lnTo>
                    <a:pt x="121069" y="151130"/>
                  </a:lnTo>
                  <a:lnTo>
                    <a:pt x="122059" y="149860"/>
                  </a:lnTo>
                  <a:lnTo>
                    <a:pt x="122567" y="151130"/>
                  </a:lnTo>
                  <a:lnTo>
                    <a:pt x="122567" y="146050"/>
                  </a:lnTo>
                  <a:lnTo>
                    <a:pt x="121361" y="146050"/>
                  </a:lnTo>
                  <a:lnTo>
                    <a:pt x="120548" y="144970"/>
                  </a:lnTo>
                  <a:lnTo>
                    <a:pt x="119443" y="146050"/>
                  </a:lnTo>
                  <a:lnTo>
                    <a:pt x="120408" y="144780"/>
                  </a:lnTo>
                  <a:lnTo>
                    <a:pt x="120548" y="144970"/>
                  </a:lnTo>
                  <a:lnTo>
                    <a:pt x="120751" y="144780"/>
                  </a:lnTo>
                  <a:lnTo>
                    <a:pt x="122059" y="143510"/>
                  </a:lnTo>
                  <a:lnTo>
                    <a:pt x="124396" y="140970"/>
                  </a:lnTo>
                  <a:lnTo>
                    <a:pt x="126326" y="137160"/>
                  </a:lnTo>
                  <a:lnTo>
                    <a:pt x="127063" y="138430"/>
                  </a:lnTo>
                  <a:lnTo>
                    <a:pt x="127876" y="138430"/>
                  </a:lnTo>
                  <a:lnTo>
                    <a:pt x="131140" y="139700"/>
                  </a:lnTo>
                  <a:lnTo>
                    <a:pt x="139331" y="139700"/>
                  </a:lnTo>
                  <a:lnTo>
                    <a:pt x="140373" y="138430"/>
                  </a:lnTo>
                  <a:lnTo>
                    <a:pt x="140830" y="143510"/>
                  </a:lnTo>
                  <a:lnTo>
                    <a:pt x="140944" y="149860"/>
                  </a:lnTo>
                  <a:lnTo>
                    <a:pt x="140944" y="129794"/>
                  </a:lnTo>
                  <a:lnTo>
                    <a:pt x="140106" y="133019"/>
                  </a:lnTo>
                  <a:lnTo>
                    <a:pt x="140106" y="137160"/>
                  </a:lnTo>
                  <a:lnTo>
                    <a:pt x="139090" y="137160"/>
                  </a:lnTo>
                  <a:lnTo>
                    <a:pt x="136093" y="138430"/>
                  </a:lnTo>
                  <a:lnTo>
                    <a:pt x="131457" y="138430"/>
                  </a:lnTo>
                  <a:lnTo>
                    <a:pt x="128270" y="137160"/>
                  </a:lnTo>
                  <a:lnTo>
                    <a:pt x="127330" y="135890"/>
                  </a:lnTo>
                  <a:lnTo>
                    <a:pt x="125450" y="135890"/>
                  </a:lnTo>
                  <a:lnTo>
                    <a:pt x="122948" y="140970"/>
                  </a:lnTo>
                  <a:lnTo>
                    <a:pt x="120002" y="143510"/>
                  </a:lnTo>
                  <a:lnTo>
                    <a:pt x="112839" y="146050"/>
                  </a:lnTo>
                  <a:lnTo>
                    <a:pt x="108445" y="146050"/>
                  </a:lnTo>
                  <a:lnTo>
                    <a:pt x="103873" y="144780"/>
                  </a:lnTo>
                  <a:lnTo>
                    <a:pt x="103263" y="144780"/>
                  </a:lnTo>
                  <a:lnTo>
                    <a:pt x="100406" y="148590"/>
                  </a:lnTo>
                  <a:lnTo>
                    <a:pt x="97053" y="151130"/>
                  </a:lnTo>
                  <a:lnTo>
                    <a:pt x="89674" y="153670"/>
                  </a:lnTo>
                  <a:lnTo>
                    <a:pt x="85763" y="152400"/>
                  </a:lnTo>
                  <a:lnTo>
                    <a:pt x="80886" y="149860"/>
                  </a:lnTo>
                  <a:lnTo>
                    <a:pt x="80365" y="149860"/>
                  </a:lnTo>
                  <a:lnTo>
                    <a:pt x="80073" y="151130"/>
                  </a:lnTo>
                  <a:lnTo>
                    <a:pt x="79743" y="152400"/>
                  </a:lnTo>
                  <a:lnTo>
                    <a:pt x="79222" y="152400"/>
                  </a:lnTo>
                  <a:lnTo>
                    <a:pt x="77203" y="156210"/>
                  </a:lnTo>
                  <a:lnTo>
                    <a:pt x="74803" y="157810"/>
                  </a:lnTo>
                  <a:lnTo>
                    <a:pt x="73469" y="158750"/>
                  </a:lnTo>
                  <a:lnTo>
                    <a:pt x="70827" y="160020"/>
                  </a:lnTo>
                  <a:lnTo>
                    <a:pt x="69380" y="160020"/>
                  </a:lnTo>
                  <a:lnTo>
                    <a:pt x="69748" y="157480"/>
                  </a:lnTo>
                  <a:lnTo>
                    <a:pt x="72161" y="157480"/>
                  </a:lnTo>
                  <a:lnTo>
                    <a:pt x="74066" y="156210"/>
                  </a:lnTo>
                  <a:lnTo>
                    <a:pt x="75971" y="154940"/>
                  </a:lnTo>
                  <a:lnTo>
                    <a:pt x="78257" y="152400"/>
                  </a:lnTo>
                  <a:lnTo>
                    <a:pt x="80213" y="148590"/>
                  </a:lnTo>
                  <a:lnTo>
                    <a:pt x="84861" y="151130"/>
                  </a:lnTo>
                  <a:lnTo>
                    <a:pt x="89077" y="152400"/>
                  </a:lnTo>
                  <a:lnTo>
                    <a:pt x="96977" y="149860"/>
                  </a:lnTo>
                  <a:lnTo>
                    <a:pt x="100507" y="147320"/>
                  </a:lnTo>
                  <a:lnTo>
                    <a:pt x="101422" y="146075"/>
                  </a:lnTo>
                  <a:lnTo>
                    <a:pt x="93179" y="148590"/>
                  </a:lnTo>
                  <a:lnTo>
                    <a:pt x="86664" y="149860"/>
                  </a:lnTo>
                  <a:lnTo>
                    <a:pt x="83553" y="148590"/>
                  </a:lnTo>
                  <a:lnTo>
                    <a:pt x="80429" y="147320"/>
                  </a:lnTo>
                  <a:lnTo>
                    <a:pt x="79146" y="146050"/>
                  </a:lnTo>
                  <a:lnTo>
                    <a:pt x="76796" y="143751"/>
                  </a:lnTo>
                  <a:lnTo>
                    <a:pt x="76796" y="146050"/>
                  </a:lnTo>
                  <a:lnTo>
                    <a:pt x="76225" y="146050"/>
                  </a:lnTo>
                  <a:lnTo>
                    <a:pt x="76225" y="151130"/>
                  </a:lnTo>
                  <a:lnTo>
                    <a:pt x="74701" y="153670"/>
                  </a:lnTo>
                  <a:lnTo>
                    <a:pt x="70777" y="156210"/>
                  </a:lnTo>
                  <a:lnTo>
                    <a:pt x="67424" y="156210"/>
                  </a:lnTo>
                  <a:lnTo>
                    <a:pt x="62166" y="152400"/>
                  </a:lnTo>
                  <a:lnTo>
                    <a:pt x="58293" y="147320"/>
                  </a:lnTo>
                  <a:lnTo>
                    <a:pt x="56007" y="142240"/>
                  </a:lnTo>
                  <a:lnTo>
                    <a:pt x="54292" y="132080"/>
                  </a:lnTo>
                  <a:lnTo>
                    <a:pt x="54813" y="129540"/>
                  </a:lnTo>
                  <a:lnTo>
                    <a:pt x="56121" y="123190"/>
                  </a:lnTo>
                  <a:lnTo>
                    <a:pt x="60985" y="116840"/>
                  </a:lnTo>
                  <a:lnTo>
                    <a:pt x="68389" y="110490"/>
                  </a:lnTo>
                  <a:lnTo>
                    <a:pt x="61518" y="119380"/>
                  </a:lnTo>
                  <a:lnTo>
                    <a:pt x="60350" y="129540"/>
                  </a:lnTo>
                  <a:lnTo>
                    <a:pt x="64198" y="139700"/>
                  </a:lnTo>
                  <a:lnTo>
                    <a:pt x="72364" y="147320"/>
                  </a:lnTo>
                  <a:lnTo>
                    <a:pt x="76225" y="151130"/>
                  </a:lnTo>
                  <a:lnTo>
                    <a:pt x="76225" y="146050"/>
                  </a:lnTo>
                  <a:lnTo>
                    <a:pt x="74688" y="146050"/>
                  </a:lnTo>
                  <a:lnTo>
                    <a:pt x="72758" y="144780"/>
                  </a:lnTo>
                  <a:lnTo>
                    <a:pt x="71056" y="143510"/>
                  </a:lnTo>
                  <a:lnTo>
                    <a:pt x="72047" y="143510"/>
                  </a:lnTo>
                  <a:lnTo>
                    <a:pt x="72847" y="142240"/>
                  </a:lnTo>
                  <a:lnTo>
                    <a:pt x="73152" y="142240"/>
                  </a:lnTo>
                  <a:lnTo>
                    <a:pt x="74155" y="143510"/>
                  </a:lnTo>
                  <a:lnTo>
                    <a:pt x="75374" y="144780"/>
                  </a:lnTo>
                  <a:lnTo>
                    <a:pt x="76796" y="146050"/>
                  </a:lnTo>
                  <a:lnTo>
                    <a:pt x="76796" y="143751"/>
                  </a:lnTo>
                  <a:lnTo>
                    <a:pt x="75272" y="142240"/>
                  </a:lnTo>
                  <a:lnTo>
                    <a:pt x="71958" y="134620"/>
                  </a:lnTo>
                  <a:lnTo>
                    <a:pt x="71462" y="127000"/>
                  </a:lnTo>
                  <a:lnTo>
                    <a:pt x="73736" y="119380"/>
                  </a:lnTo>
                  <a:lnTo>
                    <a:pt x="78359" y="113030"/>
                  </a:lnTo>
                  <a:lnTo>
                    <a:pt x="84924" y="109220"/>
                  </a:lnTo>
                  <a:lnTo>
                    <a:pt x="84886" y="115570"/>
                  </a:lnTo>
                  <a:lnTo>
                    <a:pt x="87236" y="121920"/>
                  </a:lnTo>
                  <a:lnTo>
                    <a:pt x="91122" y="129540"/>
                  </a:lnTo>
                  <a:lnTo>
                    <a:pt x="95707" y="135890"/>
                  </a:lnTo>
                  <a:lnTo>
                    <a:pt x="100330" y="140970"/>
                  </a:lnTo>
                  <a:lnTo>
                    <a:pt x="101511" y="145948"/>
                  </a:lnTo>
                  <a:lnTo>
                    <a:pt x="103327" y="143510"/>
                  </a:lnTo>
                  <a:lnTo>
                    <a:pt x="105829" y="144233"/>
                  </a:lnTo>
                  <a:lnTo>
                    <a:pt x="105651" y="143510"/>
                  </a:lnTo>
                  <a:lnTo>
                    <a:pt x="105016" y="140970"/>
                  </a:lnTo>
                  <a:lnTo>
                    <a:pt x="104698" y="139700"/>
                  </a:lnTo>
                  <a:lnTo>
                    <a:pt x="105321" y="132080"/>
                  </a:lnTo>
                  <a:lnTo>
                    <a:pt x="105359" y="130810"/>
                  </a:lnTo>
                  <a:lnTo>
                    <a:pt x="105549" y="125730"/>
                  </a:lnTo>
                  <a:lnTo>
                    <a:pt x="105511" y="123190"/>
                  </a:lnTo>
                  <a:lnTo>
                    <a:pt x="104990" y="115570"/>
                  </a:lnTo>
                  <a:lnTo>
                    <a:pt x="103162" y="109220"/>
                  </a:lnTo>
                  <a:lnTo>
                    <a:pt x="103098" y="133350"/>
                  </a:lnTo>
                  <a:lnTo>
                    <a:pt x="102984" y="137160"/>
                  </a:lnTo>
                  <a:lnTo>
                    <a:pt x="102882" y="138430"/>
                  </a:lnTo>
                  <a:lnTo>
                    <a:pt x="102463" y="140970"/>
                  </a:lnTo>
                  <a:lnTo>
                    <a:pt x="100914" y="138430"/>
                  </a:lnTo>
                  <a:lnTo>
                    <a:pt x="99352" y="137160"/>
                  </a:lnTo>
                  <a:lnTo>
                    <a:pt x="97840" y="134620"/>
                  </a:lnTo>
                  <a:lnTo>
                    <a:pt x="98310" y="134620"/>
                  </a:lnTo>
                  <a:lnTo>
                    <a:pt x="98818" y="135890"/>
                  </a:lnTo>
                  <a:lnTo>
                    <a:pt x="101460" y="135890"/>
                  </a:lnTo>
                  <a:lnTo>
                    <a:pt x="101790" y="134620"/>
                  </a:lnTo>
                  <a:lnTo>
                    <a:pt x="102666" y="134620"/>
                  </a:lnTo>
                  <a:lnTo>
                    <a:pt x="102946" y="133350"/>
                  </a:lnTo>
                  <a:lnTo>
                    <a:pt x="103098" y="133350"/>
                  </a:lnTo>
                  <a:lnTo>
                    <a:pt x="103098" y="109131"/>
                  </a:lnTo>
                  <a:lnTo>
                    <a:pt x="103085" y="130810"/>
                  </a:lnTo>
                  <a:lnTo>
                    <a:pt x="102908" y="130810"/>
                  </a:lnTo>
                  <a:lnTo>
                    <a:pt x="102362" y="129540"/>
                  </a:lnTo>
                  <a:lnTo>
                    <a:pt x="101777" y="129540"/>
                  </a:lnTo>
                  <a:lnTo>
                    <a:pt x="101015" y="128816"/>
                  </a:lnTo>
                  <a:lnTo>
                    <a:pt x="101015" y="130810"/>
                  </a:lnTo>
                  <a:lnTo>
                    <a:pt x="101015" y="132080"/>
                  </a:lnTo>
                  <a:lnTo>
                    <a:pt x="100406" y="133350"/>
                  </a:lnTo>
                  <a:lnTo>
                    <a:pt x="98894" y="133350"/>
                  </a:lnTo>
                  <a:lnTo>
                    <a:pt x="98285" y="132080"/>
                  </a:lnTo>
                  <a:lnTo>
                    <a:pt x="98285" y="130810"/>
                  </a:lnTo>
                  <a:lnTo>
                    <a:pt x="98894" y="129540"/>
                  </a:lnTo>
                  <a:lnTo>
                    <a:pt x="100406" y="129540"/>
                  </a:lnTo>
                  <a:lnTo>
                    <a:pt x="101015" y="130810"/>
                  </a:lnTo>
                  <a:lnTo>
                    <a:pt x="101015" y="128816"/>
                  </a:lnTo>
                  <a:lnTo>
                    <a:pt x="100444" y="128270"/>
                  </a:lnTo>
                  <a:lnTo>
                    <a:pt x="98983" y="128270"/>
                  </a:lnTo>
                  <a:lnTo>
                    <a:pt x="98285" y="129540"/>
                  </a:lnTo>
                  <a:lnTo>
                    <a:pt x="97701" y="129540"/>
                  </a:lnTo>
                  <a:lnTo>
                    <a:pt x="96888" y="130810"/>
                  </a:lnTo>
                  <a:lnTo>
                    <a:pt x="96685" y="132080"/>
                  </a:lnTo>
                  <a:lnTo>
                    <a:pt x="96837" y="133172"/>
                  </a:lnTo>
                  <a:lnTo>
                    <a:pt x="96939" y="133350"/>
                  </a:lnTo>
                  <a:lnTo>
                    <a:pt x="96837" y="133172"/>
                  </a:lnTo>
                  <a:lnTo>
                    <a:pt x="93738" y="128270"/>
                  </a:lnTo>
                  <a:lnTo>
                    <a:pt x="90195" y="121920"/>
                  </a:lnTo>
                  <a:lnTo>
                    <a:pt x="87655" y="114300"/>
                  </a:lnTo>
                  <a:lnTo>
                    <a:pt x="87503" y="109220"/>
                  </a:lnTo>
                  <a:lnTo>
                    <a:pt x="87452" y="107950"/>
                  </a:lnTo>
                  <a:lnTo>
                    <a:pt x="88353" y="107950"/>
                  </a:lnTo>
                  <a:lnTo>
                    <a:pt x="89281" y="106680"/>
                  </a:lnTo>
                  <a:lnTo>
                    <a:pt x="90246" y="106680"/>
                  </a:lnTo>
                  <a:lnTo>
                    <a:pt x="89941" y="107772"/>
                  </a:lnTo>
                  <a:lnTo>
                    <a:pt x="89814" y="109220"/>
                  </a:lnTo>
                  <a:lnTo>
                    <a:pt x="90195" y="110490"/>
                  </a:lnTo>
                  <a:lnTo>
                    <a:pt x="90538" y="110490"/>
                  </a:lnTo>
                  <a:lnTo>
                    <a:pt x="91135" y="111760"/>
                  </a:lnTo>
                  <a:lnTo>
                    <a:pt x="95326" y="111760"/>
                  </a:lnTo>
                  <a:lnTo>
                    <a:pt x="96164" y="110490"/>
                  </a:lnTo>
                  <a:lnTo>
                    <a:pt x="96253" y="107950"/>
                  </a:lnTo>
                  <a:lnTo>
                    <a:pt x="96113" y="107950"/>
                  </a:lnTo>
                  <a:lnTo>
                    <a:pt x="95618" y="106680"/>
                  </a:lnTo>
                  <a:lnTo>
                    <a:pt x="95135" y="105410"/>
                  </a:lnTo>
                  <a:lnTo>
                    <a:pt x="96189" y="105410"/>
                  </a:lnTo>
                  <a:lnTo>
                    <a:pt x="97116" y="104140"/>
                  </a:lnTo>
                  <a:lnTo>
                    <a:pt x="100495" y="110490"/>
                  </a:lnTo>
                  <a:lnTo>
                    <a:pt x="102247" y="116840"/>
                  </a:lnTo>
                  <a:lnTo>
                    <a:pt x="102933" y="124460"/>
                  </a:lnTo>
                  <a:lnTo>
                    <a:pt x="103085" y="130810"/>
                  </a:lnTo>
                  <a:lnTo>
                    <a:pt x="103085" y="109105"/>
                  </a:lnTo>
                  <a:lnTo>
                    <a:pt x="99809" y="104140"/>
                  </a:lnTo>
                  <a:lnTo>
                    <a:pt x="107657" y="104140"/>
                  </a:lnTo>
                  <a:lnTo>
                    <a:pt x="114719" y="105410"/>
                  </a:lnTo>
                  <a:lnTo>
                    <a:pt x="120459" y="110490"/>
                  </a:lnTo>
                  <a:lnTo>
                    <a:pt x="124333" y="116840"/>
                  </a:lnTo>
                  <a:lnTo>
                    <a:pt x="125704" y="125730"/>
                  </a:lnTo>
                  <a:lnTo>
                    <a:pt x="124307" y="133350"/>
                  </a:lnTo>
                  <a:lnTo>
                    <a:pt x="120523" y="138430"/>
                  </a:lnTo>
                  <a:lnTo>
                    <a:pt x="114706" y="142240"/>
                  </a:lnTo>
                  <a:lnTo>
                    <a:pt x="106832" y="144526"/>
                  </a:lnTo>
                  <a:lnTo>
                    <a:pt x="107708" y="144780"/>
                  </a:lnTo>
                  <a:lnTo>
                    <a:pt x="112102" y="144780"/>
                  </a:lnTo>
                  <a:lnTo>
                    <a:pt x="119659" y="142240"/>
                  </a:lnTo>
                  <a:lnTo>
                    <a:pt x="122885" y="138430"/>
                  </a:lnTo>
                  <a:lnTo>
                    <a:pt x="125463" y="134620"/>
                  </a:lnTo>
                  <a:lnTo>
                    <a:pt x="128905" y="135890"/>
                  </a:lnTo>
                  <a:lnTo>
                    <a:pt x="132207" y="137160"/>
                  </a:lnTo>
                  <a:lnTo>
                    <a:pt x="136829" y="137160"/>
                  </a:lnTo>
                  <a:lnTo>
                    <a:pt x="138747" y="135890"/>
                  </a:lnTo>
                  <a:lnTo>
                    <a:pt x="140106" y="137160"/>
                  </a:lnTo>
                  <a:lnTo>
                    <a:pt x="140106" y="133019"/>
                  </a:lnTo>
                  <a:lnTo>
                    <a:pt x="140017" y="133350"/>
                  </a:lnTo>
                  <a:lnTo>
                    <a:pt x="137134" y="134620"/>
                  </a:lnTo>
                  <a:lnTo>
                    <a:pt x="132702" y="134620"/>
                  </a:lnTo>
                  <a:lnTo>
                    <a:pt x="129552" y="133350"/>
                  </a:lnTo>
                  <a:lnTo>
                    <a:pt x="130327" y="129540"/>
                  </a:lnTo>
                  <a:lnTo>
                    <a:pt x="130581" y="128270"/>
                  </a:lnTo>
                  <a:lnTo>
                    <a:pt x="131495" y="124460"/>
                  </a:lnTo>
                  <a:lnTo>
                    <a:pt x="132092" y="121920"/>
                  </a:lnTo>
                  <a:lnTo>
                    <a:pt x="132397" y="120650"/>
                  </a:lnTo>
                  <a:lnTo>
                    <a:pt x="132702" y="119380"/>
                  </a:lnTo>
                  <a:lnTo>
                    <a:pt x="133311" y="116840"/>
                  </a:lnTo>
                  <a:lnTo>
                    <a:pt x="131229" y="107213"/>
                  </a:lnTo>
                  <a:lnTo>
                    <a:pt x="131229" y="118110"/>
                  </a:lnTo>
                  <a:lnTo>
                    <a:pt x="131114" y="119380"/>
                  </a:lnTo>
                  <a:lnTo>
                    <a:pt x="130441" y="118110"/>
                  </a:lnTo>
                  <a:lnTo>
                    <a:pt x="130403" y="120650"/>
                  </a:lnTo>
                  <a:lnTo>
                    <a:pt x="130200" y="121920"/>
                  </a:lnTo>
                  <a:lnTo>
                    <a:pt x="129946" y="121920"/>
                  </a:lnTo>
                  <a:lnTo>
                    <a:pt x="129946" y="124460"/>
                  </a:lnTo>
                  <a:lnTo>
                    <a:pt x="129209" y="125730"/>
                  </a:lnTo>
                  <a:lnTo>
                    <a:pt x="128168" y="128270"/>
                  </a:lnTo>
                  <a:lnTo>
                    <a:pt x="126796" y="129540"/>
                  </a:lnTo>
                  <a:lnTo>
                    <a:pt x="127190" y="128270"/>
                  </a:lnTo>
                  <a:lnTo>
                    <a:pt x="127266" y="127000"/>
                  </a:lnTo>
                  <a:lnTo>
                    <a:pt x="127279" y="124460"/>
                  </a:lnTo>
                  <a:lnTo>
                    <a:pt x="129946" y="124460"/>
                  </a:lnTo>
                  <a:lnTo>
                    <a:pt x="129946" y="121920"/>
                  </a:lnTo>
                  <a:lnTo>
                    <a:pt x="128397" y="121920"/>
                  </a:lnTo>
                  <a:lnTo>
                    <a:pt x="128409" y="120650"/>
                  </a:lnTo>
                  <a:lnTo>
                    <a:pt x="130403" y="120650"/>
                  </a:lnTo>
                  <a:lnTo>
                    <a:pt x="130403" y="118110"/>
                  </a:lnTo>
                  <a:lnTo>
                    <a:pt x="127114" y="118110"/>
                  </a:lnTo>
                  <a:lnTo>
                    <a:pt x="126619" y="119380"/>
                  </a:lnTo>
                  <a:lnTo>
                    <a:pt x="125920" y="115570"/>
                  </a:lnTo>
                  <a:lnTo>
                    <a:pt x="124675" y="113030"/>
                  </a:lnTo>
                  <a:lnTo>
                    <a:pt x="123050" y="110490"/>
                  </a:lnTo>
                  <a:lnTo>
                    <a:pt x="125628" y="113030"/>
                  </a:lnTo>
                  <a:lnTo>
                    <a:pt x="128625" y="110490"/>
                  </a:lnTo>
                  <a:lnTo>
                    <a:pt x="128511" y="109220"/>
                  </a:lnTo>
                  <a:lnTo>
                    <a:pt x="128384" y="107950"/>
                  </a:lnTo>
                  <a:lnTo>
                    <a:pt x="128308" y="106680"/>
                  </a:lnTo>
                  <a:lnTo>
                    <a:pt x="127889" y="105410"/>
                  </a:lnTo>
                  <a:lnTo>
                    <a:pt x="127152" y="105410"/>
                  </a:lnTo>
                  <a:lnTo>
                    <a:pt x="126377" y="104521"/>
                  </a:lnTo>
                  <a:lnTo>
                    <a:pt x="126377" y="109220"/>
                  </a:lnTo>
                  <a:lnTo>
                    <a:pt x="125209" y="109220"/>
                  </a:lnTo>
                  <a:lnTo>
                    <a:pt x="123799" y="107950"/>
                  </a:lnTo>
                  <a:lnTo>
                    <a:pt x="123609" y="107950"/>
                  </a:lnTo>
                  <a:lnTo>
                    <a:pt x="123558" y="106680"/>
                  </a:lnTo>
                  <a:lnTo>
                    <a:pt x="123444" y="105410"/>
                  </a:lnTo>
                  <a:lnTo>
                    <a:pt x="124942" y="105410"/>
                  </a:lnTo>
                  <a:lnTo>
                    <a:pt x="125895" y="106680"/>
                  </a:lnTo>
                  <a:lnTo>
                    <a:pt x="126352" y="106680"/>
                  </a:lnTo>
                  <a:lnTo>
                    <a:pt x="126377" y="109220"/>
                  </a:lnTo>
                  <a:lnTo>
                    <a:pt x="126377" y="104521"/>
                  </a:lnTo>
                  <a:lnTo>
                    <a:pt x="124955" y="102870"/>
                  </a:lnTo>
                  <a:lnTo>
                    <a:pt x="120650" y="102870"/>
                  </a:lnTo>
                  <a:lnTo>
                    <a:pt x="120967" y="107772"/>
                  </a:lnTo>
                  <a:lnTo>
                    <a:pt x="121234" y="107950"/>
                  </a:lnTo>
                  <a:lnTo>
                    <a:pt x="120980" y="107950"/>
                  </a:lnTo>
                  <a:lnTo>
                    <a:pt x="120967" y="107772"/>
                  </a:lnTo>
                  <a:lnTo>
                    <a:pt x="119291" y="106680"/>
                  </a:lnTo>
                  <a:lnTo>
                    <a:pt x="116992" y="104140"/>
                  </a:lnTo>
                  <a:lnTo>
                    <a:pt x="114452" y="102870"/>
                  </a:lnTo>
                  <a:lnTo>
                    <a:pt x="115849" y="102870"/>
                  </a:lnTo>
                  <a:lnTo>
                    <a:pt x="116001" y="101600"/>
                  </a:lnTo>
                  <a:lnTo>
                    <a:pt x="116154" y="100330"/>
                  </a:lnTo>
                  <a:lnTo>
                    <a:pt x="115989" y="100330"/>
                  </a:lnTo>
                  <a:lnTo>
                    <a:pt x="115608" y="99060"/>
                  </a:lnTo>
                  <a:lnTo>
                    <a:pt x="123698" y="99060"/>
                  </a:lnTo>
                  <a:lnTo>
                    <a:pt x="129806" y="105410"/>
                  </a:lnTo>
                  <a:lnTo>
                    <a:pt x="131127" y="114300"/>
                  </a:lnTo>
                  <a:lnTo>
                    <a:pt x="131229" y="118110"/>
                  </a:lnTo>
                  <a:lnTo>
                    <a:pt x="131229" y="107213"/>
                  </a:lnTo>
                  <a:lnTo>
                    <a:pt x="131114" y="106680"/>
                  </a:lnTo>
                  <a:lnTo>
                    <a:pt x="125539" y="99060"/>
                  </a:lnTo>
                  <a:lnTo>
                    <a:pt x="124599" y="97790"/>
                  </a:lnTo>
                  <a:lnTo>
                    <a:pt x="114693" y="95313"/>
                  </a:lnTo>
                  <a:lnTo>
                    <a:pt x="114693" y="101600"/>
                  </a:lnTo>
                  <a:lnTo>
                    <a:pt x="112915" y="101600"/>
                  </a:lnTo>
                  <a:lnTo>
                    <a:pt x="111645" y="99060"/>
                  </a:lnTo>
                  <a:lnTo>
                    <a:pt x="113233" y="99060"/>
                  </a:lnTo>
                  <a:lnTo>
                    <a:pt x="113880" y="100330"/>
                  </a:lnTo>
                  <a:lnTo>
                    <a:pt x="114693" y="101600"/>
                  </a:lnTo>
                  <a:lnTo>
                    <a:pt x="114693" y="95313"/>
                  </a:lnTo>
                  <a:lnTo>
                    <a:pt x="114439" y="95250"/>
                  </a:lnTo>
                  <a:lnTo>
                    <a:pt x="123596" y="95250"/>
                  </a:lnTo>
                  <a:lnTo>
                    <a:pt x="131610" y="99060"/>
                  </a:lnTo>
                  <a:lnTo>
                    <a:pt x="137782" y="105410"/>
                  </a:lnTo>
                  <a:lnTo>
                    <a:pt x="141401" y="114300"/>
                  </a:lnTo>
                  <a:lnTo>
                    <a:pt x="142748" y="120650"/>
                  </a:lnTo>
                  <a:lnTo>
                    <a:pt x="142748" y="107924"/>
                  </a:lnTo>
                  <a:lnTo>
                    <a:pt x="141592" y="105410"/>
                  </a:lnTo>
                  <a:lnTo>
                    <a:pt x="140157" y="102870"/>
                  </a:lnTo>
                  <a:lnTo>
                    <a:pt x="140792" y="101600"/>
                  </a:lnTo>
                  <a:lnTo>
                    <a:pt x="140843" y="100330"/>
                  </a:lnTo>
                  <a:lnTo>
                    <a:pt x="140347" y="99060"/>
                  </a:lnTo>
                  <a:lnTo>
                    <a:pt x="140081" y="99060"/>
                  </a:lnTo>
                  <a:lnTo>
                    <a:pt x="139407" y="97790"/>
                  </a:lnTo>
                  <a:lnTo>
                    <a:pt x="138988" y="97790"/>
                  </a:lnTo>
                  <a:lnTo>
                    <a:pt x="138988" y="100330"/>
                  </a:lnTo>
                  <a:lnTo>
                    <a:pt x="138671" y="100330"/>
                  </a:lnTo>
                  <a:lnTo>
                    <a:pt x="138493" y="99923"/>
                  </a:lnTo>
                  <a:lnTo>
                    <a:pt x="137426" y="99060"/>
                  </a:lnTo>
                  <a:lnTo>
                    <a:pt x="138125" y="99060"/>
                  </a:lnTo>
                  <a:lnTo>
                    <a:pt x="138493" y="99923"/>
                  </a:lnTo>
                  <a:lnTo>
                    <a:pt x="138988" y="100330"/>
                  </a:lnTo>
                  <a:lnTo>
                    <a:pt x="138988" y="97790"/>
                  </a:lnTo>
                  <a:lnTo>
                    <a:pt x="135851" y="97790"/>
                  </a:lnTo>
                  <a:lnTo>
                    <a:pt x="134150" y="96507"/>
                  </a:lnTo>
                  <a:lnTo>
                    <a:pt x="132295" y="95250"/>
                  </a:lnTo>
                  <a:lnTo>
                    <a:pt x="127584" y="92710"/>
                  </a:lnTo>
                  <a:lnTo>
                    <a:pt x="122364" y="92710"/>
                  </a:lnTo>
                  <a:lnTo>
                    <a:pt x="122135" y="91440"/>
                  </a:lnTo>
                  <a:lnTo>
                    <a:pt x="121627" y="91440"/>
                  </a:lnTo>
                  <a:lnTo>
                    <a:pt x="120650" y="90170"/>
                  </a:lnTo>
                  <a:lnTo>
                    <a:pt x="118999" y="90170"/>
                  </a:lnTo>
                  <a:lnTo>
                    <a:pt x="118021" y="91440"/>
                  </a:lnTo>
                  <a:lnTo>
                    <a:pt x="117525" y="91440"/>
                  </a:lnTo>
                  <a:lnTo>
                    <a:pt x="117284" y="92710"/>
                  </a:lnTo>
                  <a:lnTo>
                    <a:pt x="112255" y="92710"/>
                  </a:lnTo>
                  <a:lnTo>
                    <a:pt x="109982" y="93459"/>
                  </a:lnTo>
                  <a:lnTo>
                    <a:pt x="109982" y="101600"/>
                  </a:lnTo>
                  <a:lnTo>
                    <a:pt x="106921" y="100330"/>
                  </a:lnTo>
                  <a:lnTo>
                    <a:pt x="103682" y="100330"/>
                  </a:lnTo>
                  <a:lnTo>
                    <a:pt x="100317" y="101600"/>
                  </a:lnTo>
                  <a:lnTo>
                    <a:pt x="103644" y="100330"/>
                  </a:lnTo>
                  <a:lnTo>
                    <a:pt x="107048" y="99060"/>
                  </a:lnTo>
                  <a:lnTo>
                    <a:pt x="109537" y="99060"/>
                  </a:lnTo>
                  <a:lnTo>
                    <a:pt x="109486" y="100330"/>
                  </a:lnTo>
                  <a:lnTo>
                    <a:pt x="109982" y="101600"/>
                  </a:lnTo>
                  <a:lnTo>
                    <a:pt x="109982" y="93459"/>
                  </a:lnTo>
                  <a:lnTo>
                    <a:pt x="104495" y="95250"/>
                  </a:lnTo>
                  <a:lnTo>
                    <a:pt x="99453" y="99060"/>
                  </a:lnTo>
                  <a:lnTo>
                    <a:pt x="94983" y="101434"/>
                  </a:lnTo>
                  <a:lnTo>
                    <a:pt x="94983" y="107950"/>
                  </a:lnTo>
                  <a:lnTo>
                    <a:pt x="94297" y="109220"/>
                  </a:lnTo>
                  <a:lnTo>
                    <a:pt x="93395" y="110490"/>
                  </a:lnTo>
                  <a:lnTo>
                    <a:pt x="92468" y="110490"/>
                  </a:lnTo>
                  <a:lnTo>
                    <a:pt x="91008" y="109220"/>
                  </a:lnTo>
                  <a:lnTo>
                    <a:pt x="91668" y="107950"/>
                  </a:lnTo>
                  <a:lnTo>
                    <a:pt x="91935" y="106680"/>
                  </a:lnTo>
                  <a:lnTo>
                    <a:pt x="93560" y="106680"/>
                  </a:lnTo>
                  <a:lnTo>
                    <a:pt x="94983" y="107950"/>
                  </a:lnTo>
                  <a:lnTo>
                    <a:pt x="94983" y="101434"/>
                  </a:lnTo>
                  <a:lnTo>
                    <a:pt x="94665" y="101600"/>
                  </a:lnTo>
                  <a:lnTo>
                    <a:pt x="94513" y="101600"/>
                  </a:lnTo>
                  <a:lnTo>
                    <a:pt x="92227" y="96520"/>
                  </a:lnTo>
                  <a:lnTo>
                    <a:pt x="95707" y="96520"/>
                  </a:lnTo>
                  <a:lnTo>
                    <a:pt x="95707" y="95250"/>
                  </a:lnTo>
                  <a:lnTo>
                    <a:pt x="94907" y="92710"/>
                  </a:lnTo>
                  <a:lnTo>
                    <a:pt x="94500" y="91440"/>
                  </a:lnTo>
                  <a:lnTo>
                    <a:pt x="94094" y="90170"/>
                  </a:lnTo>
                  <a:lnTo>
                    <a:pt x="93764" y="90297"/>
                  </a:lnTo>
                  <a:lnTo>
                    <a:pt x="93764" y="93980"/>
                  </a:lnTo>
                  <a:lnTo>
                    <a:pt x="93548" y="95250"/>
                  </a:lnTo>
                  <a:lnTo>
                    <a:pt x="90271" y="95250"/>
                  </a:lnTo>
                  <a:lnTo>
                    <a:pt x="90347" y="96520"/>
                  </a:lnTo>
                  <a:lnTo>
                    <a:pt x="91821" y="100330"/>
                  </a:lnTo>
                  <a:lnTo>
                    <a:pt x="92735" y="102870"/>
                  </a:lnTo>
                  <a:lnTo>
                    <a:pt x="89877" y="102870"/>
                  </a:lnTo>
                  <a:lnTo>
                    <a:pt x="89395" y="99923"/>
                  </a:lnTo>
                  <a:lnTo>
                    <a:pt x="88760" y="96520"/>
                  </a:lnTo>
                  <a:lnTo>
                    <a:pt x="87464" y="96520"/>
                  </a:lnTo>
                  <a:lnTo>
                    <a:pt x="85737" y="97790"/>
                  </a:lnTo>
                  <a:lnTo>
                    <a:pt x="85102" y="97790"/>
                  </a:lnTo>
                  <a:lnTo>
                    <a:pt x="84455" y="96520"/>
                  </a:lnTo>
                  <a:lnTo>
                    <a:pt x="84213" y="96520"/>
                  </a:lnTo>
                  <a:lnTo>
                    <a:pt x="84391" y="95250"/>
                  </a:lnTo>
                  <a:lnTo>
                    <a:pt x="85064" y="95250"/>
                  </a:lnTo>
                  <a:lnTo>
                    <a:pt x="86906" y="93980"/>
                  </a:lnTo>
                  <a:lnTo>
                    <a:pt x="87693" y="93980"/>
                  </a:lnTo>
                  <a:lnTo>
                    <a:pt x="86817" y="91440"/>
                  </a:lnTo>
                  <a:lnTo>
                    <a:pt x="86436" y="91440"/>
                  </a:lnTo>
                  <a:lnTo>
                    <a:pt x="86766" y="90170"/>
                  </a:lnTo>
                  <a:lnTo>
                    <a:pt x="88887" y="90170"/>
                  </a:lnTo>
                  <a:lnTo>
                    <a:pt x="88963" y="91440"/>
                  </a:lnTo>
                  <a:lnTo>
                    <a:pt x="89560" y="93980"/>
                  </a:lnTo>
                  <a:lnTo>
                    <a:pt x="90271" y="92710"/>
                  </a:lnTo>
                  <a:lnTo>
                    <a:pt x="93510" y="92710"/>
                  </a:lnTo>
                  <a:lnTo>
                    <a:pt x="93764" y="93980"/>
                  </a:lnTo>
                  <a:lnTo>
                    <a:pt x="93764" y="90297"/>
                  </a:lnTo>
                  <a:lnTo>
                    <a:pt x="90716" y="91440"/>
                  </a:lnTo>
                  <a:lnTo>
                    <a:pt x="90601" y="88900"/>
                  </a:lnTo>
                  <a:lnTo>
                    <a:pt x="89547" y="87630"/>
                  </a:lnTo>
                  <a:lnTo>
                    <a:pt x="87706" y="88900"/>
                  </a:lnTo>
                  <a:lnTo>
                    <a:pt x="86461" y="88900"/>
                  </a:lnTo>
                  <a:lnTo>
                    <a:pt x="84797" y="90170"/>
                  </a:lnTo>
                  <a:lnTo>
                    <a:pt x="84289" y="90170"/>
                  </a:lnTo>
                  <a:lnTo>
                    <a:pt x="85369" y="92710"/>
                  </a:lnTo>
                  <a:lnTo>
                    <a:pt x="85572" y="92710"/>
                  </a:lnTo>
                  <a:lnTo>
                    <a:pt x="81953" y="93980"/>
                  </a:lnTo>
                  <a:lnTo>
                    <a:pt x="83807" y="99060"/>
                  </a:lnTo>
                  <a:lnTo>
                    <a:pt x="84074" y="100330"/>
                  </a:lnTo>
                  <a:lnTo>
                    <a:pt x="85128" y="100330"/>
                  </a:lnTo>
                  <a:lnTo>
                    <a:pt x="86601" y="99060"/>
                  </a:lnTo>
                  <a:lnTo>
                    <a:pt x="87299" y="97790"/>
                  </a:lnTo>
                  <a:lnTo>
                    <a:pt x="88277" y="104140"/>
                  </a:lnTo>
                  <a:lnTo>
                    <a:pt x="83223" y="104140"/>
                  </a:lnTo>
                  <a:lnTo>
                    <a:pt x="83223" y="106680"/>
                  </a:lnTo>
                  <a:lnTo>
                    <a:pt x="80098" y="107950"/>
                  </a:lnTo>
                  <a:lnTo>
                    <a:pt x="77431" y="110490"/>
                  </a:lnTo>
                  <a:lnTo>
                    <a:pt x="75311" y="113030"/>
                  </a:lnTo>
                  <a:lnTo>
                    <a:pt x="75222" y="111760"/>
                  </a:lnTo>
                  <a:lnTo>
                    <a:pt x="74561" y="110490"/>
                  </a:lnTo>
                  <a:lnTo>
                    <a:pt x="73571" y="110490"/>
                  </a:lnTo>
                  <a:lnTo>
                    <a:pt x="76390" y="109220"/>
                  </a:lnTo>
                  <a:lnTo>
                    <a:pt x="80137" y="107772"/>
                  </a:lnTo>
                  <a:lnTo>
                    <a:pt x="83223" y="106680"/>
                  </a:lnTo>
                  <a:lnTo>
                    <a:pt x="83223" y="104140"/>
                  </a:lnTo>
                  <a:lnTo>
                    <a:pt x="76504" y="104140"/>
                  </a:lnTo>
                  <a:lnTo>
                    <a:pt x="72834" y="105333"/>
                  </a:lnTo>
                  <a:lnTo>
                    <a:pt x="72834" y="111760"/>
                  </a:lnTo>
                  <a:lnTo>
                    <a:pt x="72669" y="114300"/>
                  </a:lnTo>
                  <a:lnTo>
                    <a:pt x="72517" y="114427"/>
                  </a:lnTo>
                  <a:lnTo>
                    <a:pt x="72517" y="116840"/>
                  </a:lnTo>
                  <a:lnTo>
                    <a:pt x="71196" y="119227"/>
                  </a:lnTo>
                  <a:lnTo>
                    <a:pt x="71196" y="140970"/>
                  </a:lnTo>
                  <a:lnTo>
                    <a:pt x="69862" y="142240"/>
                  </a:lnTo>
                  <a:lnTo>
                    <a:pt x="68529" y="140970"/>
                  </a:lnTo>
                  <a:lnTo>
                    <a:pt x="69456" y="139700"/>
                  </a:lnTo>
                  <a:lnTo>
                    <a:pt x="70065" y="139700"/>
                  </a:lnTo>
                  <a:lnTo>
                    <a:pt x="71196" y="140970"/>
                  </a:lnTo>
                  <a:lnTo>
                    <a:pt x="71196" y="119227"/>
                  </a:lnTo>
                  <a:lnTo>
                    <a:pt x="71107" y="119380"/>
                  </a:lnTo>
                  <a:lnTo>
                    <a:pt x="70167" y="121920"/>
                  </a:lnTo>
                  <a:lnTo>
                    <a:pt x="69761" y="125730"/>
                  </a:lnTo>
                  <a:lnTo>
                    <a:pt x="69672" y="124460"/>
                  </a:lnTo>
                  <a:lnTo>
                    <a:pt x="69519" y="124460"/>
                  </a:lnTo>
                  <a:lnTo>
                    <a:pt x="67487" y="120650"/>
                  </a:lnTo>
                  <a:lnTo>
                    <a:pt x="67284" y="120713"/>
                  </a:lnTo>
                  <a:lnTo>
                    <a:pt x="67284" y="127000"/>
                  </a:lnTo>
                  <a:lnTo>
                    <a:pt x="66979" y="128270"/>
                  </a:lnTo>
                  <a:lnTo>
                    <a:pt x="65773" y="128270"/>
                  </a:lnTo>
                  <a:lnTo>
                    <a:pt x="64782" y="127000"/>
                  </a:lnTo>
                  <a:lnTo>
                    <a:pt x="64655" y="127000"/>
                  </a:lnTo>
                  <a:lnTo>
                    <a:pt x="64693" y="125730"/>
                  </a:lnTo>
                  <a:lnTo>
                    <a:pt x="64871" y="124460"/>
                  </a:lnTo>
                  <a:lnTo>
                    <a:pt x="66446" y="124460"/>
                  </a:lnTo>
                  <a:lnTo>
                    <a:pt x="67005" y="125730"/>
                  </a:lnTo>
                  <a:lnTo>
                    <a:pt x="67195" y="125730"/>
                  </a:lnTo>
                  <a:lnTo>
                    <a:pt x="67284" y="127000"/>
                  </a:lnTo>
                  <a:lnTo>
                    <a:pt x="67284" y="120713"/>
                  </a:lnTo>
                  <a:lnTo>
                    <a:pt x="63373" y="121920"/>
                  </a:lnTo>
                  <a:lnTo>
                    <a:pt x="62992" y="125730"/>
                  </a:lnTo>
                  <a:lnTo>
                    <a:pt x="62839" y="127000"/>
                  </a:lnTo>
                  <a:lnTo>
                    <a:pt x="63042" y="128270"/>
                  </a:lnTo>
                  <a:lnTo>
                    <a:pt x="63512" y="129540"/>
                  </a:lnTo>
                  <a:lnTo>
                    <a:pt x="64998" y="132080"/>
                  </a:lnTo>
                  <a:lnTo>
                    <a:pt x="68376" y="130810"/>
                  </a:lnTo>
                  <a:lnTo>
                    <a:pt x="69545" y="128270"/>
                  </a:lnTo>
                  <a:lnTo>
                    <a:pt x="69507" y="130810"/>
                  </a:lnTo>
                  <a:lnTo>
                    <a:pt x="69989" y="134620"/>
                  </a:lnTo>
                  <a:lnTo>
                    <a:pt x="70993" y="137160"/>
                  </a:lnTo>
                  <a:lnTo>
                    <a:pt x="69126" y="137160"/>
                  </a:lnTo>
                  <a:lnTo>
                    <a:pt x="67525" y="138430"/>
                  </a:lnTo>
                  <a:lnTo>
                    <a:pt x="67538" y="139700"/>
                  </a:lnTo>
                  <a:lnTo>
                    <a:pt x="66217" y="138430"/>
                  </a:lnTo>
                  <a:lnTo>
                    <a:pt x="65214" y="137160"/>
                  </a:lnTo>
                  <a:lnTo>
                    <a:pt x="60794" y="127000"/>
                  </a:lnTo>
                  <a:lnTo>
                    <a:pt x="62661" y="119380"/>
                  </a:lnTo>
                  <a:lnTo>
                    <a:pt x="69380" y="113030"/>
                  </a:lnTo>
                  <a:lnTo>
                    <a:pt x="69469" y="115570"/>
                  </a:lnTo>
                  <a:lnTo>
                    <a:pt x="69697" y="115570"/>
                  </a:lnTo>
                  <a:lnTo>
                    <a:pt x="70827" y="116840"/>
                  </a:lnTo>
                  <a:lnTo>
                    <a:pt x="72517" y="116840"/>
                  </a:lnTo>
                  <a:lnTo>
                    <a:pt x="72517" y="114427"/>
                  </a:lnTo>
                  <a:lnTo>
                    <a:pt x="71120" y="115570"/>
                  </a:lnTo>
                  <a:lnTo>
                    <a:pt x="71081" y="113030"/>
                  </a:lnTo>
                  <a:lnTo>
                    <a:pt x="72834" y="111760"/>
                  </a:lnTo>
                  <a:lnTo>
                    <a:pt x="72834" y="105333"/>
                  </a:lnTo>
                  <a:lnTo>
                    <a:pt x="68694" y="106680"/>
                  </a:lnTo>
                  <a:lnTo>
                    <a:pt x="66370" y="107950"/>
                  </a:lnTo>
                  <a:lnTo>
                    <a:pt x="64160" y="109220"/>
                  </a:lnTo>
                  <a:lnTo>
                    <a:pt x="60769" y="109220"/>
                  </a:lnTo>
                  <a:lnTo>
                    <a:pt x="60502" y="110490"/>
                  </a:lnTo>
                  <a:lnTo>
                    <a:pt x="59982" y="111760"/>
                  </a:lnTo>
                  <a:lnTo>
                    <a:pt x="59855" y="111760"/>
                  </a:lnTo>
                  <a:lnTo>
                    <a:pt x="60032" y="113030"/>
                  </a:lnTo>
                  <a:lnTo>
                    <a:pt x="58077" y="114300"/>
                  </a:lnTo>
                  <a:lnTo>
                    <a:pt x="55105" y="118427"/>
                  </a:lnTo>
                  <a:lnTo>
                    <a:pt x="53492" y="120650"/>
                  </a:lnTo>
                  <a:lnTo>
                    <a:pt x="52578" y="123190"/>
                  </a:lnTo>
                  <a:lnTo>
                    <a:pt x="51968" y="125730"/>
                  </a:lnTo>
                  <a:lnTo>
                    <a:pt x="51371" y="125730"/>
                  </a:lnTo>
                  <a:lnTo>
                    <a:pt x="51371" y="127000"/>
                  </a:lnTo>
                  <a:lnTo>
                    <a:pt x="51041" y="129540"/>
                  </a:lnTo>
                  <a:lnTo>
                    <a:pt x="50876" y="129540"/>
                  </a:lnTo>
                  <a:lnTo>
                    <a:pt x="50749" y="128270"/>
                  </a:lnTo>
                  <a:lnTo>
                    <a:pt x="51371" y="127000"/>
                  </a:lnTo>
                  <a:lnTo>
                    <a:pt x="51371" y="125730"/>
                  </a:lnTo>
                  <a:lnTo>
                    <a:pt x="50088" y="125730"/>
                  </a:lnTo>
                  <a:lnTo>
                    <a:pt x="49314" y="127000"/>
                  </a:lnTo>
                  <a:lnTo>
                    <a:pt x="49136" y="127000"/>
                  </a:lnTo>
                  <a:lnTo>
                    <a:pt x="49047" y="129540"/>
                  </a:lnTo>
                  <a:lnTo>
                    <a:pt x="49441" y="130810"/>
                  </a:lnTo>
                  <a:lnTo>
                    <a:pt x="50114" y="132080"/>
                  </a:lnTo>
                  <a:lnTo>
                    <a:pt x="51117" y="132080"/>
                  </a:lnTo>
                  <a:lnTo>
                    <a:pt x="51142" y="134620"/>
                  </a:lnTo>
                  <a:lnTo>
                    <a:pt x="51600" y="137160"/>
                  </a:lnTo>
                  <a:lnTo>
                    <a:pt x="52730" y="140970"/>
                  </a:lnTo>
                  <a:lnTo>
                    <a:pt x="52197" y="142240"/>
                  </a:lnTo>
                  <a:lnTo>
                    <a:pt x="51955" y="142240"/>
                  </a:lnTo>
                  <a:lnTo>
                    <a:pt x="51917" y="143510"/>
                  </a:lnTo>
                  <a:lnTo>
                    <a:pt x="52362" y="144780"/>
                  </a:lnTo>
                  <a:lnTo>
                    <a:pt x="52603" y="144780"/>
                  </a:lnTo>
                  <a:lnTo>
                    <a:pt x="53441" y="146050"/>
                  </a:lnTo>
                  <a:lnTo>
                    <a:pt x="54889" y="146050"/>
                  </a:lnTo>
                  <a:lnTo>
                    <a:pt x="55778" y="147320"/>
                  </a:lnTo>
                  <a:lnTo>
                    <a:pt x="56807" y="148590"/>
                  </a:lnTo>
                  <a:lnTo>
                    <a:pt x="60363" y="153670"/>
                  </a:lnTo>
                  <a:lnTo>
                    <a:pt x="63271" y="156210"/>
                  </a:lnTo>
                  <a:lnTo>
                    <a:pt x="66459" y="158750"/>
                  </a:lnTo>
                  <a:lnTo>
                    <a:pt x="67945" y="161290"/>
                  </a:lnTo>
                  <a:lnTo>
                    <a:pt x="76187" y="176530"/>
                  </a:lnTo>
                  <a:lnTo>
                    <a:pt x="74955" y="179070"/>
                  </a:lnTo>
                  <a:lnTo>
                    <a:pt x="74891" y="180340"/>
                  </a:lnTo>
                  <a:lnTo>
                    <a:pt x="75311" y="180797"/>
                  </a:lnTo>
                  <a:lnTo>
                    <a:pt x="76225" y="177800"/>
                  </a:lnTo>
                  <a:lnTo>
                    <a:pt x="80251" y="173990"/>
                  </a:lnTo>
                  <a:lnTo>
                    <a:pt x="85331" y="171450"/>
                  </a:lnTo>
                  <a:lnTo>
                    <a:pt x="92049" y="167640"/>
                  </a:lnTo>
                  <a:lnTo>
                    <a:pt x="97307" y="165100"/>
                  </a:lnTo>
                  <a:lnTo>
                    <a:pt x="99923" y="163830"/>
                  </a:lnTo>
                  <a:lnTo>
                    <a:pt x="117144" y="158750"/>
                  </a:lnTo>
                  <a:lnTo>
                    <a:pt x="125476" y="156210"/>
                  </a:lnTo>
                  <a:lnTo>
                    <a:pt x="132956" y="154940"/>
                  </a:lnTo>
                  <a:lnTo>
                    <a:pt x="139103" y="154940"/>
                  </a:lnTo>
                  <a:lnTo>
                    <a:pt x="144348" y="156210"/>
                  </a:lnTo>
                  <a:lnTo>
                    <a:pt x="146697" y="157302"/>
                  </a:lnTo>
                  <a:close/>
                </a:path>
                <a:path w="693419" h="822325">
                  <a:moveTo>
                    <a:pt x="147053" y="157480"/>
                  </a:moveTo>
                  <a:lnTo>
                    <a:pt x="146697" y="157302"/>
                  </a:lnTo>
                  <a:lnTo>
                    <a:pt x="146735" y="157810"/>
                  </a:lnTo>
                  <a:lnTo>
                    <a:pt x="147053" y="157480"/>
                  </a:lnTo>
                  <a:close/>
                </a:path>
                <a:path w="693419" h="822325">
                  <a:moveTo>
                    <a:pt x="149720" y="778586"/>
                  </a:moveTo>
                  <a:lnTo>
                    <a:pt x="149326" y="774700"/>
                  </a:lnTo>
                  <a:lnTo>
                    <a:pt x="148882" y="778586"/>
                  </a:lnTo>
                  <a:lnTo>
                    <a:pt x="149720" y="778586"/>
                  </a:lnTo>
                  <a:close/>
                </a:path>
                <a:path w="693419" h="822325">
                  <a:moveTo>
                    <a:pt x="150456" y="764616"/>
                  </a:moveTo>
                  <a:lnTo>
                    <a:pt x="149313" y="764616"/>
                  </a:lnTo>
                  <a:lnTo>
                    <a:pt x="149275" y="765886"/>
                  </a:lnTo>
                  <a:lnTo>
                    <a:pt x="149174" y="773277"/>
                  </a:lnTo>
                  <a:lnTo>
                    <a:pt x="149326" y="774700"/>
                  </a:lnTo>
                  <a:lnTo>
                    <a:pt x="150456" y="764616"/>
                  </a:lnTo>
                  <a:close/>
                </a:path>
                <a:path w="693419" h="822325">
                  <a:moveTo>
                    <a:pt x="150456" y="706196"/>
                  </a:moveTo>
                  <a:lnTo>
                    <a:pt x="149466" y="706196"/>
                  </a:lnTo>
                  <a:lnTo>
                    <a:pt x="147370" y="710006"/>
                  </a:lnTo>
                  <a:lnTo>
                    <a:pt x="145059" y="713816"/>
                  </a:lnTo>
                  <a:lnTo>
                    <a:pt x="142595" y="717626"/>
                  </a:lnTo>
                  <a:lnTo>
                    <a:pt x="142544" y="718896"/>
                  </a:lnTo>
                  <a:lnTo>
                    <a:pt x="142049" y="721436"/>
                  </a:lnTo>
                  <a:lnTo>
                    <a:pt x="145313" y="715086"/>
                  </a:lnTo>
                  <a:lnTo>
                    <a:pt x="148272" y="709891"/>
                  </a:lnTo>
                  <a:lnTo>
                    <a:pt x="150456" y="706196"/>
                  </a:lnTo>
                  <a:close/>
                </a:path>
                <a:path w="693419" h="822325">
                  <a:moveTo>
                    <a:pt x="151892" y="788746"/>
                  </a:moveTo>
                  <a:lnTo>
                    <a:pt x="151358" y="789317"/>
                  </a:lnTo>
                  <a:lnTo>
                    <a:pt x="150431" y="792556"/>
                  </a:lnTo>
                  <a:lnTo>
                    <a:pt x="151892" y="788746"/>
                  </a:lnTo>
                  <a:close/>
                </a:path>
                <a:path w="693419" h="822325">
                  <a:moveTo>
                    <a:pt x="153847" y="647776"/>
                  </a:moveTo>
                  <a:lnTo>
                    <a:pt x="148971" y="645236"/>
                  </a:lnTo>
                  <a:lnTo>
                    <a:pt x="141262" y="643242"/>
                  </a:lnTo>
                  <a:lnTo>
                    <a:pt x="138861" y="652856"/>
                  </a:lnTo>
                  <a:lnTo>
                    <a:pt x="141033" y="651586"/>
                  </a:lnTo>
                  <a:lnTo>
                    <a:pt x="139217" y="659206"/>
                  </a:lnTo>
                  <a:lnTo>
                    <a:pt x="140296" y="660463"/>
                  </a:lnTo>
                  <a:lnTo>
                    <a:pt x="141262" y="656666"/>
                  </a:lnTo>
                  <a:lnTo>
                    <a:pt x="141287" y="655396"/>
                  </a:lnTo>
                  <a:lnTo>
                    <a:pt x="141554" y="654126"/>
                  </a:lnTo>
                  <a:lnTo>
                    <a:pt x="142011" y="652856"/>
                  </a:lnTo>
                  <a:lnTo>
                    <a:pt x="142265" y="651586"/>
                  </a:lnTo>
                  <a:lnTo>
                    <a:pt x="143154" y="651586"/>
                  </a:lnTo>
                  <a:lnTo>
                    <a:pt x="144081" y="650316"/>
                  </a:lnTo>
                  <a:lnTo>
                    <a:pt x="153847" y="650316"/>
                  </a:lnTo>
                  <a:lnTo>
                    <a:pt x="153847" y="647776"/>
                  </a:lnTo>
                  <a:close/>
                </a:path>
                <a:path w="693419" h="822325">
                  <a:moveTo>
                    <a:pt x="165011" y="703656"/>
                  </a:moveTo>
                  <a:lnTo>
                    <a:pt x="163868" y="704926"/>
                  </a:lnTo>
                  <a:lnTo>
                    <a:pt x="163271" y="704926"/>
                  </a:lnTo>
                  <a:lnTo>
                    <a:pt x="157937" y="722706"/>
                  </a:lnTo>
                  <a:lnTo>
                    <a:pt x="156552" y="726516"/>
                  </a:lnTo>
                  <a:lnTo>
                    <a:pt x="153619" y="734136"/>
                  </a:lnTo>
                  <a:lnTo>
                    <a:pt x="145288" y="751916"/>
                  </a:lnTo>
                  <a:lnTo>
                    <a:pt x="137668" y="769696"/>
                  </a:lnTo>
                  <a:lnTo>
                    <a:pt x="133578" y="778586"/>
                  </a:lnTo>
                  <a:lnTo>
                    <a:pt x="130009" y="787476"/>
                  </a:lnTo>
                  <a:lnTo>
                    <a:pt x="130175" y="788746"/>
                  </a:lnTo>
                  <a:lnTo>
                    <a:pt x="131749" y="786206"/>
                  </a:lnTo>
                  <a:lnTo>
                    <a:pt x="134772" y="779856"/>
                  </a:lnTo>
                  <a:lnTo>
                    <a:pt x="138645" y="770966"/>
                  </a:lnTo>
                  <a:lnTo>
                    <a:pt x="150431" y="745566"/>
                  </a:lnTo>
                  <a:lnTo>
                    <a:pt x="154863" y="733615"/>
                  </a:lnTo>
                  <a:lnTo>
                    <a:pt x="160604" y="717626"/>
                  </a:lnTo>
                  <a:lnTo>
                    <a:pt x="165011" y="703656"/>
                  </a:lnTo>
                  <a:close/>
                </a:path>
                <a:path w="693419" h="822325">
                  <a:moveTo>
                    <a:pt x="174726" y="699846"/>
                  </a:moveTo>
                  <a:lnTo>
                    <a:pt x="173723" y="699846"/>
                  </a:lnTo>
                  <a:lnTo>
                    <a:pt x="171564" y="701116"/>
                  </a:lnTo>
                  <a:lnTo>
                    <a:pt x="168605" y="714349"/>
                  </a:lnTo>
                  <a:lnTo>
                    <a:pt x="163728" y="735406"/>
                  </a:lnTo>
                  <a:lnTo>
                    <a:pt x="161290" y="746836"/>
                  </a:lnTo>
                  <a:lnTo>
                    <a:pt x="160020" y="746836"/>
                  </a:lnTo>
                  <a:lnTo>
                    <a:pt x="159981" y="741756"/>
                  </a:lnTo>
                  <a:lnTo>
                    <a:pt x="159118" y="740486"/>
                  </a:lnTo>
                  <a:lnTo>
                    <a:pt x="159004" y="745566"/>
                  </a:lnTo>
                  <a:lnTo>
                    <a:pt x="161366" y="749376"/>
                  </a:lnTo>
                  <a:lnTo>
                    <a:pt x="159715" y="755726"/>
                  </a:lnTo>
                  <a:lnTo>
                    <a:pt x="158242" y="755726"/>
                  </a:lnTo>
                  <a:lnTo>
                    <a:pt x="157886" y="750646"/>
                  </a:lnTo>
                  <a:lnTo>
                    <a:pt x="158026" y="762076"/>
                  </a:lnTo>
                  <a:lnTo>
                    <a:pt x="155511" y="765886"/>
                  </a:lnTo>
                  <a:lnTo>
                    <a:pt x="154063" y="774776"/>
                  </a:lnTo>
                  <a:lnTo>
                    <a:pt x="152222" y="774776"/>
                  </a:lnTo>
                  <a:lnTo>
                    <a:pt x="151955" y="767156"/>
                  </a:lnTo>
                  <a:lnTo>
                    <a:pt x="151892" y="765886"/>
                  </a:lnTo>
                  <a:lnTo>
                    <a:pt x="150355" y="765886"/>
                  </a:lnTo>
                  <a:lnTo>
                    <a:pt x="151307" y="776046"/>
                  </a:lnTo>
                  <a:lnTo>
                    <a:pt x="151371" y="778586"/>
                  </a:lnTo>
                  <a:lnTo>
                    <a:pt x="149720" y="778586"/>
                  </a:lnTo>
                  <a:lnTo>
                    <a:pt x="149479" y="784936"/>
                  </a:lnTo>
                  <a:lnTo>
                    <a:pt x="148501" y="782396"/>
                  </a:lnTo>
                  <a:lnTo>
                    <a:pt x="147904" y="774776"/>
                  </a:lnTo>
                  <a:lnTo>
                    <a:pt x="146100" y="776046"/>
                  </a:lnTo>
                  <a:lnTo>
                    <a:pt x="147548" y="784936"/>
                  </a:lnTo>
                  <a:lnTo>
                    <a:pt x="147548" y="786206"/>
                  </a:lnTo>
                  <a:lnTo>
                    <a:pt x="147904" y="788746"/>
                  </a:lnTo>
                  <a:lnTo>
                    <a:pt x="143929" y="792556"/>
                  </a:lnTo>
                  <a:lnTo>
                    <a:pt x="142481" y="792556"/>
                  </a:lnTo>
                  <a:lnTo>
                    <a:pt x="141757" y="787476"/>
                  </a:lnTo>
                  <a:lnTo>
                    <a:pt x="141503" y="788746"/>
                  </a:lnTo>
                  <a:lnTo>
                    <a:pt x="141782" y="796366"/>
                  </a:lnTo>
                  <a:lnTo>
                    <a:pt x="139585" y="796366"/>
                  </a:lnTo>
                  <a:lnTo>
                    <a:pt x="139661" y="793826"/>
                  </a:lnTo>
                  <a:lnTo>
                    <a:pt x="139966" y="788746"/>
                  </a:lnTo>
                  <a:lnTo>
                    <a:pt x="139217" y="788746"/>
                  </a:lnTo>
                  <a:lnTo>
                    <a:pt x="139090" y="790016"/>
                  </a:lnTo>
                  <a:lnTo>
                    <a:pt x="139014" y="792556"/>
                  </a:lnTo>
                  <a:lnTo>
                    <a:pt x="139230" y="797636"/>
                  </a:lnTo>
                  <a:lnTo>
                    <a:pt x="138861" y="797636"/>
                  </a:lnTo>
                  <a:lnTo>
                    <a:pt x="133438" y="800176"/>
                  </a:lnTo>
                  <a:lnTo>
                    <a:pt x="130898" y="801446"/>
                  </a:lnTo>
                  <a:lnTo>
                    <a:pt x="125107" y="803986"/>
                  </a:lnTo>
                  <a:lnTo>
                    <a:pt x="122224" y="803986"/>
                  </a:lnTo>
                  <a:lnTo>
                    <a:pt x="121132" y="798906"/>
                  </a:lnTo>
                  <a:lnTo>
                    <a:pt x="122161" y="789317"/>
                  </a:lnTo>
                  <a:lnTo>
                    <a:pt x="122034" y="786206"/>
                  </a:lnTo>
                  <a:lnTo>
                    <a:pt x="121856" y="783666"/>
                  </a:lnTo>
                  <a:lnTo>
                    <a:pt x="121742" y="782396"/>
                  </a:lnTo>
                  <a:lnTo>
                    <a:pt x="121615" y="781126"/>
                  </a:lnTo>
                  <a:lnTo>
                    <a:pt x="121500" y="779856"/>
                  </a:lnTo>
                  <a:lnTo>
                    <a:pt x="125171" y="774687"/>
                  </a:lnTo>
                  <a:lnTo>
                    <a:pt x="127279" y="770966"/>
                  </a:lnTo>
                  <a:lnTo>
                    <a:pt x="130632" y="764616"/>
                  </a:lnTo>
                  <a:lnTo>
                    <a:pt x="132499" y="760806"/>
                  </a:lnTo>
                  <a:lnTo>
                    <a:pt x="133756" y="758266"/>
                  </a:lnTo>
                  <a:lnTo>
                    <a:pt x="134772" y="755726"/>
                  </a:lnTo>
                  <a:lnTo>
                    <a:pt x="136804" y="750646"/>
                  </a:lnTo>
                  <a:lnTo>
                    <a:pt x="139941" y="744296"/>
                  </a:lnTo>
                  <a:lnTo>
                    <a:pt x="142494" y="737946"/>
                  </a:lnTo>
                  <a:lnTo>
                    <a:pt x="144259" y="734136"/>
                  </a:lnTo>
                  <a:lnTo>
                    <a:pt x="146608" y="729056"/>
                  </a:lnTo>
                  <a:lnTo>
                    <a:pt x="156349" y="706196"/>
                  </a:lnTo>
                  <a:lnTo>
                    <a:pt x="152971" y="706196"/>
                  </a:lnTo>
                  <a:lnTo>
                    <a:pt x="152603" y="707466"/>
                  </a:lnTo>
                  <a:lnTo>
                    <a:pt x="150431" y="712546"/>
                  </a:lnTo>
                  <a:lnTo>
                    <a:pt x="148628" y="717626"/>
                  </a:lnTo>
                  <a:lnTo>
                    <a:pt x="145732" y="723976"/>
                  </a:lnTo>
                  <a:lnTo>
                    <a:pt x="144983" y="725246"/>
                  </a:lnTo>
                  <a:lnTo>
                    <a:pt x="143586" y="727786"/>
                  </a:lnTo>
                  <a:lnTo>
                    <a:pt x="141947" y="732866"/>
                  </a:lnTo>
                  <a:lnTo>
                    <a:pt x="143078" y="732866"/>
                  </a:lnTo>
                  <a:lnTo>
                    <a:pt x="143598" y="734136"/>
                  </a:lnTo>
                  <a:lnTo>
                    <a:pt x="141541" y="732866"/>
                  </a:lnTo>
                  <a:lnTo>
                    <a:pt x="137629" y="743026"/>
                  </a:lnTo>
                  <a:lnTo>
                    <a:pt x="132613" y="755726"/>
                  </a:lnTo>
                  <a:lnTo>
                    <a:pt x="131622" y="755726"/>
                  </a:lnTo>
                  <a:lnTo>
                    <a:pt x="131622" y="751916"/>
                  </a:lnTo>
                  <a:lnTo>
                    <a:pt x="129451" y="760806"/>
                  </a:lnTo>
                  <a:lnTo>
                    <a:pt x="128727" y="759536"/>
                  </a:lnTo>
                  <a:lnTo>
                    <a:pt x="124752" y="770966"/>
                  </a:lnTo>
                  <a:lnTo>
                    <a:pt x="122212" y="769696"/>
                  </a:lnTo>
                  <a:lnTo>
                    <a:pt x="124853" y="762076"/>
                  </a:lnTo>
                  <a:lnTo>
                    <a:pt x="127050" y="755726"/>
                  </a:lnTo>
                  <a:lnTo>
                    <a:pt x="124752" y="754456"/>
                  </a:lnTo>
                  <a:lnTo>
                    <a:pt x="124028" y="762076"/>
                  </a:lnTo>
                  <a:lnTo>
                    <a:pt x="123304" y="755726"/>
                  </a:lnTo>
                  <a:lnTo>
                    <a:pt x="122351" y="768426"/>
                  </a:lnTo>
                  <a:lnTo>
                    <a:pt x="119799" y="777316"/>
                  </a:lnTo>
                  <a:lnTo>
                    <a:pt x="113538" y="781126"/>
                  </a:lnTo>
                  <a:lnTo>
                    <a:pt x="114985" y="776046"/>
                  </a:lnTo>
                  <a:lnTo>
                    <a:pt x="114236" y="776046"/>
                  </a:lnTo>
                  <a:lnTo>
                    <a:pt x="110985" y="782396"/>
                  </a:lnTo>
                  <a:lnTo>
                    <a:pt x="110274" y="781126"/>
                  </a:lnTo>
                  <a:lnTo>
                    <a:pt x="111112" y="779856"/>
                  </a:lnTo>
                  <a:lnTo>
                    <a:pt x="115709" y="773506"/>
                  </a:lnTo>
                  <a:lnTo>
                    <a:pt x="114261" y="773506"/>
                  </a:lnTo>
                  <a:lnTo>
                    <a:pt x="113080" y="774776"/>
                  </a:lnTo>
                  <a:lnTo>
                    <a:pt x="108470" y="782396"/>
                  </a:lnTo>
                  <a:lnTo>
                    <a:pt x="107022" y="781126"/>
                  </a:lnTo>
                  <a:lnTo>
                    <a:pt x="107797" y="779856"/>
                  </a:lnTo>
                  <a:lnTo>
                    <a:pt x="112547" y="774776"/>
                  </a:lnTo>
                  <a:lnTo>
                    <a:pt x="111734" y="773506"/>
                  </a:lnTo>
                  <a:lnTo>
                    <a:pt x="105219" y="781126"/>
                  </a:lnTo>
                  <a:lnTo>
                    <a:pt x="93281" y="779856"/>
                  </a:lnTo>
                  <a:lnTo>
                    <a:pt x="97269" y="773277"/>
                  </a:lnTo>
                  <a:lnTo>
                    <a:pt x="97980" y="772236"/>
                  </a:lnTo>
                  <a:lnTo>
                    <a:pt x="102298" y="765886"/>
                  </a:lnTo>
                  <a:lnTo>
                    <a:pt x="104876" y="762076"/>
                  </a:lnTo>
                  <a:lnTo>
                    <a:pt x="106603" y="759536"/>
                  </a:lnTo>
                  <a:lnTo>
                    <a:pt x="108470" y="756996"/>
                  </a:lnTo>
                  <a:lnTo>
                    <a:pt x="117779" y="744296"/>
                  </a:lnTo>
                  <a:lnTo>
                    <a:pt x="118719" y="743026"/>
                  </a:lnTo>
                  <a:lnTo>
                    <a:pt x="130403" y="726516"/>
                  </a:lnTo>
                  <a:lnTo>
                    <a:pt x="130175" y="726516"/>
                  </a:lnTo>
                  <a:lnTo>
                    <a:pt x="130022" y="725246"/>
                  </a:lnTo>
                  <a:lnTo>
                    <a:pt x="128574" y="726516"/>
                  </a:lnTo>
                  <a:lnTo>
                    <a:pt x="127431" y="727786"/>
                  </a:lnTo>
                  <a:lnTo>
                    <a:pt x="126555" y="729056"/>
                  </a:lnTo>
                  <a:lnTo>
                    <a:pt x="123596" y="732866"/>
                  </a:lnTo>
                  <a:lnTo>
                    <a:pt x="119418" y="740486"/>
                  </a:lnTo>
                  <a:lnTo>
                    <a:pt x="115684" y="744296"/>
                  </a:lnTo>
                  <a:lnTo>
                    <a:pt x="116230" y="741756"/>
                  </a:lnTo>
                  <a:lnTo>
                    <a:pt x="115112" y="741756"/>
                  </a:lnTo>
                  <a:lnTo>
                    <a:pt x="114871" y="743026"/>
                  </a:lnTo>
                  <a:lnTo>
                    <a:pt x="113614" y="745566"/>
                  </a:lnTo>
                  <a:lnTo>
                    <a:pt x="113436" y="746493"/>
                  </a:lnTo>
                  <a:lnTo>
                    <a:pt x="113728" y="746836"/>
                  </a:lnTo>
                  <a:lnTo>
                    <a:pt x="109753" y="751916"/>
                  </a:lnTo>
                  <a:lnTo>
                    <a:pt x="108661" y="751916"/>
                  </a:lnTo>
                  <a:lnTo>
                    <a:pt x="105943" y="756996"/>
                  </a:lnTo>
                  <a:lnTo>
                    <a:pt x="104495" y="756996"/>
                  </a:lnTo>
                  <a:lnTo>
                    <a:pt x="104851" y="750646"/>
                  </a:lnTo>
                  <a:lnTo>
                    <a:pt x="104419" y="753186"/>
                  </a:lnTo>
                  <a:lnTo>
                    <a:pt x="103314" y="762076"/>
                  </a:lnTo>
                  <a:lnTo>
                    <a:pt x="101600" y="762076"/>
                  </a:lnTo>
                  <a:lnTo>
                    <a:pt x="101955" y="754456"/>
                  </a:lnTo>
                  <a:lnTo>
                    <a:pt x="101460" y="756996"/>
                  </a:lnTo>
                  <a:lnTo>
                    <a:pt x="100101" y="765886"/>
                  </a:lnTo>
                  <a:lnTo>
                    <a:pt x="98348" y="765886"/>
                  </a:lnTo>
                  <a:lnTo>
                    <a:pt x="99428" y="758266"/>
                  </a:lnTo>
                  <a:lnTo>
                    <a:pt x="97980" y="760806"/>
                  </a:lnTo>
                  <a:lnTo>
                    <a:pt x="97980" y="767156"/>
                  </a:lnTo>
                  <a:lnTo>
                    <a:pt x="91465" y="769696"/>
                  </a:lnTo>
                  <a:lnTo>
                    <a:pt x="87858" y="770966"/>
                  </a:lnTo>
                  <a:lnTo>
                    <a:pt x="84594" y="772236"/>
                  </a:lnTo>
                  <a:lnTo>
                    <a:pt x="80264" y="773404"/>
                  </a:lnTo>
                  <a:lnTo>
                    <a:pt x="81153" y="773506"/>
                  </a:lnTo>
                  <a:lnTo>
                    <a:pt x="91262" y="772236"/>
                  </a:lnTo>
                  <a:lnTo>
                    <a:pt x="95783" y="772236"/>
                  </a:lnTo>
                  <a:lnTo>
                    <a:pt x="94335" y="774776"/>
                  </a:lnTo>
                  <a:lnTo>
                    <a:pt x="92163" y="777316"/>
                  </a:lnTo>
                  <a:lnTo>
                    <a:pt x="90716" y="779856"/>
                  </a:lnTo>
                  <a:lnTo>
                    <a:pt x="92519" y="781126"/>
                  </a:lnTo>
                  <a:lnTo>
                    <a:pt x="104495" y="783666"/>
                  </a:lnTo>
                  <a:lnTo>
                    <a:pt x="118186" y="783666"/>
                  </a:lnTo>
                  <a:lnTo>
                    <a:pt x="119392" y="791286"/>
                  </a:lnTo>
                  <a:lnTo>
                    <a:pt x="119735" y="797636"/>
                  </a:lnTo>
                  <a:lnTo>
                    <a:pt x="120942" y="805256"/>
                  </a:lnTo>
                  <a:lnTo>
                    <a:pt x="121666" y="805256"/>
                  </a:lnTo>
                  <a:lnTo>
                    <a:pt x="127571" y="803986"/>
                  </a:lnTo>
                  <a:lnTo>
                    <a:pt x="135978" y="800176"/>
                  </a:lnTo>
                  <a:lnTo>
                    <a:pt x="141884" y="797636"/>
                  </a:lnTo>
                  <a:lnTo>
                    <a:pt x="141998" y="802716"/>
                  </a:lnTo>
                  <a:lnTo>
                    <a:pt x="140487" y="806526"/>
                  </a:lnTo>
                  <a:lnTo>
                    <a:pt x="140614" y="810336"/>
                  </a:lnTo>
                  <a:lnTo>
                    <a:pt x="144653" y="810336"/>
                  </a:lnTo>
                  <a:lnTo>
                    <a:pt x="141757" y="807796"/>
                  </a:lnTo>
                  <a:lnTo>
                    <a:pt x="141389" y="807796"/>
                  </a:lnTo>
                  <a:lnTo>
                    <a:pt x="142836" y="801446"/>
                  </a:lnTo>
                  <a:lnTo>
                    <a:pt x="143205" y="801446"/>
                  </a:lnTo>
                  <a:lnTo>
                    <a:pt x="144284" y="796366"/>
                  </a:lnTo>
                  <a:lnTo>
                    <a:pt x="146100" y="795096"/>
                  </a:lnTo>
                  <a:lnTo>
                    <a:pt x="155346" y="774776"/>
                  </a:lnTo>
                  <a:lnTo>
                    <a:pt x="157492" y="768426"/>
                  </a:lnTo>
                  <a:lnTo>
                    <a:pt x="159639" y="760806"/>
                  </a:lnTo>
                  <a:lnTo>
                    <a:pt x="160985" y="755726"/>
                  </a:lnTo>
                  <a:lnTo>
                    <a:pt x="161658" y="753186"/>
                  </a:lnTo>
                  <a:lnTo>
                    <a:pt x="163156" y="746836"/>
                  </a:lnTo>
                  <a:lnTo>
                    <a:pt x="164960" y="739216"/>
                  </a:lnTo>
                  <a:lnTo>
                    <a:pt x="168389" y="726516"/>
                  </a:lnTo>
                  <a:lnTo>
                    <a:pt x="174726" y="699846"/>
                  </a:lnTo>
                  <a:close/>
                </a:path>
                <a:path w="693419" h="822325">
                  <a:moveTo>
                    <a:pt x="176453" y="118427"/>
                  </a:moveTo>
                  <a:lnTo>
                    <a:pt x="176149" y="117602"/>
                  </a:lnTo>
                  <a:lnTo>
                    <a:pt x="175780" y="118110"/>
                  </a:lnTo>
                  <a:lnTo>
                    <a:pt x="176453" y="118427"/>
                  </a:lnTo>
                  <a:close/>
                </a:path>
                <a:path w="693419" h="822325">
                  <a:moveTo>
                    <a:pt x="179412" y="696036"/>
                  </a:moveTo>
                  <a:lnTo>
                    <a:pt x="178206" y="697306"/>
                  </a:lnTo>
                  <a:lnTo>
                    <a:pt x="177457" y="701116"/>
                  </a:lnTo>
                  <a:lnTo>
                    <a:pt x="176644" y="707466"/>
                  </a:lnTo>
                  <a:lnTo>
                    <a:pt x="174764" y="720166"/>
                  </a:lnTo>
                  <a:lnTo>
                    <a:pt x="164769" y="765886"/>
                  </a:lnTo>
                  <a:lnTo>
                    <a:pt x="163791" y="768426"/>
                  </a:lnTo>
                  <a:lnTo>
                    <a:pt x="162572" y="773506"/>
                  </a:lnTo>
                  <a:lnTo>
                    <a:pt x="150456" y="800176"/>
                  </a:lnTo>
                  <a:lnTo>
                    <a:pt x="151676" y="800176"/>
                  </a:lnTo>
                  <a:lnTo>
                    <a:pt x="152857" y="798906"/>
                  </a:lnTo>
                  <a:lnTo>
                    <a:pt x="154203" y="797636"/>
                  </a:lnTo>
                  <a:lnTo>
                    <a:pt x="155765" y="794956"/>
                  </a:lnTo>
                  <a:lnTo>
                    <a:pt x="157353" y="792556"/>
                  </a:lnTo>
                  <a:lnTo>
                    <a:pt x="159956" y="787476"/>
                  </a:lnTo>
                  <a:lnTo>
                    <a:pt x="160515" y="786206"/>
                  </a:lnTo>
                  <a:lnTo>
                    <a:pt x="160693" y="786206"/>
                  </a:lnTo>
                  <a:lnTo>
                    <a:pt x="161023" y="784936"/>
                  </a:lnTo>
                  <a:lnTo>
                    <a:pt x="169100" y="751916"/>
                  </a:lnTo>
                  <a:lnTo>
                    <a:pt x="169722" y="750646"/>
                  </a:lnTo>
                  <a:lnTo>
                    <a:pt x="170510" y="748106"/>
                  </a:lnTo>
                  <a:lnTo>
                    <a:pt x="170980" y="745566"/>
                  </a:lnTo>
                  <a:lnTo>
                    <a:pt x="174320" y="730326"/>
                  </a:lnTo>
                  <a:lnTo>
                    <a:pt x="176149" y="720166"/>
                  </a:lnTo>
                  <a:lnTo>
                    <a:pt x="178587" y="702386"/>
                  </a:lnTo>
                  <a:lnTo>
                    <a:pt x="179412" y="696036"/>
                  </a:lnTo>
                  <a:close/>
                </a:path>
                <a:path w="693419" h="822325">
                  <a:moveTo>
                    <a:pt x="182143" y="590524"/>
                  </a:moveTo>
                  <a:lnTo>
                    <a:pt x="181800" y="589724"/>
                  </a:lnTo>
                  <a:lnTo>
                    <a:pt x="181521" y="588886"/>
                  </a:lnTo>
                  <a:lnTo>
                    <a:pt x="181317" y="588035"/>
                  </a:lnTo>
                  <a:lnTo>
                    <a:pt x="179463" y="588035"/>
                  </a:lnTo>
                  <a:lnTo>
                    <a:pt x="179235" y="589051"/>
                  </a:lnTo>
                  <a:lnTo>
                    <a:pt x="182143" y="590524"/>
                  </a:lnTo>
                  <a:close/>
                </a:path>
                <a:path w="693419" h="822325">
                  <a:moveTo>
                    <a:pt x="186550" y="590600"/>
                  </a:moveTo>
                  <a:lnTo>
                    <a:pt x="186436" y="588035"/>
                  </a:lnTo>
                  <a:lnTo>
                    <a:pt x="185978" y="588035"/>
                  </a:lnTo>
                  <a:lnTo>
                    <a:pt x="186105" y="589191"/>
                  </a:lnTo>
                  <a:lnTo>
                    <a:pt x="186296" y="590067"/>
                  </a:lnTo>
                  <a:lnTo>
                    <a:pt x="186550" y="590600"/>
                  </a:lnTo>
                  <a:close/>
                </a:path>
                <a:path w="693419" h="822325">
                  <a:moveTo>
                    <a:pt x="190182" y="698576"/>
                  </a:moveTo>
                  <a:lnTo>
                    <a:pt x="190068" y="693496"/>
                  </a:lnTo>
                  <a:lnTo>
                    <a:pt x="189776" y="692226"/>
                  </a:lnTo>
                  <a:lnTo>
                    <a:pt x="189268" y="692226"/>
                  </a:lnTo>
                  <a:lnTo>
                    <a:pt x="189166" y="694766"/>
                  </a:lnTo>
                  <a:lnTo>
                    <a:pt x="188696" y="714349"/>
                  </a:lnTo>
                  <a:lnTo>
                    <a:pt x="188264" y="722706"/>
                  </a:lnTo>
                  <a:lnTo>
                    <a:pt x="187972" y="725246"/>
                  </a:lnTo>
                  <a:lnTo>
                    <a:pt x="187413" y="729056"/>
                  </a:lnTo>
                  <a:lnTo>
                    <a:pt x="186817" y="732866"/>
                  </a:lnTo>
                  <a:lnTo>
                    <a:pt x="186258" y="735203"/>
                  </a:lnTo>
                  <a:lnTo>
                    <a:pt x="186296" y="736676"/>
                  </a:lnTo>
                  <a:lnTo>
                    <a:pt x="186588" y="740486"/>
                  </a:lnTo>
                  <a:lnTo>
                    <a:pt x="184785" y="748106"/>
                  </a:lnTo>
                  <a:lnTo>
                    <a:pt x="183769" y="756996"/>
                  </a:lnTo>
                  <a:lnTo>
                    <a:pt x="178930" y="790016"/>
                  </a:lnTo>
                  <a:lnTo>
                    <a:pt x="178015" y="793826"/>
                  </a:lnTo>
                  <a:lnTo>
                    <a:pt x="177038" y="797636"/>
                  </a:lnTo>
                  <a:lnTo>
                    <a:pt x="174612" y="803986"/>
                  </a:lnTo>
                  <a:lnTo>
                    <a:pt x="174193" y="803986"/>
                  </a:lnTo>
                  <a:lnTo>
                    <a:pt x="174929" y="805256"/>
                  </a:lnTo>
                  <a:lnTo>
                    <a:pt x="185788" y="756996"/>
                  </a:lnTo>
                  <a:lnTo>
                    <a:pt x="189001" y="721563"/>
                  </a:lnTo>
                  <a:lnTo>
                    <a:pt x="189014" y="721436"/>
                  </a:lnTo>
                  <a:lnTo>
                    <a:pt x="189166" y="718896"/>
                  </a:lnTo>
                  <a:lnTo>
                    <a:pt x="189636" y="711276"/>
                  </a:lnTo>
                  <a:lnTo>
                    <a:pt x="189966" y="704926"/>
                  </a:lnTo>
                  <a:lnTo>
                    <a:pt x="190119" y="701116"/>
                  </a:lnTo>
                  <a:lnTo>
                    <a:pt x="190182" y="698576"/>
                  </a:lnTo>
                  <a:close/>
                </a:path>
                <a:path w="693419" h="822325">
                  <a:moveTo>
                    <a:pt x="190817" y="594817"/>
                  </a:moveTo>
                  <a:lnTo>
                    <a:pt x="190538" y="593293"/>
                  </a:lnTo>
                  <a:lnTo>
                    <a:pt x="190334" y="590816"/>
                  </a:lnTo>
                  <a:lnTo>
                    <a:pt x="190207" y="588035"/>
                  </a:lnTo>
                  <a:lnTo>
                    <a:pt x="189191" y="588035"/>
                  </a:lnTo>
                  <a:lnTo>
                    <a:pt x="189496" y="592188"/>
                  </a:lnTo>
                  <a:lnTo>
                    <a:pt x="189522" y="594182"/>
                  </a:lnTo>
                  <a:lnTo>
                    <a:pt x="190817" y="594817"/>
                  </a:lnTo>
                  <a:close/>
                </a:path>
                <a:path w="693419" h="822325">
                  <a:moveTo>
                    <a:pt x="197739" y="598170"/>
                  </a:moveTo>
                  <a:lnTo>
                    <a:pt x="197319" y="594639"/>
                  </a:lnTo>
                  <a:lnTo>
                    <a:pt x="196964" y="591273"/>
                  </a:lnTo>
                  <a:lnTo>
                    <a:pt x="196697" y="588073"/>
                  </a:lnTo>
                  <a:lnTo>
                    <a:pt x="195948" y="588048"/>
                  </a:lnTo>
                  <a:lnTo>
                    <a:pt x="196291" y="591629"/>
                  </a:lnTo>
                  <a:lnTo>
                    <a:pt x="196748" y="595007"/>
                  </a:lnTo>
                  <a:lnTo>
                    <a:pt x="197383" y="598004"/>
                  </a:lnTo>
                  <a:lnTo>
                    <a:pt x="197739" y="598170"/>
                  </a:lnTo>
                  <a:close/>
                </a:path>
                <a:path w="693419" h="822325">
                  <a:moveTo>
                    <a:pt x="205016" y="601624"/>
                  </a:moveTo>
                  <a:lnTo>
                    <a:pt x="204647" y="599579"/>
                  </a:lnTo>
                  <a:lnTo>
                    <a:pt x="204355" y="598538"/>
                  </a:lnTo>
                  <a:lnTo>
                    <a:pt x="203606" y="595249"/>
                  </a:lnTo>
                  <a:lnTo>
                    <a:pt x="202450" y="588695"/>
                  </a:lnTo>
                  <a:lnTo>
                    <a:pt x="201168" y="588479"/>
                  </a:lnTo>
                  <a:lnTo>
                    <a:pt x="202095" y="593280"/>
                  </a:lnTo>
                  <a:lnTo>
                    <a:pt x="203060" y="597789"/>
                  </a:lnTo>
                  <a:lnTo>
                    <a:pt x="203860" y="601078"/>
                  </a:lnTo>
                  <a:lnTo>
                    <a:pt x="205016" y="601624"/>
                  </a:lnTo>
                  <a:close/>
                </a:path>
                <a:path w="693419" h="822325">
                  <a:moveTo>
                    <a:pt x="206197" y="716356"/>
                  </a:moveTo>
                  <a:lnTo>
                    <a:pt x="206121" y="698576"/>
                  </a:lnTo>
                  <a:lnTo>
                    <a:pt x="205879" y="693496"/>
                  </a:lnTo>
                  <a:lnTo>
                    <a:pt x="205600" y="692226"/>
                  </a:lnTo>
                  <a:lnTo>
                    <a:pt x="205359" y="690956"/>
                  </a:lnTo>
                  <a:lnTo>
                    <a:pt x="205193" y="689686"/>
                  </a:lnTo>
                  <a:lnTo>
                    <a:pt x="205066" y="689686"/>
                  </a:lnTo>
                  <a:lnTo>
                    <a:pt x="204825" y="692226"/>
                  </a:lnTo>
                  <a:lnTo>
                    <a:pt x="204558" y="697306"/>
                  </a:lnTo>
                  <a:lnTo>
                    <a:pt x="204254" y="707466"/>
                  </a:lnTo>
                  <a:lnTo>
                    <a:pt x="203009" y="763346"/>
                  </a:lnTo>
                  <a:lnTo>
                    <a:pt x="201472" y="782396"/>
                  </a:lnTo>
                  <a:lnTo>
                    <a:pt x="201269" y="787476"/>
                  </a:lnTo>
                  <a:lnTo>
                    <a:pt x="200723" y="793826"/>
                  </a:lnTo>
                  <a:lnTo>
                    <a:pt x="200647" y="794956"/>
                  </a:lnTo>
                  <a:lnTo>
                    <a:pt x="200520" y="801446"/>
                  </a:lnTo>
                  <a:lnTo>
                    <a:pt x="200634" y="802716"/>
                  </a:lnTo>
                  <a:lnTo>
                    <a:pt x="200964" y="803986"/>
                  </a:lnTo>
                  <a:lnTo>
                    <a:pt x="201561" y="803986"/>
                  </a:lnTo>
                  <a:lnTo>
                    <a:pt x="202069" y="798906"/>
                  </a:lnTo>
                  <a:lnTo>
                    <a:pt x="204508" y="759536"/>
                  </a:lnTo>
                  <a:lnTo>
                    <a:pt x="205371" y="741756"/>
                  </a:lnTo>
                  <a:lnTo>
                    <a:pt x="205968" y="725246"/>
                  </a:lnTo>
                  <a:lnTo>
                    <a:pt x="206197" y="716356"/>
                  </a:lnTo>
                  <a:close/>
                </a:path>
                <a:path w="693419" h="822325">
                  <a:moveTo>
                    <a:pt x="211696" y="604710"/>
                  </a:moveTo>
                  <a:lnTo>
                    <a:pt x="210362" y="600075"/>
                  </a:lnTo>
                  <a:lnTo>
                    <a:pt x="209270" y="595223"/>
                  </a:lnTo>
                  <a:lnTo>
                    <a:pt x="208381" y="590283"/>
                  </a:lnTo>
                  <a:lnTo>
                    <a:pt x="207657" y="590029"/>
                  </a:lnTo>
                  <a:lnTo>
                    <a:pt x="208673" y="595388"/>
                  </a:lnTo>
                  <a:lnTo>
                    <a:pt x="209918" y="600379"/>
                  </a:lnTo>
                  <a:lnTo>
                    <a:pt x="211442" y="604596"/>
                  </a:lnTo>
                  <a:lnTo>
                    <a:pt x="211696" y="604710"/>
                  </a:lnTo>
                  <a:close/>
                </a:path>
                <a:path w="693419" h="822325">
                  <a:moveTo>
                    <a:pt x="218516" y="605637"/>
                  </a:moveTo>
                  <a:lnTo>
                    <a:pt x="218097" y="605028"/>
                  </a:lnTo>
                  <a:lnTo>
                    <a:pt x="217805" y="604380"/>
                  </a:lnTo>
                  <a:lnTo>
                    <a:pt x="216954" y="600405"/>
                  </a:lnTo>
                  <a:lnTo>
                    <a:pt x="215836" y="596938"/>
                  </a:lnTo>
                  <a:lnTo>
                    <a:pt x="215138" y="593623"/>
                  </a:lnTo>
                  <a:lnTo>
                    <a:pt x="213715" y="592759"/>
                  </a:lnTo>
                  <a:lnTo>
                    <a:pt x="214376" y="595782"/>
                  </a:lnTo>
                  <a:lnTo>
                    <a:pt x="215214" y="598995"/>
                  </a:lnTo>
                  <a:lnTo>
                    <a:pt x="216065" y="601738"/>
                  </a:lnTo>
                  <a:lnTo>
                    <a:pt x="216382" y="603161"/>
                  </a:lnTo>
                  <a:lnTo>
                    <a:pt x="217030" y="605028"/>
                  </a:lnTo>
                  <a:lnTo>
                    <a:pt x="217220" y="606666"/>
                  </a:lnTo>
                  <a:lnTo>
                    <a:pt x="218516" y="605637"/>
                  </a:lnTo>
                  <a:close/>
                </a:path>
                <a:path w="693419" h="822325">
                  <a:moveTo>
                    <a:pt x="219379" y="596811"/>
                  </a:moveTo>
                  <a:lnTo>
                    <a:pt x="218960" y="596442"/>
                  </a:lnTo>
                  <a:lnTo>
                    <a:pt x="218960" y="598322"/>
                  </a:lnTo>
                  <a:lnTo>
                    <a:pt x="219290" y="601281"/>
                  </a:lnTo>
                  <a:lnTo>
                    <a:pt x="219379" y="596811"/>
                  </a:lnTo>
                  <a:close/>
                </a:path>
                <a:path w="693419" h="822325">
                  <a:moveTo>
                    <a:pt x="223799" y="602030"/>
                  </a:moveTo>
                  <a:lnTo>
                    <a:pt x="223481" y="600938"/>
                  </a:lnTo>
                  <a:lnTo>
                    <a:pt x="222694" y="600049"/>
                  </a:lnTo>
                  <a:lnTo>
                    <a:pt x="222288" y="599617"/>
                  </a:lnTo>
                  <a:lnTo>
                    <a:pt x="222885" y="601522"/>
                  </a:lnTo>
                  <a:lnTo>
                    <a:pt x="223202" y="602386"/>
                  </a:lnTo>
                  <a:lnTo>
                    <a:pt x="223799" y="602030"/>
                  </a:lnTo>
                  <a:close/>
                </a:path>
                <a:path w="693419" h="822325">
                  <a:moveTo>
                    <a:pt x="224993" y="82346"/>
                  </a:moveTo>
                  <a:lnTo>
                    <a:pt x="224726" y="82550"/>
                  </a:lnTo>
                  <a:lnTo>
                    <a:pt x="224993" y="82550"/>
                  </a:lnTo>
                  <a:lnTo>
                    <a:pt x="224993" y="82346"/>
                  </a:lnTo>
                  <a:close/>
                </a:path>
                <a:path w="693419" h="822325">
                  <a:moveTo>
                    <a:pt x="229831" y="788746"/>
                  </a:moveTo>
                  <a:lnTo>
                    <a:pt x="229704" y="694766"/>
                  </a:lnTo>
                  <a:lnTo>
                    <a:pt x="229755" y="676986"/>
                  </a:lnTo>
                  <a:lnTo>
                    <a:pt x="226669" y="675716"/>
                  </a:lnTo>
                  <a:lnTo>
                    <a:pt x="226733" y="693496"/>
                  </a:lnTo>
                  <a:lnTo>
                    <a:pt x="226606" y="788746"/>
                  </a:lnTo>
                  <a:lnTo>
                    <a:pt x="226733" y="801446"/>
                  </a:lnTo>
                  <a:lnTo>
                    <a:pt x="227838" y="810336"/>
                  </a:lnTo>
                  <a:lnTo>
                    <a:pt x="228219" y="812876"/>
                  </a:lnTo>
                  <a:lnTo>
                    <a:pt x="228600" y="810336"/>
                  </a:lnTo>
                  <a:lnTo>
                    <a:pt x="229603" y="801446"/>
                  </a:lnTo>
                  <a:lnTo>
                    <a:pt x="229831" y="788746"/>
                  </a:lnTo>
                  <a:close/>
                </a:path>
                <a:path w="693419" h="822325">
                  <a:moveTo>
                    <a:pt x="231724" y="82550"/>
                  </a:moveTo>
                  <a:lnTo>
                    <a:pt x="231444" y="82346"/>
                  </a:lnTo>
                  <a:lnTo>
                    <a:pt x="231444" y="82550"/>
                  </a:lnTo>
                  <a:lnTo>
                    <a:pt x="231724" y="82550"/>
                  </a:lnTo>
                  <a:close/>
                </a:path>
                <a:path w="693419" h="822325">
                  <a:moveTo>
                    <a:pt x="234022" y="44450"/>
                  </a:moveTo>
                  <a:lnTo>
                    <a:pt x="233387" y="41910"/>
                  </a:lnTo>
                  <a:lnTo>
                    <a:pt x="232651" y="40640"/>
                  </a:lnTo>
                  <a:lnTo>
                    <a:pt x="230720" y="39370"/>
                  </a:lnTo>
                  <a:lnTo>
                    <a:pt x="230162" y="38798"/>
                  </a:lnTo>
                  <a:lnTo>
                    <a:pt x="230162" y="44450"/>
                  </a:lnTo>
                  <a:lnTo>
                    <a:pt x="229514" y="45720"/>
                  </a:lnTo>
                  <a:lnTo>
                    <a:pt x="226923" y="45720"/>
                  </a:lnTo>
                  <a:lnTo>
                    <a:pt x="226390" y="44450"/>
                  </a:lnTo>
                  <a:lnTo>
                    <a:pt x="226504" y="43180"/>
                  </a:lnTo>
                  <a:lnTo>
                    <a:pt x="226745" y="43180"/>
                  </a:lnTo>
                  <a:lnTo>
                    <a:pt x="227406" y="41910"/>
                  </a:lnTo>
                  <a:lnTo>
                    <a:pt x="229031" y="41910"/>
                  </a:lnTo>
                  <a:lnTo>
                    <a:pt x="229692" y="43180"/>
                  </a:lnTo>
                  <a:lnTo>
                    <a:pt x="229946" y="43180"/>
                  </a:lnTo>
                  <a:lnTo>
                    <a:pt x="230162" y="44450"/>
                  </a:lnTo>
                  <a:lnTo>
                    <a:pt x="230162" y="38798"/>
                  </a:lnTo>
                  <a:lnTo>
                    <a:pt x="229501" y="38100"/>
                  </a:lnTo>
                  <a:lnTo>
                    <a:pt x="226936" y="38100"/>
                  </a:lnTo>
                  <a:lnTo>
                    <a:pt x="225717" y="39370"/>
                  </a:lnTo>
                  <a:lnTo>
                    <a:pt x="223786" y="40640"/>
                  </a:lnTo>
                  <a:lnTo>
                    <a:pt x="223050" y="41910"/>
                  </a:lnTo>
                  <a:lnTo>
                    <a:pt x="222415" y="44450"/>
                  </a:lnTo>
                  <a:lnTo>
                    <a:pt x="222732" y="46990"/>
                  </a:lnTo>
                  <a:lnTo>
                    <a:pt x="224282" y="49530"/>
                  </a:lnTo>
                  <a:lnTo>
                    <a:pt x="225526" y="49530"/>
                  </a:lnTo>
                  <a:lnTo>
                    <a:pt x="227482" y="50800"/>
                  </a:lnTo>
                  <a:lnTo>
                    <a:pt x="228955" y="50800"/>
                  </a:lnTo>
                  <a:lnTo>
                    <a:pt x="230911" y="49530"/>
                  </a:lnTo>
                  <a:lnTo>
                    <a:pt x="232156" y="49530"/>
                  </a:lnTo>
                  <a:lnTo>
                    <a:pt x="233705" y="46990"/>
                  </a:lnTo>
                  <a:lnTo>
                    <a:pt x="233857" y="45720"/>
                  </a:lnTo>
                  <a:lnTo>
                    <a:pt x="234022" y="44450"/>
                  </a:lnTo>
                  <a:close/>
                </a:path>
                <a:path w="693419" h="822325">
                  <a:moveTo>
                    <a:pt x="237477" y="596442"/>
                  </a:moveTo>
                  <a:lnTo>
                    <a:pt x="237185" y="596696"/>
                  </a:lnTo>
                  <a:lnTo>
                    <a:pt x="237058" y="596836"/>
                  </a:lnTo>
                  <a:lnTo>
                    <a:pt x="237477" y="596696"/>
                  </a:lnTo>
                  <a:lnTo>
                    <a:pt x="237477" y="596442"/>
                  </a:lnTo>
                  <a:close/>
                </a:path>
                <a:path w="693419" h="822325">
                  <a:moveTo>
                    <a:pt x="242722" y="592759"/>
                  </a:moveTo>
                  <a:lnTo>
                    <a:pt x="241769" y="593331"/>
                  </a:lnTo>
                  <a:lnTo>
                    <a:pt x="241300" y="593623"/>
                  </a:lnTo>
                  <a:lnTo>
                    <a:pt x="240868" y="595503"/>
                  </a:lnTo>
                  <a:lnTo>
                    <a:pt x="242214" y="594995"/>
                  </a:lnTo>
                  <a:lnTo>
                    <a:pt x="242722" y="592759"/>
                  </a:lnTo>
                  <a:close/>
                </a:path>
                <a:path w="693419" h="822325">
                  <a:moveTo>
                    <a:pt x="244284" y="763346"/>
                  </a:moveTo>
                  <a:lnTo>
                    <a:pt x="242925" y="740486"/>
                  </a:lnTo>
                  <a:lnTo>
                    <a:pt x="241541" y="707466"/>
                  </a:lnTo>
                  <a:lnTo>
                    <a:pt x="240715" y="682066"/>
                  </a:lnTo>
                  <a:lnTo>
                    <a:pt x="238798" y="680796"/>
                  </a:lnTo>
                  <a:lnTo>
                    <a:pt x="240474" y="741756"/>
                  </a:lnTo>
                  <a:lnTo>
                    <a:pt x="240842" y="756996"/>
                  </a:lnTo>
                  <a:lnTo>
                    <a:pt x="240969" y="763346"/>
                  </a:lnTo>
                  <a:lnTo>
                    <a:pt x="244284" y="763346"/>
                  </a:lnTo>
                  <a:close/>
                </a:path>
                <a:path w="693419" h="822325">
                  <a:moveTo>
                    <a:pt x="248793" y="590029"/>
                  </a:moveTo>
                  <a:lnTo>
                    <a:pt x="248056" y="590283"/>
                  </a:lnTo>
                  <a:lnTo>
                    <a:pt x="247586" y="592785"/>
                  </a:lnTo>
                  <a:lnTo>
                    <a:pt x="248297" y="592480"/>
                  </a:lnTo>
                  <a:lnTo>
                    <a:pt x="248793" y="590029"/>
                  </a:lnTo>
                  <a:close/>
                </a:path>
                <a:path w="693419" h="822325">
                  <a:moveTo>
                    <a:pt x="255270" y="588479"/>
                  </a:moveTo>
                  <a:lnTo>
                    <a:pt x="253987" y="588695"/>
                  </a:lnTo>
                  <a:lnTo>
                    <a:pt x="253746" y="590067"/>
                  </a:lnTo>
                  <a:lnTo>
                    <a:pt x="255079" y="589470"/>
                  </a:lnTo>
                  <a:lnTo>
                    <a:pt x="255270" y="588479"/>
                  </a:lnTo>
                  <a:close/>
                </a:path>
                <a:path w="693419" h="822325">
                  <a:moveTo>
                    <a:pt x="257162" y="805256"/>
                  </a:moveTo>
                  <a:lnTo>
                    <a:pt x="255041" y="787476"/>
                  </a:lnTo>
                  <a:lnTo>
                    <a:pt x="255041" y="777316"/>
                  </a:lnTo>
                  <a:lnTo>
                    <a:pt x="253339" y="768426"/>
                  </a:lnTo>
                  <a:lnTo>
                    <a:pt x="253212" y="753186"/>
                  </a:lnTo>
                  <a:lnTo>
                    <a:pt x="252653" y="725246"/>
                  </a:lnTo>
                  <a:lnTo>
                    <a:pt x="252018" y="702386"/>
                  </a:lnTo>
                  <a:lnTo>
                    <a:pt x="251371" y="689686"/>
                  </a:lnTo>
                  <a:lnTo>
                    <a:pt x="250304" y="708736"/>
                  </a:lnTo>
                  <a:lnTo>
                    <a:pt x="250240" y="713816"/>
                  </a:lnTo>
                  <a:lnTo>
                    <a:pt x="251371" y="748106"/>
                  </a:lnTo>
                  <a:lnTo>
                    <a:pt x="253555" y="787476"/>
                  </a:lnTo>
                  <a:lnTo>
                    <a:pt x="254990" y="803986"/>
                  </a:lnTo>
                  <a:lnTo>
                    <a:pt x="257162" y="805256"/>
                  </a:lnTo>
                  <a:close/>
                </a:path>
                <a:path w="693419" h="822325">
                  <a:moveTo>
                    <a:pt x="280657" y="118110"/>
                  </a:moveTo>
                  <a:lnTo>
                    <a:pt x="280289" y="117602"/>
                  </a:lnTo>
                  <a:lnTo>
                    <a:pt x="279984" y="118427"/>
                  </a:lnTo>
                  <a:lnTo>
                    <a:pt x="280657" y="118110"/>
                  </a:lnTo>
                  <a:close/>
                </a:path>
                <a:path w="693419" h="822325">
                  <a:moveTo>
                    <a:pt x="282244" y="803986"/>
                  </a:moveTo>
                  <a:lnTo>
                    <a:pt x="273278" y="765886"/>
                  </a:lnTo>
                  <a:lnTo>
                    <a:pt x="272719" y="751916"/>
                  </a:lnTo>
                  <a:lnTo>
                    <a:pt x="269773" y="740486"/>
                  </a:lnTo>
                  <a:lnTo>
                    <a:pt x="270141" y="736676"/>
                  </a:lnTo>
                  <a:lnTo>
                    <a:pt x="270243" y="735203"/>
                  </a:lnTo>
                  <a:lnTo>
                    <a:pt x="268655" y="727786"/>
                  </a:lnTo>
                  <a:lnTo>
                    <a:pt x="268084" y="721436"/>
                  </a:lnTo>
                  <a:lnTo>
                    <a:pt x="267716" y="713816"/>
                  </a:lnTo>
                  <a:lnTo>
                    <a:pt x="267500" y="706196"/>
                  </a:lnTo>
                  <a:lnTo>
                    <a:pt x="267385" y="699846"/>
                  </a:lnTo>
                  <a:lnTo>
                    <a:pt x="267233" y="693496"/>
                  </a:lnTo>
                  <a:lnTo>
                    <a:pt x="266446" y="693496"/>
                  </a:lnTo>
                  <a:lnTo>
                    <a:pt x="266509" y="702386"/>
                  </a:lnTo>
                  <a:lnTo>
                    <a:pt x="269760" y="748106"/>
                  </a:lnTo>
                  <a:lnTo>
                    <a:pt x="274891" y="788746"/>
                  </a:lnTo>
                  <a:lnTo>
                    <a:pt x="274891" y="790016"/>
                  </a:lnTo>
                  <a:lnTo>
                    <a:pt x="280784" y="806526"/>
                  </a:lnTo>
                  <a:lnTo>
                    <a:pt x="282244" y="803986"/>
                  </a:lnTo>
                  <a:close/>
                </a:path>
                <a:path w="693419" h="822325">
                  <a:moveTo>
                    <a:pt x="296481" y="57150"/>
                  </a:moveTo>
                  <a:lnTo>
                    <a:pt x="295998" y="55880"/>
                  </a:lnTo>
                  <a:lnTo>
                    <a:pt x="295427" y="55880"/>
                  </a:lnTo>
                  <a:lnTo>
                    <a:pt x="294525" y="54610"/>
                  </a:lnTo>
                  <a:lnTo>
                    <a:pt x="294627" y="49530"/>
                  </a:lnTo>
                  <a:lnTo>
                    <a:pt x="294106" y="45720"/>
                  </a:lnTo>
                  <a:lnTo>
                    <a:pt x="293077" y="41910"/>
                  </a:lnTo>
                  <a:lnTo>
                    <a:pt x="294271" y="40640"/>
                  </a:lnTo>
                  <a:lnTo>
                    <a:pt x="294805" y="39370"/>
                  </a:lnTo>
                  <a:lnTo>
                    <a:pt x="294728" y="38100"/>
                  </a:lnTo>
                  <a:lnTo>
                    <a:pt x="294576" y="36830"/>
                  </a:lnTo>
                  <a:lnTo>
                    <a:pt x="293979" y="35560"/>
                  </a:lnTo>
                  <a:lnTo>
                    <a:pt x="293547" y="34290"/>
                  </a:lnTo>
                  <a:lnTo>
                    <a:pt x="292354" y="33299"/>
                  </a:lnTo>
                  <a:lnTo>
                    <a:pt x="292354" y="39370"/>
                  </a:lnTo>
                  <a:lnTo>
                    <a:pt x="290906" y="35560"/>
                  </a:lnTo>
                  <a:lnTo>
                    <a:pt x="291858" y="36830"/>
                  </a:lnTo>
                  <a:lnTo>
                    <a:pt x="292341" y="36830"/>
                  </a:lnTo>
                  <a:lnTo>
                    <a:pt x="292354" y="39370"/>
                  </a:lnTo>
                  <a:lnTo>
                    <a:pt x="292354" y="33299"/>
                  </a:lnTo>
                  <a:lnTo>
                    <a:pt x="292036" y="33020"/>
                  </a:lnTo>
                  <a:lnTo>
                    <a:pt x="290804" y="33020"/>
                  </a:lnTo>
                  <a:lnTo>
                    <a:pt x="290436" y="33337"/>
                  </a:lnTo>
                  <a:lnTo>
                    <a:pt x="290436" y="57150"/>
                  </a:lnTo>
                  <a:lnTo>
                    <a:pt x="289420" y="63500"/>
                  </a:lnTo>
                  <a:lnTo>
                    <a:pt x="287489" y="69850"/>
                  </a:lnTo>
                  <a:lnTo>
                    <a:pt x="284683" y="76200"/>
                  </a:lnTo>
                  <a:lnTo>
                    <a:pt x="281101" y="82550"/>
                  </a:lnTo>
                  <a:lnTo>
                    <a:pt x="279742" y="82550"/>
                  </a:lnTo>
                  <a:lnTo>
                    <a:pt x="279742" y="87630"/>
                  </a:lnTo>
                  <a:lnTo>
                    <a:pt x="279247" y="87630"/>
                  </a:lnTo>
                  <a:lnTo>
                    <a:pt x="279247" y="90170"/>
                  </a:lnTo>
                  <a:lnTo>
                    <a:pt x="277228" y="100330"/>
                  </a:lnTo>
                  <a:lnTo>
                    <a:pt x="274231" y="109220"/>
                  </a:lnTo>
                  <a:lnTo>
                    <a:pt x="266090" y="106680"/>
                  </a:lnTo>
                  <a:lnTo>
                    <a:pt x="262890" y="106680"/>
                  </a:lnTo>
                  <a:lnTo>
                    <a:pt x="259346" y="105410"/>
                  </a:lnTo>
                  <a:lnTo>
                    <a:pt x="255790" y="104140"/>
                  </a:lnTo>
                  <a:lnTo>
                    <a:pt x="249720" y="104140"/>
                  </a:lnTo>
                  <a:lnTo>
                    <a:pt x="252920" y="100330"/>
                  </a:lnTo>
                  <a:lnTo>
                    <a:pt x="253466" y="99060"/>
                  </a:lnTo>
                  <a:lnTo>
                    <a:pt x="254050" y="99060"/>
                  </a:lnTo>
                  <a:lnTo>
                    <a:pt x="261340" y="105410"/>
                  </a:lnTo>
                  <a:lnTo>
                    <a:pt x="262178" y="105410"/>
                  </a:lnTo>
                  <a:lnTo>
                    <a:pt x="270903" y="101600"/>
                  </a:lnTo>
                  <a:lnTo>
                    <a:pt x="271551" y="101600"/>
                  </a:lnTo>
                  <a:lnTo>
                    <a:pt x="271576" y="100330"/>
                  </a:lnTo>
                  <a:lnTo>
                    <a:pt x="271640" y="97790"/>
                  </a:lnTo>
                  <a:lnTo>
                    <a:pt x="268465" y="95046"/>
                  </a:lnTo>
                  <a:lnTo>
                    <a:pt x="268465" y="97790"/>
                  </a:lnTo>
                  <a:lnTo>
                    <a:pt x="262623" y="100330"/>
                  </a:lnTo>
                  <a:lnTo>
                    <a:pt x="261112" y="99060"/>
                  </a:lnTo>
                  <a:lnTo>
                    <a:pt x="258102" y="96520"/>
                  </a:lnTo>
                  <a:lnTo>
                    <a:pt x="263740" y="93980"/>
                  </a:lnTo>
                  <a:lnTo>
                    <a:pt x="268465" y="97790"/>
                  </a:lnTo>
                  <a:lnTo>
                    <a:pt x="268465" y="95046"/>
                  </a:lnTo>
                  <a:lnTo>
                    <a:pt x="267233" y="93980"/>
                  </a:lnTo>
                  <a:lnTo>
                    <a:pt x="264299" y="91440"/>
                  </a:lnTo>
                  <a:lnTo>
                    <a:pt x="263410" y="91440"/>
                  </a:lnTo>
                  <a:lnTo>
                    <a:pt x="256070" y="95250"/>
                  </a:lnTo>
                  <a:lnTo>
                    <a:pt x="255943" y="95250"/>
                  </a:lnTo>
                  <a:lnTo>
                    <a:pt x="254088" y="96520"/>
                  </a:lnTo>
                  <a:lnTo>
                    <a:pt x="254076" y="93980"/>
                  </a:lnTo>
                  <a:lnTo>
                    <a:pt x="253365" y="92710"/>
                  </a:lnTo>
                  <a:lnTo>
                    <a:pt x="251345" y="90170"/>
                  </a:lnTo>
                  <a:lnTo>
                    <a:pt x="250647" y="90170"/>
                  </a:lnTo>
                  <a:lnTo>
                    <a:pt x="250647" y="96520"/>
                  </a:lnTo>
                  <a:lnTo>
                    <a:pt x="250583" y="99060"/>
                  </a:lnTo>
                  <a:lnTo>
                    <a:pt x="247942" y="100152"/>
                  </a:lnTo>
                  <a:lnTo>
                    <a:pt x="247942" y="104140"/>
                  </a:lnTo>
                  <a:lnTo>
                    <a:pt x="245694" y="104140"/>
                  </a:lnTo>
                  <a:lnTo>
                    <a:pt x="245313" y="103733"/>
                  </a:lnTo>
                  <a:lnTo>
                    <a:pt x="239572" y="102870"/>
                  </a:lnTo>
                  <a:lnTo>
                    <a:pt x="230911" y="102870"/>
                  </a:lnTo>
                  <a:lnTo>
                    <a:pt x="237058" y="99060"/>
                  </a:lnTo>
                  <a:lnTo>
                    <a:pt x="239102" y="97790"/>
                  </a:lnTo>
                  <a:lnTo>
                    <a:pt x="239356" y="97790"/>
                  </a:lnTo>
                  <a:lnTo>
                    <a:pt x="239445" y="93980"/>
                  </a:lnTo>
                  <a:lnTo>
                    <a:pt x="239229" y="92710"/>
                  </a:lnTo>
                  <a:lnTo>
                    <a:pt x="237159" y="91440"/>
                  </a:lnTo>
                  <a:lnTo>
                    <a:pt x="237159" y="93980"/>
                  </a:lnTo>
                  <a:lnTo>
                    <a:pt x="228219" y="99060"/>
                  </a:lnTo>
                  <a:lnTo>
                    <a:pt x="219290" y="93980"/>
                  </a:lnTo>
                  <a:lnTo>
                    <a:pt x="228219" y="88900"/>
                  </a:lnTo>
                  <a:lnTo>
                    <a:pt x="237159" y="93980"/>
                  </a:lnTo>
                  <a:lnTo>
                    <a:pt x="237159" y="91440"/>
                  </a:lnTo>
                  <a:lnTo>
                    <a:pt x="233019" y="88900"/>
                  </a:lnTo>
                  <a:lnTo>
                    <a:pt x="228879" y="86360"/>
                  </a:lnTo>
                  <a:lnTo>
                    <a:pt x="227558" y="86360"/>
                  </a:lnTo>
                  <a:lnTo>
                    <a:pt x="217208" y="92710"/>
                  </a:lnTo>
                  <a:lnTo>
                    <a:pt x="217004" y="93980"/>
                  </a:lnTo>
                  <a:lnTo>
                    <a:pt x="217093" y="97790"/>
                  </a:lnTo>
                  <a:lnTo>
                    <a:pt x="217335" y="97790"/>
                  </a:lnTo>
                  <a:lnTo>
                    <a:pt x="225526" y="102870"/>
                  </a:lnTo>
                  <a:lnTo>
                    <a:pt x="216865" y="102870"/>
                  </a:lnTo>
                  <a:lnTo>
                    <a:pt x="211124" y="103733"/>
                  </a:lnTo>
                  <a:lnTo>
                    <a:pt x="210743" y="104140"/>
                  </a:lnTo>
                  <a:lnTo>
                    <a:pt x="208495" y="104140"/>
                  </a:lnTo>
                  <a:lnTo>
                    <a:pt x="211124" y="103733"/>
                  </a:lnTo>
                  <a:lnTo>
                    <a:pt x="214350" y="100330"/>
                  </a:lnTo>
                  <a:lnTo>
                    <a:pt x="215061" y="97790"/>
                  </a:lnTo>
                  <a:lnTo>
                    <a:pt x="215036" y="93980"/>
                  </a:lnTo>
                  <a:lnTo>
                    <a:pt x="214325" y="92710"/>
                  </a:lnTo>
                  <a:lnTo>
                    <a:pt x="212623" y="91440"/>
                  </a:lnTo>
                  <a:lnTo>
                    <a:pt x="212356" y="90919"/>
                  </a:lnTo>
                  <a:lnTo>
                    <a:pt x="212356" y="96520"/>
                  </a:lnTo>
                  <a:lnTo>
                    <a:pt x="208953" y="100330"/>
                  </a:lnTo>
                  <a:lnTo>
                    <a:pt x="205854" y="99060"/>
                  </a:lnTo>
                  <a:lnTo>
                    <a:pt x="205790" y="96520"/>
                  </a:lnTo>
                  <a:lnTo>
                    <a:pt x="207759" y="97790"/>
                  </a:lnTo>
                  <a:lnTo>
                    <a:pt x="210616" y="95250"/>
                  </a:lnTo>
                  <a:lnTo>
                    <a:pt x="209435" y="93980"/>
                  </a:lnTo>
                  <a:lnTo>
                    <a:pt x="211582" y="93980"/>
                  </a:lnTo>
                  <a:lnTo>
                    <a:pt x="212356" y="96520"/>
                  </a:lnTo>
                  <a:lnTo>
                    <a:pt x="212356" y="90919"/>
                  </a:lnTo>
                  <a:lnTo>
                    <a:pt x="211975" y="90170"/>
                  </a:lnTo>
                  <a:lnTo>
                    <a:pt x="217157" y="90170"/>
                  </a:lnTo>
                  <a:lnTo>
                    <a:pt x="222910" y="87630"/>
                  </a:lnTo>
                  <a:lnTo>
                    <a:pt x="228219" y="83820"/>
                  </a:lnTo>
                  <a:lnTo>
                    <a:pt x="233527" y="87630"/>
                  </a:lnTo>
                  <a:lnTo>
                    <a:pt x="239280" y="90170"/>
                  </a:lnTo>
                  <a:lnTo>
                    <a:pt x="244462" y="90170"/>
                  </a:lnTo>
                  <a:lnTo>
                    <a:pt x="243814" y="91440"/>
                  </a:lnTo>
                  <a:lnTo>
                    <a:pt x="242112" y="92710"/>
                  </a:lnTo>
                  <a:lnTo>
                    <a:pt x="241401" y="93980"/>
                  </a:lnTo>
                  <a:lnTo>
                    <a:pt x="241376" y="97790"/>
                  </a:lnTo>
                  <a:lnTo>
                    <a:pt x="242087" y="100330"/>
                  </a:lnTo>
                  <a:lnTo>
                    <a:pt x="245313" y="103733"/>
                  </a:lnTo>
                  <a:lnTo>
                    <a:pt x="247942" y="104140"/>
                  </a:lnTo>
                  <a:lnTo>
                    <a:pt x="247942" y="100152"/>
                  </a:lnTo>
                  <a:lnTo>
                    <a:pt x="247484" y="100330"/>
                  </a:lnTo>
                  <a:lnTo>
                    <a:pt x="244094" y="96507"/>
                  </a:lnTo>
                  <a:lnTo>
                    <a:pt x="244856" y="93980"/>
                  </a:lnTo>
                  <a:lnTo>
                    <a:pt x="247002" y="93980"/>
                  </a:lnTo>
                  <a:lnTo>
                    <a:pt x="245821" y="95250"/>
                  </a:lnTo>
                  <a:lnTo>
                    <a:pt x="248691" y="97790"/>
                  </a:lnTo>
                  <a:lnTo>
                    <a:pt x="250647" y="96520"/>
                  </a:lnTo>
                  <a:lnTo>
                    <a:pt x="250647" y="90170"/>
                  </a:lnTo>
                  <a:lnTo>
                    <a:pt x="248818" y="90170"/>
                  </a:lnTo>
                  <a:lnTo>
                    <a:pt x="252895" y="88900"/>
                  </a:lnTo>
                  <a:lnTo>
                    <a:pt x="254939" y="87630"/>
                  </a:lnTo>
                  <a:lnTo>
                    <a:pt x="256984" y="86360"/>
                  </a:lnTo>
                  <a:lnTo>
                    <a:pt x="260997" y="82550"/>
                  </a:lnTo>
                  <a:lnTo>
                    <a:pt x="261810" y="83820"/>
                  </a:lnTo>
                  <a:lnTo>
                    <a:pt x="262737" y="83820"/>
                  </a:lnTo>
                  <a:lnTo>
                    <a:pt x="266611" y="87630"/>
                  </a:lnTo>
                  <a:lnTo>
                    <a:pt x="270141" y="88900"/>
                  </a:lnTo>
                  <a:lnTo>
                    <a:pt x="275526" y="90170"/>
                  </a:lnTo>
                  <a:lnTo>
                    <a:pt x="279247" y="90170"/>
                  </a:lnTo>
                  <a:lnTo>
                    <a:pt x="279247" y="87630"/>
                  </a:lnTo>
                  <a:lnTo>
                    <a:pt x="273837" y="87630"/>
                  </a:lnTo>
                  <a:lnTo>
                    <a:pt x="270954" y="86360"/>
                  </a:lnTo>
                  <a:lnTo>
                    <a:pt x="261442" y="78740"/>
                  </a:lnTo>
                  <a:lnTo>
                    <a:pt x="260680" y="78740"/>
                  </a:lnTo>
                  <a:lnTo>
                    <a:pt x="255308" y="85090"/>
                  </a:lnTo>
                  <a:lnTo>
                    <a:pt x="250317" y="87630"/>
                  </a:lnTo>
                  <a:lnTo>
                    <a:pt x="239712" y="87630"/>
                  </a:lnTo>
                  <a:lnTo>
                    <a:pt x="234073" y="85090"/>
                  </a:lnTo>
                  <a:lnTo>
                    <a:pt x="232270" y="83820"/>
                  </a:lnTo>
                  <a:lnTo>
                    <a:pt x="228663" y="81280"/>
                  </a:lnTo>
                  <a:lnTo>
                    <a:pt x="227774" y="81280"/>
                  </a:lnTo>
                  <a:lnTo>
                    <a:pt x="222364" y="85090"/>
                  </a:lnTo>
                  <a:lnTo>
                    <a:pt x="216725" y="87630"/>
                  </a:lnTo>
                  <a:lnTo>
                    <a:pt x="207619" y="87630"/>
                  </a:lnTo>
                  <a:lnTo>
                    <a:pt x="207619" y="90170"/>
                  </a:lnTo>
                  <a:lnTo>
                    <a:pt x="205092" y="90170"/>
                  </a:lnTo>
                  <a:lnTo>
                    <a:pt x="203073" y="92710"/>
                  </a:lnTo>
                  <a:lnTo>
                    <a:pt x="202374" y="93980"/>
                  </a:lnTo>
                  <a:lnTo>
                    <a:pt x="202361" y="96520"/>
                  </a:lnTo>
                  <a:lnTo>
                    <a:pt x="200507" y="95250"/>
                  </a:lnTo>
                  <a:lnTo>
                    <a:pt x="200367" y="95250"/>
                  </a:lnTo>
                  <a:lnTo>
                    <a:pt x="198335" y="94208"/>
                  </a:lnTo>
                  <a:lnTo>
                    <a:pt x="198335" y="96520"/>
                  </a:lnTo>
                  <a:lnTo>
                    <a:pt x="193814" y="100330"/>
                  </a:lnTo>
                  <a:lnTo>
                    <a:pt x="187972" y="97790"/>
                  </a:lnTo>
                  <a:lnTo>
                    <a:pt x="192697" y="93980"/>
                  </a:lnTo>
                  <a:lnTo>
                    <a:pt x="198335" y="96520"/>
                  </a:lnTo>
                  <a:lnTo>
                    <a:pt x="198335" y="94208"/>
                  </a:lnTo>
                  <a:lnTo>
                    <a:pt x="197916" y="93980"/>
                  </a:lnTo>
                  <a:lnTo>
                    <a:pt x="193027" y="91440"/>
                  </a:lnTo>
                  <a:lnTo>
                    <a:pt x="192138" y="91440"/>
                  </a:lnTo>
                  <a:lnTo>
                    <a:pt x="184797" y="97790"/>
                  </a:lnTo>
                  <a:lnTo>
                    <a:pt x="184886" y="101600"/>
                  </a:lnTo>
                  <a:lnTo>
                    <a:pt x="185534" y="101600"/>
                  </a:lnTo>
                  <a:lnTo>
                    <a:pt x="194259" y="105410"/>
                  </a:lnTo>
                  <a:lnTo>
                    <a:pt x="195097" y="105410"/>
                  </a:lnTo>
                  <a:lnTo>
                    <a:pt x="201066" y="100330"/>
                  </a:lnTo>
                  <a:lnTo>
                    <a:pt x="202565" y="99060"/>
                  </a:lnTo>
                  <a:lnTo>
                    <a:pt x="202984" y="99060"/>
                  </a:lnTo>
                  <a:lnTo>
                    <a:pt x="203517" y="100330"/>
                  </a:lnTo>
                  <a:lnTo>
                    <a:pt x="206717" y="104140"/>
                  </a:lnTo>
                  <a:lnTo>
                    <a:pt x="200647" y="104140"/>
                  </a:lnTo>
                  <a:lnTo>
                    <a:pt x="193548" y="106680"/>
                  </a:lnTo>
                  <a:lnTo>
                    <a:pt x="190347" y="106680"/>
                  </a:lnTo>
                  <a:lnTo>
                    <a:pt x="182206" y="109220"/>
                  </a:lnTo>
                  <a:lnTo>
                    <a:pt x="179209" y="100330"/>
                  </a:lnTo>
                  <a:lnTo>
                    <a:pt x="177190" y="90170"/>
                  </a:lnTo>
                  <a:lnTo>
                    <a:pt x="180911" y="90170"/>
                  </a:lnTo>
                  <a:lnTo>
                    <a:pt x="186296" y="88900"/>
                  </a:lnTo>
                  <a:lnTo>
                    <a:pt x="189826" y="87630"/>
                  </a:lnTo>
                  <a:lnTo>
                    <a:pt x="193700" y="83820"/>
                  </a:lnTo>
                  <a:lnTo>
                    <a:pt x="194640" y="83820"/>
                  </a:lnTo>
                  <a:lnTo>
                    <a:pt x="195440" y="82550"/>
                  </a:lnTo>
                  <a:lnTo>
                    <a:pt x="199453" y="86360"/>
                  </a:lnTo>
                  <a:lnTo>
                    <a:pt x="203542" y="88900"/>
                  </a:lnTo>
                  <a:lnTo>
                    <a:pt x="207619" y="90170"/>
                  </a:lnTo>
                  <a:lnTo>
                    <a:pt x="207619" y="87630"/>
                  </a:lnTo>
                  <a:lnTo>
                    <a:pt x="206133" y="87630"/>
                  </a:lnTo>
                  <a:lnTo>
                    <a:pt x="201129" y="85090"/>
                  </a:lnTo>
                  <a:lnTo>
                    <a:pt x="198983" y="82550"/>
                  </a:lnTo>
                  <a:lnTo>
                    <a:pt x="195757" y="78740"/>
                  </a:lnTo>
                  <a:lnTo>
                    <a:pt x="194995" y="78740"/>
                  </a:lnTo>
                  <a:lnTo>
                    <a:pt x="194462" y="80010"/>
                  </a:lnTo>
                  <a:lnTo>
                    <a:pt x="193548" y="81280"/>
                  </a:lnTo>
                  <a:lnTo>
                    <a:pt x="192493" y="82550"/>
                  </a:lnTo>
                  <a:lnTo>
                    <a:pt x="188696" y="85090"/>
                  </a:lnTo>
                  <a:lnTo>
                    <a:pt x="185483" y="86360"/>
                  </a:lnTo>
                  <a:lnTo>
                    <a:pt x="182600" y="87630"/>
                  </a:lnTo>
                  <a:lnTo>
                    <a:pt x="176695" y="87630"/>
                  </a:lnTo>
                  <a:lnTo>
                    <a:pt x="177952" y="85090"/>
                  </a:lnTo>
                  <a:lnTo>
                    <a:pt x="181114" y="86360"/>
                  </a:lnTo>
                  <a:lnTo>
                    <a:pt x="184175" y="85090"/>
                  </a:lnTo>
                  <a:lnTo>
                    <a:pt x="187248" y="83820"/>
                  </a:lnTo>
                  <a:lnTo>
                    <a:pt x="189280" y="82550"/>
                  </a:lnTo>
                  <a:lnTo>
                    <a:pt x="191325" y="81280"/>
                  </a:lnTo>
                  <a:lnTo>
                    <a:pt x="195249" y="77470"/>
                  </a:lnTo>
                  <a:lnTo>
                    <a:pt x="200533" y="82550"/>
                  </a:lnTo>
                  <a:lnTo>
                    <a:pt x="205943" y="85090"/>
                  </a:lnTo>
                  <a:lnTo>
                    <a:pt x="217195" y="86360"/>
                  </a:lnTo>
                  <a:lnTo>
                    <a:pt x="222973" y="83820"/>
                  </a:lnTo>
                  <a:lnTo>
                    <a:pt x="224726" y="82550"/>
                  </a:lnTo>
                  <a:lnTo>
                    <a:pt x="212534" y="82550"/>
                  </a:lnTo>
                  <a:lnTo>
                    <a:pt x="203555" y="81280"/>
                  </a:lnTo>
                  <a:lnTo>
                    <a:pt x="199174" y="77470"/>
                  </a:lnTo>
                  <a:lnTo>
                    <a:pt x="196253" y="74930"/>
                  </a:lnTo>
                  <a:lnTo>
                    <a:pt x="194894" y="72390"/>
                  </a:lnTo>
                  <a:lnTo>
                    <a:pt x="191795" y="66636"/>
                  </a:lnTo>
                  <a:lnTo>
                    <a:pt x="191795" y="72390"/>
                  </a:lnTo>
                  <a:lnTo>
                    <a:pt x="189255" y="71120"/>
                  </a:lnTo>
                  <a:lnTo>
                    <a:pt x="187096" y="68580"/>
                  </a:lnTo>
                  <a:lnTo>
                    <a:pt x="185318" y="66040"/>
                  </a:lnTo>
                  <a:lnTo>
                    <a:pt x="187998" y="66040"/>
                  </a:lnTo>
                  <a:lnTo>
                    <a:pt x="188785" y="64770"/>
                  </a:lnTo>
                  <a:lnTo>
                    <a:pt x="189471" y="67310"/>
                  </a:lnTo>
                  <a:lnTo>
                    <a:pt x="190474" y="69850"/>
                  </a:lnTo>
                  <a:lnTo>
                    <a:pt x="191795" y="72390"/>
                  </a:lnTo>
                  <a:lnTo>
                    <a:pt x="191795" y="66636"/>
                  </a:lnTo>
                  <a:lnTo>
                    <a:pt x="191477" y="66040"/>
                  </a:lnTo>
                  <a:lnTo>
                    <a:pt x="191325" y="64770"/>
                  </a:lnTo>
                  <a:lnTo>
                    <a:pt x="191173" y="63500"/>
                  </a:lnTo>
                  <a:lnTo>
                    <a:pt x="190385" y="57150"/>
                  </a:lnTo>
                  <a:lnTo>
                    <a:pt x="187706" y="57150"/>
                  </a:lnTo>
                  <a:lnTo>
                    <a:pt x="186728" y="57150"/>
                  </a:lnTo>
                  <a:lnTo>
                    <a:pt x="186537" y="57150"/>
                  </a:lnTo>
                  <a:lnTo>
                    <a:pt x="186537" y="62230"/>
                  </a:lnTo>
                  <a:lnTo>
                    <a:pt x="184264" y="63500"/>
                  </a:lnTo>
                  <a:lnTo>
                    <a:pt x="183134" y="60960"/>
                  </a:lnTo>
                  <a:lnTo>
                    <a:pt x="184708" y="59690"/>
                  </a:lnTo>
                  <a:lnTo>
                    <a:pt x="185724" y="59690"/>
                  </a:lnTo>
                  <a:lnTo>
                    <a:pt x="186537" y="62230"/>
                  </a:lnTo>
                  <a:lnTo>
                    <a:pt x="186537" y="57150"/>
                  </a:lnTo>
                  <a:lnTo>
                    <a:pt x="182689" y="57150"/>
                  </a:lnTo>
                  <a:lnTo>
                    <a:pt x="182397" y="58420"/>
                  </a:lnTo>
                  <a:lnTo>
                    <a:pt x="181838" y="59690"/>
                  </a:lnTo>
                  <a:lnTo>
                    <a:pt x="180784" y="57150"/>
                  </a:lnTo>
                  <a:lnTo>
                    <a:pt x="180060" y="54610"/>
                  </a:lnTo>
                  <a:lnTo>
                    <a:pt x="179692" y="52070"/>
                  </a:lnTo>
                  <a:lnTo>
                    <a:pt x="179768" y="44450"/>
                  </a:lnTo>
                  <a:lnTo>
                    <a:pt x="180682" y="41846"/>
                  </a:lnTo>
                  <a:lnTo>
                    <a:pt x="180835" y="40640"/>
                  </a:lnTo>
                  <a:lnTo>
                    <a:pt x="181483" y="39370"/>
                  </a:lnTo>
                  <a:lnTo>
                    <a:pt x="183362" y="34290"/>
                  </a:lnTo>
                  <a:lnTo>
                    <a:pt x="184505" y="34290"/>
                  </a:lnTo>
                  <a:lnTo>
                    <a:pt x="187566" y="30480"/>
                  </a:lnTo>
                  <a:lnTo>
                    <a:pt x="194868" y="25400"/>
                  </a:lnTo>
                  <a:lnTo>
                    <a:pt x="194322" y="27940"/>
                  </a:lnTo>
                  <a:lnTo>
                    <a:pt x="194373" y="29210"/>
                  </a:lnTo>
                  <a:lnTo>
                    <a:pt x="196430" y="31750"/>
                  </a:lnTo>
                  <a:lnTo>
                    <a:pt x="197675" y="31750"/>
                  </a:lnTo>
                  <a:lnTo>
                    <a:pt x="194792" y="34290"/>
                  </a:lnTo>
                  <a:lnTo>
                    <a:pt x="192430" y="38100"/>
                  </a:lnTo>
                  <a:lnTo>
                    <a:pt x="190728" y="41910"/>
                  </a:lnTo>
                  <a:lnTo>
                    <a:pt x="190766" y="40640"/>
                  </a:lnTo>
                  <a:lnTo>
                    <a:pt x="190233" y="38100"/>
                  </a:lnTo>
                  <a:lnTo>
                    <a:pt x="189496" y="34290"/>
                  </a:lnTo>
                  <a:lnTo>
                    <a:pt x="187134" y="34290"/>
                  </a:lnTo>
                  <a:lnTo>
                    <a:pt x="187134" y="40640"/>
                  </a:lnTo>
                  <a:lnTo>
                    <a:pt x="187045" y="41910"/>
                  </a:lnTo>
                  <a:lnTo>
                    <a:pt x="185801" y="44450"/>
                  </a:lnTo>
                  <a:lnTo>
                    <a:pt x="184073" y="44450"/>
                  </a:lnTo>
                  <a:lnTo>
                    <a:pt x="183362" y="41910"/>
                  </a:lnTo>
                  <a:lnTo>
                    <a:pt x="183375" y="40640"/>
                  </a:lnTo>
                  <a:lnTo>
                    <a:pt x="183642" y="40640"/>
                  </a:lnTo>
                  <a:lnTo>
                    <a:pt x="184467" y="38100"/>
                  </a:lnTo>
                  <a:lnTo>
                    <a:pt x="186702" y="39370"/>
                  </a:lnTo>
                  <a:lnTo>
                    <a:pt x="187020" y="40640"/>
                  </a:lnTo>
                  <a:lnTo>
                    <a:pt x="187134" y="34290"/>
                  </a:lnTo>
                  <a:lnTo>
                    <a:pt x="184505" y="34290"/>
                  </a:lnTo>
                  <a:lnTo>
                    <a:pt x="182460" y="36830"/>
                  </a:lnTo>
                  <a:lnTo>
                    <a:pt x="180682" y="41910"/>
                  </a:lnTo>
                  <a:lnTo>
                    <a:pt x="180962" y="43180"/>
                  </a:lnTo>
                  <a:lnTo>
                    <a:pt x="181864" y="48260"/>
                  </a:lnTo>
                  <a:lnTo>
                    <a:pt x="186499" y="48260"/>
                  </a:lnTo>
                  <a:lnTo>
                    <a:pt x="189242" y="45720"/>
                  </a:lnTo>
                  <a:lnTo>
                    <a:pt x="188023" y="49530"/>
                  </a:lnTo>
                  <a:lnTo>
                    <a:pt x="187655" y="52070"/>
                  </a:lnTo>
                  <a:lnTo>
                    <a:pt x="187540" y="54610"/>
                  </a:lnTo>
                  <a:lnTo>
                    <a:pt x="187617" y="55880"/>
                  </a:lnTo>
                  <a:lnTo>
                    <a:pt x="190233" y="55880"/>
                  </a:lnTo>
                  <a:lnTo>
                    <a:pt x="190068" y="54610"/>
                  </a:lnTo>
                  <a:lnTo>
                    <a:pt x="191973" y="45720"/>
                  </a:lnTo>
                  <a:lnTo>
                    <a:pt x="192252" y="44450"/>
                  </a:lnTo>
                  <a:lnTo>
                    <a:pt x="192519" y="43180"/>
                  </a:lnTo>
                  <a:lnTo>
                    <a:pt x="193497" y="41910"/>
                  </a:lnTo>
                  <a:lnTo>
                    <a:pt x="198361" y="35560"/>
                  </a:lnTo>
                  <a:lnTo>
                    <a:pt x="206883" y="29210"/>
                  </a:lnTo>
                  <a:lnTo>
                    <a:pt x="212128" y="27940"/>
                  </a:lnTo>
                  <a:lnTo>
                    <a:pt x="217373" y="26670"/>
                  </a:lnTo>
                  <a:lnTo>
                    <a:pt x="214896" y="34290"/>
                  </a:lnTo>
                  <a:lnTo>
                    <a:pt x="215277" y="44450"/>
                  </a:lnTo>
                  <a:lnTo>
                    <a:pt x="217665" y="55880"/>
                  </a:lnTo>
                  <a:lnTo>
                    <a:pt x="221221" y="66040"/>
                  </a:lnTo>
                  <a:lnTo>
                    <a:pt x="225031" y="76200"/>
                  </a:lnTo>
                  <a:lnTo>
                    <a:pt x="224993" y="82346"/>
                  </a:lnTo>
                  <a:lnTo>
                    <a:pt x="228219" y="80010"/>
                  </a:lnTo>
                  <a:lnTo>
                    <a:pt x="231444" y="82346"/>
                  </a:lnTo>
                  <a:lnTo>
                    <a:pt x="231432" y="80010"/>
                  </a:lnTo>
                  <a:lnTo>
                    <a:pt x="231406" y="76200"/>
                  </a:lnTo>
                  <a:lnTo>
                    <a:pt x="235216" y="66040"/>
                  </a:lnTo>
                  <a:lnTo>
                    <a:pt x="235661" y="64770"/>
                  </a:lnTo>
                  <a:lnTo>
                    <a:pt x="236105" y="63500"/>
                  </a:lnTo>
                  <a:lnTo>
                    <a:pt x="238772" y="55880"/>
                  </a:lnTo>
                  <a:lnTo>
                    <a:pt x="241160" y="44450"/>
                  </a:lnTo>
                  <a:lnTo>
                    <a:pt x="241541" y="34290"/>
                  </a:lnTo>
                  <a:lnTo>
                    <a:pt x="239064" y="26670"/>
                  </a:lnTo>
                  <a:lnTo>
                    <a:pt x="249555" y="29210"/>
                  </a:lnTo>
                  <a:lnTo>
                    <a:pt x="258076" y="35560"/>
                  </a:lnTo>
                  <a:lnTo>
                    <a:pt x="263918" y="43180"/>
                  </a:lnTo>
                  <a:lnTo>
                    <a:pt x="266369" y="54610"/>
                  </a:lnTo>
                  <a:lnTo>
                    <a:pt x="264960" y="66040"/>
                  </a:lnTo>
                  <a:lnTo>
                    <a:pt x="260184" y="74930"/>
                  </a:lnTo>
                  <a:lnTo>
                    <a:pt x="252882" y="81280"/>
                  </a:lnTo>
                  <a:lnTo>
                    <a:pt x="243903" y="82550"/>
                  </a:lnTo>
                  <a:lnTo>
                    <a:pt x="231724" y="82550"/>
                  </a:lnTo>
                  <a:lnTo>
                    <a:pt x="233476" y="83820"/>
                  </a:lnTo>
                  <a:lnTo>
                    <a:pt x="239242" y="86360"/>
                  </a:lnTo>
                  <a:lnTo>
                    <a:pt x="250494" y="85090"/>
                  </a:lnTo>
                  <a:lnTo>
                    <a:pt x="255917" y="82550"/>
                  </a:lnTo>
                  <a:lnTo>
                    <a:pt x="261188" y="77470"/>
                  </a:lnTo>
                  <a:lnTo>
                    <a:pt x="265125" y="81280"/>
                  </a:lnTo>
                  <a:lnTo>
                    <a:pt x="269189" y="83820"/>
                  </a:lnTo>
                  <a:lnTo>
                    <a:pt x="275336" y="86360"/>
                  </a:lnTo>
                  <a:lnTo>
                    <a:pt x="278485" y="85090"/>
                  </a:lnTo>
                  <a:lnTo>
                    <a:pt x="279742" y="87630"/>
                  </a:lnTo>
                  <a:lnTo>
                    <a:pt x="279742" y="82550"/>
                  </a:lnTo>
                  <a:lnTo>
                    <a:pt x="276567" y="82550"/>
                  </a:lnTo>
                  <a:lnTo>
                    <a:pt x="270471" y="81280"/>
                  </a:lnTo>
                  <a:lnTo>
                    <a:pt x="267081" y="77470"/>
                  </a:lnTo>
                  <a:lnTo>
                    <a:pt x="269925" y="72390"/>
                  </a:lnTo>
                  <a:lnTo>
                    <a:pt x="274243" y="64770"/>
                  </a:lnTo>
                  <a:lnTo>
                    <a:pt x="274967" y="63500"/>
                  </a:lnTo>
                  <a:lnTo>
                    <a:pt x="278574" y="57150"/>
                  </a:lnTo>
                  <a:lnTo>
                    <a:pt x="279768" y="43180"/>
                  </a:lnTo>
                  <a:lnTo>
                    <a:pt x="276745" y="35623"/>
                  </a:lnTo>
                  <a:lnTo>
                    <a:pt x="276745" y="52070"/>
                  </a:lnTo>
                  <a:lnTo>
                    <a:pt x="276377" y="54610"/>
                  </a:lnTo>
                  <a:lnTo>
                    <a:pt x="275666" y="57150"/>
                  </a:lnTo>
                  <a:lnTo>
                    <a:pt x="274599" y="59690"/>
                  </a:lnTo>
                  <a:lnTo>
                    <a:pt x="274053" y="58420"/>
                  </a:lnTo>
                  <a:lnTo>
                    <a:pt x="273761" y="57150"/>
                  </a:lnTo>
                  <a:lnTo>
                    <a:pt x="273304" y="56934"/>
                  </a:lnTo>
                  <a:lnTo>
                    <a:pt x="273304" y="60960"/>
                  </a:lnTo>
                  <a:lnTo>
                    <a:pt x="272173" y="63500"/>
                  </a:lnTo>
                  <a:lnTo>
                    <a:pt x="271119" y="62915"/>
                  </a:lnTo>
                  <a:lnTo>
                    <a:pt x="271119" y="66040"/>
                  </a:lnTo>
                  <a:lnTo>
                    <a:pt x="269341" y="68580"/>
                  </a:lnTo>
                  <a:lnTo>
                    <a:pt x="267182" y="71120"/>
                  </a:lnTo>
                  <a:lnTo>
                    <a:pt x="264642" y="72390"/>
                  </a:lnTo>
                  <a:lnTo>
                    <a:pt x="265963" y="69850"/>
                  </a:lnTo>
                  <a:lnTo>
                    <a:pt x="266966" y="67310"/>
                  </a:lnTo>
                  <a:lnTo>
                    <a:pt x="267652" y="64770"/>
                  </a:lnTo>
                  <a:lnTo>
                    <a:pt x="268439" y="66040"/>
                  </a:lnTo>
                  <a:lnTo>
                    <a:pt x="271119" y="66040"/>
                  </a:lnTo>
                  <a:lnTo>
                    <a:pt x="271119" y="62915"/>
                  </a:lnTo>
                  <a:lnTo>
                    <a:pt x="269887" y="62230"/>
                  </a:lnTo>
                  <a:lnTo>
                    <a:pt x="270725" y="59690"/>
                  </a:lnTo>
                  <a:lnTo>
                    <a:pt x="271729" y="59690"/>
                  </a:lnTo>
                  <a:lnTo>
                    <a:pt x="273304" y="60960"/>
                  </a:lnTo>
                  <a:lnTo>
                    <a:pt x="273304" y="56934"/>
                  </a:lnTo>
                  <a:lnTo>
                    <a:pt x="271081" y="55880"/>
                  </a:lnTo>
                  <a:lnTo>
                    <a:pt x="269709" y="57150"/>
                  </a:lnTo>
                  <a:lnTo>
                    <a:pt x="268744" y="57150"/>
                  </a:lnTo>
                  <a:lnTo>
                    <a:pt x="268973" y="53340"/>
                  </a:lnTo>
                  <a:lnTo>
                    <a:pt x="268414" y="49530"/>
                  </a:lnTo>
                  <a:lnTo>
                    <a:pt x="267208" y="45720"/>
                  </a:lnTo>
                  <a:lnTo>
                    <a:pt x="269938" y="48260"/>
                  </a:lnTo>
                  <a:lnTo>
                    <a:pt x="274574" y="48260"/>
                  </a:lnTo>
                  <a:lnTo>
                    <a:pt x="275031" y="45720"/>
                  </a:lnTo>
                  <a:lnTo>
                    <a:pt x="275247" y="44450"/>
                  </a:lnTo>
                  <a:lnTo>
                    <a:pt x="275475" y="43180"/>
                  </a:lnTo>
                  <a:lnTo>
                    <a:pt x="275767" y="41910"/>
                  </a:lnTo>
                  <a:lnTo>
                    <a:pt x="274434" y="38100"/>
                  </a:lnTo>
                  <a:lnTo>
                    <a:pt x="273977" y="36830"/>
                  </a:lnTo>
                  <a:lnTo>
                    <a:pt x="273075" y="35712"/>
                  </a:lnTo>
                  <a:lnTo>
                    <a:pt x="273075" y="41910"/>
                  </a:lnTo>
                  <a:lnTo>
                    <a:pt x="272364" y="44450"/>
                  </a:lnTo>
                  <a:lnTo>
                    <a:pt x="270637" y="44450"/>
                  </a:lnTo>
                  <a:lnTo>
                    <a:pt x="269392" y="41910"/>
                  </a:lnTo>
                  <a:lnTo>
                    <a:pt x="269316" y="40640"/>
                  </a:lnTo>
                  <a:lnTo>
                    <a:pt x="269735" y="39370"/>
                  </a:lnTo>
                  <a:lnTo>
                    <a:pt x="271983" y="38100"/>
                  </a:lnTo>
                  <a:lnTo>
                    <a:pt x="272796" y="40640"/>
                  </a:lnTo>
                  <a:lnTo>
                    <a:pt x="273062" y="40640"/>
                  </a:lnTo>
                  <a:lnTo>
                    <a:pt x="273075" y="41910"/>
                  </a:lnTo>
                  <a:lnTo>
                    <a:pt x="273075" y="35712"/>
                  </a:lnTo>
                  <a:lnTo>
                    <a:pt x="271945" y="34290"/>
                  </a:lnTo>
                  <a:lnTo>
                    <a:pt x="266954" y="34290"/>
                  </a:lnTo>
                  <a:lnTo>
                    <a:pt x="265709" y="40640"/>
                  </a:lnTo>
                  <a:lnTo>
                    <a:pt x="265709" y="41910"/>
                  </a:lnTo>
                  <a:lnTo>
                    <a:pt x="264007" y="38100"/>
                  </a:lnTo>
                  <a:lnTo>
                    <a:pt x="261645" y="34290"/>
                  </a:lnTo>
                  <a:lnTo>
                    <a:pt x="258762" y="31750"/>
                  </a:lnTo>
                  <a:lnTo>
                    <a:pt x="260007" y="31750"/>
                  </a:lnTo>
                  <a:lnTo>
                    <a:pt x="262064" y="29210"/>
                  </a:lnTo>
                  <a:lnTo>
                    <a:pt x="262115" y="27940"/>
                  </a:lnTo>
                  <a:lnTo>
                    <a:pt x="261835" y="26670"/>
                  </a:lnTo>
                  <a:lnTo>
                    <a:pt x="261581" y="25400"/>
                  </a:lnTo>
                  <a:lnTo>
                    <a:pt x="268884" y="30480"/>
                  </a:lnTo>
                  <a:lnTo>
                    <a:pt x="271945" y="34290"/>
                  </a:lnTo>
                  <a:lnTo>
                    <a:pt x="273088" y="34290"/>
                  </a:lnTo>
                  <a:lnTo>
                    <a:pt x="274955" y="39370"/>
                  </a:lnTo>
                  <a:lnTo>
                    <a:pt x="275615" y="40640"/>
                  </a:lnTo>
                  <a:lnTo>
                    <a:pt x="275767" y="41910"/>
                  </a:lnTo>
                  <a:lnTo>
                    <a:pt x="276669" y="44450"/>
                  </a:lnTo>
                  <a:lnTo>
                    <a:pt x="276745" y="52070"/>
                  </a:lnTo>
                  <a:lnTo>
                    <a:pt x="276745" y="35623"/>
                  </a:lnTo>
                  <a:lnTo>
                    <a:pt x="274180" y="29210"/>
                  </a:lnTo>
                  <a:lnTo>
                    <a:pt x="267970" y="25400"/>
                  </a:lnTo>
                  <a:lnTo>
                    <a:pt x="263842" y="22860"/>
                  </a:lnTo>
                  <a:lnTo>
                    <a:pt x="290436" y="57150"/>
                  </a:lnTo>
                  <a:lnTo>
                    <a:pt x="290436" y="33337"/>
                  </a:lnTo>
                  <a:lnTo>
                    <a:pt x="289331" y="34290"/>
                  </a:lnTo>
                  <a:lnTo>
                    <a:pt x="287655" y="30480"/>
                  </a:lnTo>
                  <a:lnTo>
                    <a:pt x="285623" y="29210"/>
                  </a:lnTo>
                  <a:lnTo>
                    <a:pt x="280174" y="24130"/>
                  </a:lnTo>
                  <a:lnTo>
                    <a:pt x="276936" y="21590"/>
                  </a:lnTo>
                  <a:lnTo>
                    <a:pt x="273621" y="20320"/>
                  </a:lnTo>
                  <a:lnTo>
                    <a:pt x="273583" y="19050"/>
                  </a:lnTo>
                  <a:lnTo>
                    <a:pt x="273126" y="17780"/>
                  </a:lnTo>
                  <a:lnTo>
                    <a:pt x="272046" y="17780"/>
                  </a:lnTo>
                  <a:lnTo>
                    <a:pt x="271551" y="16510"/>
                  </a:lnTo>
                  <a:lnTo>
                    <a:pt x="267550" y="16510"/>
                  </a:lnTo>
                  <a:lnTo>
                    <a:pt x="266915" y="17780"/>
                  </a:lnTo>
                  <a:lnTo>
                    <a:pt x="263461" y="16510"/>
                  </a:lnTo>
                  <a:lnTo>
                    <a:pt x="259956" y="16510"/>
                  </a:lnTo>
                  <a:lnTo>
                    <a:pt x="259956" y="29210"/>
                  </a:lnTo>
                  <a:lnTo>
                    <a:pt x="257543" y="27940"/>
                  </a:lnTo>
                  <a:lnTo>
                    <a:pt x="256501" y="25400"/>
                  </a:lnTo>
                  <a:lnTo>
                    <a:pt x="258927" y="25400"/>
                  </a:lnTo>
                  <a:lnTo>
                    <a:pt x="259384" y="26670"/>
                  </a:lnTo>
                  <a:lnTo>
                    <a:pt x="259956" y="29210"/>
                  </a:lnTo>
                  <a:lnTo>
                    <a:pt x="259956" y="16510"/>
                  </a:lnTo>
                  <a:lnTo>
                    <a:pt x="254901" y="16510"/>
                  </a:lnTo>
                  <a:lnTo>
                    <a:pt x="254901" y="24130"/>
                  </a:lnTo>
                  <a:lnTo>
                    <a:pt x="253695" y="24130"/>
                  </a:lnTo>
                  <a:lnTo>
                    <a:pt x="253187" y="25400"/>
                  </a:lnTo>
                  <a:lnTo>
                    <a:pt x="253479" y="27940"/>
                  </a:lnTo>
                  <a:lnTo>
                    <a:pt x="251587" y="26670"/>
                  </a:lnTo>
                  <a:lnTo>
                    <a:pt x="249694" y="25400"/>
                  </a:lnTo>
                  <a:lnTo>
                    <a:pt x="245364" y="24130"/>
                  </a:lnTo>
                  <a:lnTo>
                    <a:pt x="240665" y="22860"/>
                  </a:lnTo>
                  <a:lnTo>
                    <a:pt x="250558" y="22860"/>
                  </a:lnTo>
                  <a:lnTo>
                    <a:pt x="254901" y="24130"/>
                  </a:lnTo>
                  <a:lnTo>
                    <a:pt x="254901" y="16510"/>
                  </a:lnTo>
                  <a:lnTo>
                    <a:pt x="248602" y="16510"/>
                  </a:lnTo>
                  <a:lnTo>
                    <a:pt x="237578" y="20091"/>
                  </a:lnTo>
                  <a:lnTo>
                    <a:pt x="237578" y="34290"/>
                  </a:lnTo>
                  <a:lnTo>
                    <a:pt x="236994" y="44450"/>
                  </a:lnTo>
                  <a:lnTo>
                    <a:pt x="234911" y="55880"/>
                  </a:lnTo>
                  <a:lnTo>
                    <a:pt x="232689" y="63500"/>
                  </a:lnTo>
                  <a:lnTo>
                    <a:pt x="232359" y="60960"/>
                  </a:lnTo>
                  <a:lnTo>
                    <a:pt x="232041" y="60960"/>
                  </a:lnTo>
                  <a:lnTo>
                    <a:pt x="232041" y="66040"/>
                  </a:lnTo>
                  <a:lnTo>
                    <a:pt x="230936" y="69850"/>
                  </a:lnTo>
                  <a:lnTo>
                    <a:pt x="229654" y="72390"/>
                  </a:lnTo>
                  <a:lnTo>
                    <a:pt x="228219" y="76200"/>
                  </a:lnTo>
                  <a:lnTo>
                    <a:pt x="226783" y="72390"/>
                  </a:lnTo>
                  <a:lnTo>
                    <a:pt x="225501" y="69850"/>
                  </a:lnTo>
                  <a:lnTo>
                    <a:pt x="224396" y="66040"/>
                  </a:lnTo>
                  <a:lnTo>
                    <a:pt x="224853" y="67310"/>
                  </a:lnTo>
                  <a:lnTo>
                    <a:pt x="226098" y="67310"/>
                  </a:lnTo>
                  <a:lnTo>
                    <a:pt x="226504" y="68580"/>
                  </a:lnTo>
                  <a:lnTo>
                    <a:pt x="229933" y="68580"/>
                  </a:lnTo>
                  <a:lnTo>
                    <a:pt x="230339" y="67310"/>
                  </a:lnTo>
                  <a:lnTo>
                    <a:pt x="231584" y="67310"/>
                  </a:lnTo>
                  <a:lnTo>
                    <a:pt x="232041" y="66040"/>
                  </a:lnTo>
                  <a:lnTo>
                    <a:pt x="232041" y="60960"/>
                  </a:lnTo>
                  <a:lnTo>
                    <a:pt x="231775" y="60960"/>
                  </a:lnTo>
                  <a:lnTo>
                    <a:pt x="230212" y="59690"/>
                  </a:lnTo>
                  <a:lnTo>
                    <a:pt x="230022" y="59448"/>
                  </a:lnTo>
                  <a:lnTo>
                    <a:pt x="230022" y="62230"/>
                  </a:lnTo>
                  <a:lnTo>
                    <a:pt x="230022" y="63500"/>
                  </a:lnTo>
                  <a:lnTo>
                    <a:pt x="229209" y="64770"/>
                  </a:lnTo>
                  <a:lnTo>
                    <a:pt x="227228" y="64770"/>
                  </a:lnTo>
                  <a:lnTo>
                    <a:pt x="226415" y="63500"/>
                  </a:lnTo>
                  <a:lnTo>
                    <a:pt x="226415" y="62230"/>
                  </a:lnTo>
                  <a:lnTo>
                    <a:pt x="227228" y="60960"/>
                  </a:lnTo>
                  <a:lnTo>
                    <a:pt x="229209" y="60960"/>
                  </a:lnTo>
                  <a:lnTo>
                    <a:pt x="230022" y="62230"/>
                  </a:lnTo>
                  <a:lnTo>
                    <a:pt x="230022" y="59448"/>
                  </a:lnTo>
                  <a:lnTo>
                    <a:pt x="229247" y="58420"/>
                  </a:lnTo>
                  <a:lnTo>
                    <a:pt x="227190" y="58420"/>
                  </a:lnTo>
                  <a:lnTo>
                    <a:pt x="226225" y="59690"/>
                  </a:lnTo>
                  <a:lnTo>
                    <a:pt x="224663" y="60960"/>
                  </a:lnTo>
                  <a:lnTo>
                    <a:pt x="224078" y="60960"/>
                  </a:lnTo>
                  <a:lnTo>
                    <a:pt x="223748" y="63500"/>
                  </a:lnTo>
                  <a:lnTo>
                    <a:pt x="221526" y="55880"/>
                  </a:lnTo>
                  <a:lnTo>
                    <a:pt x="219443" y="44450"/>
                  </a:lnTo>
                  <a:lnTo>
                    <a:pt x="218859" y="34290"/>
                  </a:lnTo>
                  <a:lnTo>
                    <a:pt x="220853" y="26670"/>
                  </a:lnTo>
                  <a:lnTo>
                    <a:pt x="221183" y="25400"/>
                  </a:lnTo>
                  <a:lnTo>
                    <a:pt x="225272" y="25400"/>
                  </a:lnTo>
                  <a:lnTo>
                    <a:pt x="224396" y="26670"/>
                  </a:lnTo>
                  <a:lnTo>
                    <a:pt x="223634" y="29210"/>
                  </a:lnTo>
                  <a:lnTo>
                    <a:pt x="223951" y="31750"/>
                  </a:lnTo>
                  <a:lnTo>
                    <a:pt x="224548" y="33020"/>
                  </a:lnTo>
                  <a:lnTo>
                    <a:pt x="226161" y="33020"/>
                  </a:lnTo>
                  <a:lnTo>
                    <a:pt x="227152" y="34290"/>
                  </a:lnTo>
                  <a:lnTo>
                    <a:pt x="229273" y="34290"/>
                  </a:lnTo>
                  <a:lnTo>
                    <a:pt x="230276" y="33020"/>
                  </a:lnTo>
                  <a:lnTo>
                    <a:pt x="231889" y="33020"/>
                  </a:lnTo>
                  <a:lnTo>
                    <a:pt x="232486" y="31750"/>
                  </a:lnTo>
                  <a:lnTo>
                    <a:pt x="232676" y="30480"/>
                  </a:lnTo>
                  <a:lnTo>
                    <a:pt x="232803" y="29210"/>
                  </a:lnTo>
                  <a:lnTo>
                    <a:pt x="232041" y="26670"/>
                  </a:lnTo>
                  <a:lnTo>
                    <a:pt x="231165" y="25400"/>
                  </a:lnTo>
                  <a:lnTo>
                    <a:pt x="235254" y="25400"/>
                  </a:lnTo>
                  <a:lnTo>
                    <a:pt x="237578" y="34290"/>
                  </a:lnTo>
                  <a:lnTo>
                    <a:pt x="237578" y="20091"/>
                  </a:lnTo>
                  <a:lnTo>
                    <a:pt x="232956" y="21590"/>
                  </a:lnTo>
                  <a:lnTo>
                    <a:pt x="232765" y="21590"/>
                  </a:lnTo>
                  <a:lnTo>
                    <a:pt x="232625" y="20320"/>
                  </a:lnTo>
                  <a:lnTo>
                    <a:pt x="231800" y="12700"/>
                  </a:lnTo>
                  <a:lnTo>
                    <a:pt x="232879" y="13970"/>
                  </a:lnTo>
                  <a:lnTo>
                    <a:pt x="236689" y="13970"/>
                  </a:lnTo>
                  <a:lnTo>
                    <a:pt x="236880" y="12700"/>
                  </a:lnTo>
                  <a:lnTo>
                    <a:pt x="237070" y="5080"/>
                  </a:lnTo>
                  <a:lnTo>
                    <a:pt x="235000" y="5080"/>
                  </a:lnTo>
                  <a:lnTo>
                    <a:pt x="235000" y="10160"/>
                  </a:lnTo>
                  <a:lnTo>
                    <a:pt x="234378" y="11430"/>
                  </a:lnTo>
                  <a:lnTo>
                    <a:pt x="231114" y="11430"/>
                  </a:lnTo>
                  <a:lnTo>
                    <a:pt x="231114" y="29210"/>
                  </a:lnTo>
                  <a:lnTo>
                    <a:pt x="229552" y="30480"/>
                  </a:lnTo>
                  <a:lnTo>
                    <a:pt x="226885" y="30480"/>
                  </a:lnTo>
                  <a:lnTo>
                    <a:pt x="225323" y="29210"/>
                  </a:lnTo>
                  <a:lnTo>
                    <a:pt x="226834" y="26670"/>
                  </a:lnTo>
                  <a:lnTo>
                    <a:pt x="229603" y="26670"/>
                  </a:lnTo>
                  <a:lnTo>
                    <a:pt x="231114" y="29210"/>
                  </a:lnTo>
                  <a:lnTo>
                    <a:pt x="231114" y="11430"/>
                  </a:lnTo>
                  <a:lnTo>
                    <a:pt x="229666" y="11430"/>
                  </a:lnTo>
                  <a:lnTo>
                    <a:pt x="229387" y="12700"/>
                  </a:lnTo>
                  <a:lnTo>
                    <a:pt x="229933" y="17780"/>
                  </a:lnTo>
                  <a:lnTo>
                    <a:pt x="230301" y="20320"/>
                  </a:lnTo>
                  <a:lnTo>
                    <a:pt x="226136" y="20320"/>
                  </a:lnTo>
                  <a:lnTo>
                    <a:pt x="226504" y="17780"/>
                  </a:lnTo>
                  <a:lnTo>
                    <a:pt x="227050" y="12700"/>
                  </a:lnTo>
                  <a:lnTo>
                    <a:pt x="226771" y="11430"/>
                  </a:lnTo>
                  <a:lnTo>
                    <a:pt x="222059" y="11430"/>
                  </a:lnTo>
                  <a:lnTo>
                    <a:pt x="221437" y="10160"/>
                  </a:lnTo>
                  <a:lnTo>
                    <a:pt x="221449" y="8890"/>
                  </a:lnTo>
                  <a:lnTo>
                    <a:pt x="222097" y="7620"/>
                  </a:lnTo>
                  <a:lnTo>
                    <a:pt x="226860" y="7620"/>
                  </a:lnTo>
                  <a:lnTo>
                    <a:pt x="226656" y="3810"/>
                  </a:lnTo>
                  <a:lnTo>
                    <a:pt x="226428" y="2540"/>
                  </a:lnTo>
                  <a:lnTo>
                    <a:pt x="230009" y="2540"/>
                  </a:lnTo>
                  <a:lnTo>
                    <a:pt x="229781" y="3810"/>
                  </a:lnTo>
                  <a:lnTo>
                    <a:pt x="229704" y="5080"/>
                  </a:lnTo>
                  <a:lnTo>
                    <a:pt x="229577" y="7620"/>
                  </a:lnTo>
                  <a:lnTo>
                    <a:pt x="234340" y="7620"/>
                  </a:lnTo>
                  <a:lnTo>
                    <a:pt x="234988" y="8890"/>
                  </a:lnTo>
                  <a:lnTo>
                    <a:pt x="235000" y="10160"/>
                  </a:lnTo>
                  <a:lnTo>
                    <a:pt x="235000" y="5080"/>
                  </a:lnTo>
                  <a:lnTo>
                    <a:pt x="232092" y="5080"/>
                  </a:lnTo>
                  <a:lnTo>
                    <a:pt x="232575" y="2540"/>
                  </a:lnTo>
                  <a:lnTo>
                    <a:pt x="232829" y="1270"/>
                  </a:lnTo>
                  <a:lnTo>
                    <a:pt x="231673" y="0"/>
                  </a:lnTo>
                  <a:lnTo>
                    <a:pt x="224764" y="0"/>
                  </a:lnTo>
                  <a:lnTo>
                    <a:pt x="223621" y="1270"/>
                  </a:lnTo>
                  <a:lnTo>
                    <a:pt x="224345" y="5080"/>
                  </a:lnTo>
                  <a:lnTo>
                    <a:pt x="219367" y="5080"/>
                  </a:lnTo>
                  <a:lnTo>
                    <a:pt x="219557" y="12700"/>
                  </a:lnTo>
                  <a:lnTo>
                    <a:pt x="219748" y="13970"/>
                  </a:lnTo>
                  <a:lnTo>
                    <a:pt x="223558" y="13970"/>
                  </a:lnTo>
                  <a:lnTo>
                    <a:pt x="224637" y="12700"/>
                  </a:lnTo>
                  <a:lnTo>
                    <a:pt x="223672" y="21590"/>
                  </a:lnTo>
                  <a:lnTo>
                    <a:pt x="223481" y="21590"/>
                  </a:lnTo>
                  <a:lnTo>
                    <a:pt x="215773" y="19088"/>
                  </a:lnTo>
                  <a:lnTo>
                    <a:pt x="215773" y="22860"/>
                  </a:lnTo>
                  <a:lnTo>
                    <a:pt x="211074" y="24130"/>
                  </a:lnTo>
                  <a:lnTo>
                    <a:pt x="206743" y="25400"/>
                  </a:lnTo>
                  <a:lnTo>
                    <a:pt x="202958" y="27940"/>
                  </a:lnTo>
                  <a:lnTo>
                    <a:pt x="203250" y="25400"/>
                  </a:lnTo>
                  <a:lnTo>
                    <a:pt x="202742" y="24130"/>
                  </a:lnTo>
                  <a:lnTo>
                    <a:pt x="201536" y="24130"/>
                  </a:lnTo>
                  <a:lnTo>
                    <a:pt x="205879" y="22860"/>
                  </a:lnTo>
                  <a:lnTo>
                    <a:pt x="215773" y="22860"/>
                  </a:lnTo>
                  <a:lnTo>
                    <a:pt x="215773" y="19088"/>
                  </a:lnTo>
                  <a:lnTo>
                    <a:pt x="207835" y="16510"/>
                  </a:lnTo>
                  <a:lnTo>
                    <a:pt x="199936" y="16510"/>
                  </a:lnTo>
                  <a:lnTo>
                    <a:pt x="199936" y="25400"/>
                  </a:lnTo>
                  <a:lnTo>
                    <a:pt x="198894" y="27940"/>
                  </a:lnTo>
                  <a:lnTo>
                    <a:pt x="196469" y="29210"/>
                  </a:lnTo>
                  <a:lnTo>
                    <a:pt x="197053" y="26670"/>
                  </a:lnTo>
                  <a:lnTo>
                    <a:pt x="197510" y="25400"/>
                  </a:lnTo>
                  <a:lnTo>
                    <a:pt x="199936" y="25400"/>
                  </a:lnTo>
                  <a:lnTo>
                    <a:pt x="199936" y="16510"/>
                  </a:lnTo>
                  <a:lnTo>
                    <a:pt x="194665" y="16510"/>
                  </a:lnTo>
                  <a:lnTo>
                    <a:pt x="194665" y="21590"/>
                  </a:lnTo>
                  <a:lnTo>
                    <a:pt x="182257" y="29210"/>
                  </a:lnTo>
                  <a:lnTo>
                    <a:pt x="176669" y="43180"/>
                  </a:lnTo>
                  <a:lnTo>
                    <a:pt x="177876" y="57150"/>
                  </a:lnTo>
                  <a:lnTo>
                    <a:pt x="185813" y="71120"/>
                  </a:lnTo>
                  <a:lnTo>
                    <a:pt x="189369" y="77470"/>
                  </a:lnTo>
                  <a:lnTo>
                    <a:pt x="185966" y="81280"/>
                  </a:lnTo>
                  <a:lnTo>
                    <a:pt x="179870" y="82550"/>
                  </a:lnTo>
                  <a:lnTo>
                    <a:pt x="175336" y="82550"/>
                  </a:lnTo>
                  <a:lnTo>
                    <a:pt x="171754" y="76200"/>
                  </a:lnTo>
                  <a:lnTo>
                    <a:pt x="168948" y="69850"/>
                  </a:lnTo>
                  <a:lnTo>
                    <a:pt x="167017" y="63500"/>
                  </a:lnTo>
                  <a:lnTo>
                    <a:pt x="166001" y="57150"/>
                  </a:lnTo>
                  <a:lnTo>
                    <a:pt x="167398" y="44450"/>
                  </a:lnTo>
                  <a:lnTo>
                    <a:pt x="169989" y="39370"/>
                  </a:lnTo>
                  <a:lnTo>
                    <a:pt x="171932" y="35560"/>
                  </a:lnTo>
                  <a:lnTo>
                    <a:pt x="172580" y="34290"/>
                  </a:lnTo>
                  <a:lnTo>
                    <a:pt x="173228" y="33020"/>
                  </a:lnTo>
                  <a:lnTo>
                    <a:pt x="182613" y="25400"/>
                  </a:lnTo>
                  <a:lnTo>
                    <a:pt x="194665" y="21590"/>
                  </a:lnTo>
                  <a:lnTo>
                    <a:pt x="194665" y="16510"/>
                  </a:lnTo>
                  <a:lnTo>
                    <a:pt x="192976" y="16510"/>
                  </a:lnTo>
                  <a:lnTo>
                    <a:pt x="189522" y="17780"/>
                  </a:lnTo>
                  <a:lnTo>
                    <a:pt x="188887" y="16510"/>
                  </a:lnTo>
                  <a:lnTo>
                    <a:pt x="184886" y="16510"/>
                  </a:lnTo>
                  <a:lnTo>
                    <a:pt x="184404" y="17780"/>
                  </a:lnTo>
                  <a:lnTo>
                    <a:pt x="183311" y="17780"/>
                  </a:lnTo>
                  <a:lnTo>
                    <a:pt x="182854" y="19050"/>
                  </a:lnTo>
                  <a:lnTo>
                    <a:pt x="182816" y="20320"/>
                  </a:lnTo>
                  <a:lnTo>
                    <a:pt x="179514" y="21590"/>
                  </a:lnTo>
                  <a:lnTo>
                    <a:pt x="176263" y="24130"/>
                  </a:lnTo>
                  <a:lnTo>
                    <a:pt x="170815" y="29210"/>
                  </a:lnTo>
                  <a:lnTo>
                    <a:pt x="168783" y="30480"/>
                  </a:lnTo>
                  <a:lnTo>
                    <a:pt x="167119" y="34290"/>
                  </a:lnTo>
                  <a:lnTo>
                    <a:pt x="165633" y="33020"/>
                  </a:lnTo>
                  <a:lnTo>
                    <a:pt x="165531" y="35560"/>
                  </a:lnTo>
                  <a:lnTo>
                    <a:pt x="164147" y="39370"/>
                  </a:lnTo>
                  <a:lnTo>
                    <a:pt x="164096" y="36830"/>
                  </a:lnTo>
                  <a:lnTo>
                    <a:pt x="164579" y="36830"/>
                  </a:lnTo>
                  <a:lnTo>
                    <a:pt x="165531" y="35560"/>
                  </a:lnTo>
                  <a:lnTo>
                    <a:pt x="165531" y="33020"/>
                  </a:lnTo>
                  <a:lnTo>
                    <a:pt x="164401" y="33020"/>
                  </a:lnTo>
                  <a:lnTo>
                    <a:pt x="162902" y="34290"/>
                  </a:lnTo>
                  <a:lnTo>
                    <a:pt x="162458" y="35560"/>
                  </a:lnTo>
                  <a:lnTo>
                    <a:pt x="161861" y="36830"/>
                  </a:lnTo>
                  <a:lnTo>
                    <a:pt x="161709" y="38100"/>
                  </a:lnTo>
                  <a:lnTo>
                    <a:pt x="161632" y="39370"/>
                  </a:lnTo>
                  <a:lnTo>
                    <a:pt x="162166" y="40640"/>
                  </a:lnTo>
                  <a:lnTo>
                    <a:pt x="163360" y="41910"/>
                  </a:lnTo>
                  <a:lnTo>
                    <a:pt x="162331" y="45720"/>
                  </a:lnTo>
                  <a:lnTo>
                    <a:pt x="161988" y="48260"/>
                  </a:lnTo>
                  <a:lnTo>
                    <a:pt x="161912" y="54610"/>
                  </a:lnTo>
                  <a:lnTo>
                    <a:pt x="161010" y="55880"/>
                  </a:lnTo>
                  <a:lnTo>
                    <a:pt x="160439" y="55880"/>
                  </a:lnTo>
                  <a:lnTo>
                    <a:pt x="159956" y="57150"/>
                  </a:lnTo>
                  <a:lnTo>
                    <a:pt x="159905" y="58420"/>
                  </a:lnTo>
                  <a:lnTo>
                    <a:pt x="160058" y="59690"/>
                  </a:lnTo>
                  <a:lnTo>
                    <a:pt x="160261" y="59690"/>
                  </a:lnTo>
                  <a:lnTo>
                    <a:pt x="161874" y="62230"/>
                  </a:lnTo>
                  <a:lnTo>
                    <a:pt x="162864" y="62230"/>
                  </a:lnTo>
                  <a:lnTo>
                    <a:pt x="163410" y="64770"/>
                  </a:lnTo>
                  <a:lnTo>
                    <a:pt x="164185" y="67310"/>
                  </a:lnTo>
                  <a:lnTo>
                    <a:pt x="167144" y="74930"/>
                  </a:lnTo>
                  <a:lnTo>
                    <a:pt x="169976" y="80010"/>
                  </a:lnTo>
                  <a:lnTo>
                    <a:pt x="173405" y="83820"/>
                  </a:lnTo>
                  <a:lnTo>
                    <a:pt x="174332" y="87630"/>
                  </a:lnTo>
                  <a:lnTo>
                    <a:pt x="179146" y="111760"/>
                  </a:lnTo>
                  <a:lnTo>
                    <a:pt x="176720" y="114300"/>
                  </a:lnTo>
                  <a:lnTo>
                    <a:pt x="175856" y="116840"/>
                  </a:lnTo>
                  <a:lnTo>
                    <a:pt x="176149" y="117602"/>
                  </a:lnTo>
                  <a:lnTo>
                    <a:pt x="178600" y="114300"/>
                  </a:lnTo>
                  <a:lnTo>
                    <a:pt x="185356" y="111760"/>
                  </a:lnTo>
                  <a:lnTo>
                    <a:pt x="193522" y="109220"/>
                  </a:lnTo>
                  <a:lnTo>
                    <a:pt x="203873" y="106680"/>
                  </a:lnTo>
                  <a:lnTo>
                    <a:pt x="215684" y="105410"/>
                  </a:lnTo>
                  <a:lnTo>
                    <a:pt x="240753" y="105410"/>
                  </a:lnTo>
                  <a:lnTo>
                    <a:pt x="277850" y="114300"/>
                  </a:lnTo>
                  <a:lnTo>
                    <a:pt x="280289" y="117602"/>
                  </a:lnTo>
                  <a:lnTo>
                    <a:pt x="280581" y="116840"/>
                  </a:lnTo>
                  <a:lnTo>
                    <a:pt x="279717" y="114300"/>
                  </a:lnTo>
                  <a:lnTo>
                    <a:pt x="277291" y="111760"/>
                  </a:lnTo>
                  <a:lnTo>
                    <a:pt x="277799" y="109220"/>
                  </a:lnTo>
                  <a:lnTo>
                    <a:pt x="282079" y="87630"/>
                  </a:lnTo>
                  <a:lnTo>
                    <a:pt x="282714" y="85090"/>
                  </a:lnTo>
                  <a:lnTo>
                    <a:pt x="283032" y="83820"/>
                  </a:lnTo>
                  <a:lnTo>
                    <a:pt x="284175" y="82550"/>
                  </a:lnTo>
                  <a:lnTo>
                    <a:pt x="286461" y="80010"/>
                  </a:lnTo>
                  <a:lnTo>
                    <a:pt x="289306" y="74930"/>
                  </a:lnTo>
                  <a:lnTo>
                    <a:pt x="292252" y="67310"/>
                  </a:lnTo>
                  <a:lnTo>
                    <a:pt x="293027" y="64770"/>
                  </a:lnTo>
                  <a:lnTo>
                    <a:pt x="293573" y="62230"/>
                  </a:lnTo>
                  <a:lnTo>
                    <a:pt x="294563" y="62230"/>
                  </a:lnTo>
                  <a:lnTo>
                    <a:pt x="296189" y="59690"/>
                  </a:lnTo>
                  <a:lnTo>
                    <a:pt x="296379" y="59690"/>
                  </a:lnTo>
                  <a:lnTo>
                    <a:pt x="296481" y="57150"/>
                  </a:lnTo>
                  <a:close/>
                </a:path>
                <a:path w="693419" h="822325">
                  <a:moveTo>
                    <a:pt x="305981" y="800176"/>
                  </a:moveTo>
                  <a:lnTo>
                    <a:pt x="300024" y="791286"/>
                  </a:lnTo>
                  <a:lnTo>
                    <a:pt x="295859" y="781126"/>
                  </a:lnTo>
                  <a:lnTo>
                    <a:pt x="293420" y="772236"/>
                  </a:lnTo>
                  <a:lnTo>
                    <a:pt x="292620" y="768426"/>
                  </a:lnTo>
                  <a:lnTo>
                    <a:pt x="290804" y="763346"/>
                  </a:lnTo>
                  <a:lnTo>
                    <a:pt x="289725" y="755726"/>
                  </a:lnTo>
                  <a:lnTo>
                    <a:pt x="288277" y="750646"/>
                  </a:lnTo>
                  <a:lnTo>
                    <a:pt x="284594" y="733615"/>
                  </a:lnTo>
                  <a:lnTo>
                    <a:pt x="283108" y="726516"/>
                  </a:lnTo>
                  <a:lnTo>
                    <a:pt x="281673" y="720166"/>
                  </a:lnTo>
                  <a:lnTo>
                    <a:pt x="281012" y="716356"/>
                  </a:lnTo>
                  <a:lnTo>
                    <a:pt x="279692" y="706196"/>
                  </a:lnTo>
                  <a:lnTo>
                    <a:pt x="278485" y="698576"/>
                  </a:lnTo>
                  <a:lnTo>
                    <a:pt x="277202" y="697306"/>
                  </a:lnTo>
                  <a:lnTo>
                    <a:pt x="278434" y="707466"/>
                  </a:lnTo>
                  <a:lnTo>
                    <a:pt x="279869" y="716356"/>
                  </a:lnTo>
                  <a:lnTo>
                    <a:pt x="281203" y="725246"/>
                  </a:lnTo>
                  <a:lnTo>
                    <a:pt x="282130" y="730326"/>
                  </a:lnTo>
                  <a:lnTo>
                    <a:pt x="283578" y="736676"/>
                  </a:lnTo>
                  <a:lnTo>
                    <a:pt x="284657" y="743026"/>
                  </a:lnTo>
                  <a:lnTo>
                    <a:pt x="286461" y="749376"/>
                  </a:lnTo>
                  <a:lnTo>
                    <a:pt x="288290" y="756996"/>
                  </a:lnTo>
                  <a:lnTo>
                    <a:pt x="291299" y="768426"/>
                  </a:lnTo>
                  <a:lnTo>
                    <a:pt x="294246" y="781126"/>
                  </a:lnTo>
                  <a:lnTo>
                    <a:pt x="295871" y="786206"/>
                  </a:lnTo>
                  <a:lnTo>
                    <a:pt x="296227" y="786206"/>
                  </a:lnTo>
                  <a:lnTo>
                    <a:pt x="300723" y="797636"/>
                  </a:lnTo>
                  <a:lnTo>
                    <a:pt x="305981" y="800176"/>
                  </a:lnTo>
                  <a:close/>
                </a:path>
                <a:path w="693419" h="822325">
                  <a:moveTo>
                    <a:pt x="307263" y="773277"/>
                  </a:moveTo>
                  <a:lnTo>
                    <a:pt x="307174" y="765886"/>
                  </a:lnTo>
                  <a:lnTo>
                    <a:pt x="307124" y="764616"/>
                  </a:lnTo>
                  <a:lnTo>
                    <a:pt x="305981" y="764616"/>
                  </a:lnTo>
                  <a:lnTo>
                    <a:pt x="307111" y="774687"/>
                  </a:lnTo>
                  <a:lnTo>
                    <a:pt x="307263" y="773277"/>
                  </a:lnTo>
                  <a:close/>
                </a:path>
                <a:path w="693419" h="822325">
                  <a:moveTo>
                    <a:pt x="307555" y="778586"/>
                  </a:moveTo>
                  <a:lnTo>
                    <a:pt x="307111" y="774687"/>
                  </a:lnTo>
                  <a:lnTo>
                    <a:pt x="306717" y="778586"/>
                  </a:lnTo>
                  <a:lnTo>
                    <a:pt x="307555" y="778586"/>
                  </a:lnTo>
                  <a:close/>
                </a:path>
                <a:path w="693419" h="822325">
                  <a:moveTo>
                    <a:pt x="309753" y="157302"/>
                  </a:moveTo>
                  <a:lnTo>
                    <a:pt x="309384" y="157480"/>
                  </a:lnTo>
                  <a:lnTo>
                    <a:pt x="309702" y="157810"/>
                  </a:lnTo>
                  <a:lnTo>
                    <a:pt x="309753" y="157302"/>
                  </a:lnTo>
                  <a:close/>
                </a:path>
                <a:path w="693419" h="822325">
                  <a:moveTo>
                    <a:pt x="311785" y="810336"/>
                  </a:moveTo>
                  <a:lnTo>
                    <a:pt x="300583" y="803986"/>
                  </a:lnTo>
                  <a:lnTo>
                    <a:pt x="298945" y="802716"/>
                  </a:lnTo>
                  <a:lnTo>
                    <a:pt x="297319" y="801446"/>
                  </a:lnTo>
                  <a:lnTo>
                    <a:pt x="290436" y="796366"/>
                  </a:lnTo>
                  <a:lnTo>
                    <a:pt x="289229" y="791286"/>
                  </a:lnTo>
                  <a:lnTo>
                    <a:pt x="290245" y="788746"/>
                  </a:lnTo>
                  <a:lnTo>
                    <a:pt x="290080" y="784936"/>
                  </a:lnTo>
                  <a:lnTo>
                    <a:pt x="289001" y="788746"/>
                  </a:lnTo>
                  <a:lnTo>
                    <a:pt x="289255" y="782396"/>
                  </a:lnTo>
                  <a:lnTo>
                    <a:pt x="289356" y="779856"/>
                  </a:lnTo>
                  <a:lnTo>
                    <a:pt x="288201" y="779856"/>
                  </a:lnTo>
                  <a:lnTo>
                    <a:pt x="287845" y="782396"/>
                  </a:lnTo>
                  <a:lnTo>
                    <a:pt x="287070" y="782396"/>
                  </a:lnTo>
                  <a:lnTo>
                    <a:pt x="286359" y="781126"/>
                  </a:lnTo>
                  <a:lnTo>
                    <a:pt x="285724" y="773277"/>
                  </a:lnTo>
                  <a:lnTo>
                    <a:pt x="285381" y="769696"/>
                  </a:lnTo>
                  <a:lnTo>
                    <a:pt x="284403" y="764616"/>
                  </a:lnTo>
                  <a:lnTo>
                    <a:pt x="285470" y="763346"/>
                  </a:lnTo>
                  <a:lnTo>
                    <a:pt x="286537" y="762076"/>
                  </a:lnTo>
                  <a:lnTo>
                    <a:pt x="286143" y="759536"/>
                  </a:lnTo>
                  <a:lnTo>
                    <a:pt x="285546" y="760806"/>
                  </a:lnTo>
                  <a:lnTo>
                    <a:pt x="284543" y="762076"/>
                  </a:lnTo>
                  <a:lnTo>
                    <a:pt x="283933" y="763346"/>
                  </a:lnTo>
                  <a:lnTo>
                    <a:pt x="284797" y="758266"/>
                  </a:lnTo>
                  <a:lnTo>
                    <a:pt x="285013" y="756996"/>
                  </a:lnTo>
                  <a:lnTo>
                    <a:pt x="283578" y="758266"/>
                  </a:lnTo>
                  <a:lnTo>
                    <a:pt x="283692" y="756996"/>
                  </a:lnTo>
                  <a:lnTo>
                    <a:pt x="283933" y="754456"/>
                  </a:lnTo>
                  <a:lnTo>
                    <a:pt x="283578" y="754456"/>
                  </a:lnTo>
                  <a:lnTo>
                    <a:pt x="282854" y="756996"/>
                  </a:lnTo>
                  <a:lnTo>
                    <a:pt x="282117" y="756996"/>
                  </a:lnTo>
                  <a:lnTo>
                    <a:pt x="278523" y="726516"/>
                  </a:lnTo>
                  <a:lnTo>
                    <a:pt x="276529" y="711276"/>
                  </a:lnTo>
                  <a:lnTo>
                    <a:pt x="274180" y="696036"/>
                  </a:lnTo>
                  <a:lnTo>
                    <a:pt x="272046" y="696036"/>
                  </a:lnTo>
                  <a:lnTo>
                    <a:pt x="272948" y="703656"/>
                  </a:lnTo>
                  <a:lnTo>
                    <a:pt x="273913" y="712546"/>
                  </a:lnTo>
                  <a:lnTo>
                    <a:pt x="274916" y="720166"/>
                  </a:lnTo>
                  <a:lnTo>
                    <a:pt x="275971" y="729056"/>
                  </a:lnTo>
                  <a:lnTo>
                    <a:pt x="278371" y="743026"/>
                  </a:lnTo>
                  <a:lnTo>
                    <a:pt x="279476" y="750646"/>
                  </a:lnTo>
                  <a:lnTo>
                    <a:pt x="279946" y="756996"/>
                  </a:lnTo>
                  <a:lnTo>
                    <a:pt x="280631" y="764616"/>
                  </a:lnTo>
                  <a:lnTo>
                    <a:pt x="281813" y="770966"/>
                  </a:lnTo>
                  <a:lnTo>
                    <a:pt x="283057" y="778586"/>
                  </a:lnTo>
                  <a:lnTo>
                    <a:pt x="283933" y="786206"/>
                  </a:lnTo>
                  <a:lnTo>
                    <a:pt x="284289" y="788746"/>
                  </a:lnTo>
                  <a:lnTo>
                    <a:pt x="285737" y="796366"/>
                  </a:lnTo>
                  <a:lnTo>
                    <a:pt x="287553" y="798906"/>
                  </a:lnTo>
                  <a:lnTo>
                    <a:pt x="289001" y="800176"/>
                  </a:lnTo>
                  <a:lnTo>
                    <a:pt x="290449" y="809066"/>
                  </a:lnTo>
                  <a:lnTo>
                    <a:pt x="290449" y="811606"/>
                  </a:lnTo>
                  <a:lnTo>
                    <a:pt x="287553" y="811606"/>
                  </a:lnTo>
                  <a:lnTo>
                    <a:pt x="282486" y="810336"/>
                  </a:lnTo>
                  <a:lnTo>
                    <a:pt x="274891" y="807796"/>
                  </a:lnTo>
                  <a:lnTo>
                    <a:pt x="274523" y="806526"/>
                  </a:lnTo>
                  <a:lnTo>
                    <a:pt x="271627" y="802716"/>
                  </a:lnTo>
                  <a:lnTo>
                    <a:pt x="265645" y="791286"/>
                  </a:lnTo>
                  <a:lnTo>
                    <a:pt x="266738" y="788746"/>
                  </a:lnTo>
                  <a:lnTo>
                    <a:pt x="268376" y="784936"/>
                  </a:lnTo>
                  <a:lnTo>
                    <a:pt x="268376" y="782396"/>
                  </a:lnTo>
                  <a:lnTo>
                    <a:pt x="265112" y="788746"/>
                  </a:lnTo>
                  <a:lnTo>
                    <a:pt x="265950" y="786206"/>
                  </a:lnTo>
                  <a:lnTo>
                    <a:pt x="266204" y="784936"/>
                  </a:lnTo>
                  <a:lnTo>
                    <a:pt x="266687" y="782396"/>
                  </a:lnTo>
                  <a:lnTo>
                    <a:pt x="267525" y="779856"/>
                  </a:lnTo>
                  <a:lnTo>
                    <a:pt x="265353" y="782396"/>
                  </a:lnTo>
                  <a:lnTo>
                    <a:pt x="265785" y="779856"/>
                  </a:lnTo>
                  <a:lnTo>
                    <a:pt x="266217" y="777316"/>
                  </a:lnTo>
                  <a:lnTo>
                    <a:pt x="267296" y="774776"/>
                  </a:lnTo>
                  <a:lnTo>
                    <a:pt x="265023" y="776046"/>
                  </a:lnTo>
                  <a:lnTo>
                    <a:pt x="263817" y="779856"/>
                  </a:lnTo>
                  <a:lnTo>
                    <a:pt x="264020" y="777316"/>
                  </a:lnTo>
                  <a:lnTo>
                    <a:pt x="263321" y="773506"/>
                  </a:lnTo>
                  <a:lnTo>
                    <a:pt x="263715" y="768426"/>
                  </a:lnTo>
                  <a:lnTo>
                    <a:pt x="264909" y="765886"/>
                  </a:lnTo>
                  <a:lnTo>
                    <a:pt x="266103" y="763346"/>
                  </a:lnTo>
                  <a:lnTo>
                    <a:pt x="266293" y="760806"/>
                  </a:lnTo>
                  <a:lnTo>
                    <a:pt x="262813" y="765886"/>
                  </a:lnTo>
                  <a:lnTo>
                    <a:pt x="261518" y="755726"/>
                  </a:lnTo>
                  <a:lnTo>
                    <a:pt x="259854" y="715086"/>
                  </a:lnTo>
                  <a:lnTo>
                    <a:pt x="259537" y="690956"/>
                  </a:lnTo>
                  <a:lnTo>
                    <a:pt x="259600" y="689686"/>
                  </a:lnTo>
                  <a:lnTo>
                    <a:pt x="257860" y="688416"/>
                  </a:lnTo>
                  <a:lnTo>
                    <a:pt x="259664" y="755726"/>
                  </a:lnTo>
                  <a:lnTo>
                    <a:pt x="261696" y="788746"/>
                  </a:lnTo>
                  <a:lnTo>
                    <a:pt x="261810" y="805256"/>
                  </a:lnTo>
                  <a:lnTo>
                    <a:pt x="260845" y="816686"/>
                  </a:lnTo>
                  <a:lnTo>
                    <a:pt x="256984" y="817956"/>
                  </a:lnTo>
                  <a:lnTo>
                    <a:pt x="247053" y="811606"/>
                  </a:lnTo>
                  <a:lnTo>
                    <a:pt x="246684" y="810336"/>
                  </a:lnTo>
                  <a:lnTo>
                    <a:pt x="246303" y="809066"/>
                  </a:lnTo>
                  <a:lnTo>
                    <a:pt x="246303" y="801446"/>
                  </a:lnTo>
                  <a:lnTo>
                    <a:pt x="249135" y="803986"/>
                  </a:lnTo>
                  <a:lnTo>
                    <a:pt x="248615" y="801446"/>
                  </a:lnTo>
                  <a:lnTo>
                    <a:pt x="247040" y="793826"/>
                  </a:lnTo>
                  <a:lnTo>
                    <a:pt x="245630" y="779856"/>
                  </a:lnTo>
                  <a:lnTo>
                    <a:pt x="245122" y="774776"/>
                  </a:lnTo>
                  <a:lnTo>
                    <a:pt x="244741" y="770966"/>
                  </a:lnTo>
                  <a:lnTo>
                    <a:pt x="244360" y="764616"/>
                  </a:lnTo>
                  <a:lnTo>
                    <a:pt x="242100" y="764616"/>
                  </a:lnTo>
                  <a:lnTo>
                    <a:pt x="239763" y="764616"/>
                  </a:lnTo>
                  <a:lnTo>
                    <a:pt x="243382" y="770966"/>
                  </a:lnTo>
                  <a:lnTo>
                    <a:pt x="243205" y="774776"/>
                  </a:lnTo>
                  <a:lnTo>
                    <a:pt x="242214" y="772236"/>
                  </a:lnTo>
                  <a:lnTo>
                    <a:pt x="239420" y="770966"/>
                  </a:lnTo>
                  <a:lnTo>
                    <a:pt x="238734" y="770966"/>
                  </a:lnTo>
                  <a:lnTo>
                    <a:pt x="239102" y="772236"/>
                  </a:lnTo>
                  <a:lnTo>
                    <a:pt x="242519" y="776046"/>
                  </a:lnTo>
                  <a:lnTo>
                    <a:pt x="243103" y="779856"/>
                  </a:lnTo>
                  <a:lnTo>
                    <a:pt x="241325" y="778586"/>
                  </a:lnTo>
                  <a:lnTo>
                    <a:pt x="238455" y="774776"/>
                  </a:lnTo>
                  <a:lnTo>
                    <a:pt x="233997" y="776046"/>
                  </a:lnTo>
                  <a:lnTo>
                    <a:pt x="235127" y="778586"/>
                  </a:lnTo>
                  <a:lnTo>
                    <a:pt x="242697" y="782396"/>
                  </a:lnTo>
                  <a:lnTo>
                    <a:pt x="244602" y="792556"/>
                  </a:lnTo>
                  <a:lnTo>
                    <a:pt x="244551" y="800176"/>
                  </a:lnTo>
                  <a:lnTo>
                    <a:pt x="244284" y="805256"/>
                  </a:lnTo>
                  <a:lnTo>
                    <a:pt x="243916" y="805256"/>
                  </a:lnTo>
                  <a:lnTo>
                    <a:pt x="232562" y="815416"/>
                  </a:lnTo>
                  <a:lnTo>
                    <a:pt x="228587" y="816686"/>
                  </a:lnTo>
                  <a:lnTo>
                    <a:pt x="227863" y="816686"/>
                  </a:lnTo>
                  <a:lnTo>
                    <a:pt x="223875" y="815416"/>
                  </a:lnTo>
                  <a:lnTo>
                    <a:pt x="218198" y="810336"/>
                  </a:lnTo>
                  <a:lnTo>
                    <a:pt x="212521" y="805256"/>
                  </a:lnTo>
                  <a:lnTo>
                    <a:pt x="212153" y="805256"/>
                  </a:lnTo>
                  <a:lnTo>
                    <a:pt x="211950" y="801446"/>
                  </a:lnTo>
                  <a:lnTo>
                    <a:pt x="211886" y="800176"/>
                  </a:lnTo>
                  <a:lnTo>
                    <a:pt x="211848" y="792556"/>
                  </a:lnTo>
                  <a:lnTo>
                    <a:pt x="213741" y="782396"/>
                  </a:lnTo>
                  <a:lnTo>
                    <a:pt x="218795" y="779856"/>
                  </a:lnTo>
                  <a:lnTo>
                    <a:pt x="221310" y="778586"/>
                  </a:lnTo>
                  <a:lnTo>
                    <a:pt x="222440" y="776046"/>
                  </a:lnTo>
                  <a:lnTo>
                    <a:pt x="217982" y="774776"/>
                  </a:lnTo>
                  <a:lnTo>
                    <a:pt x="215112" y="778586"/>
                  </a:lnTo>
                  <a:lnTo>
                    <a:pt x="213334" y="779856"/>
                  </a:lnTo>
                  <a:lnTo>
                    <a:pt x="213918" y="776046"/>
                  </a:lnTo>
                  <a:lnTo>
                    <a:pt x="215061" y="774776"/>
                  </a:lnTo>
                  <a:lnTo>
                    <a:pt x="217347" y="772236"/>
                  </a:lnTo>
                  <a:lnTo>
                    <a:pt x="217703" y="770966"/>
                  </a:lnTo>
                  <a:lnTo>
                    <a:pt x="217017" y="770966"/>
                  </a:lnTo>
                  <a:lnTo>
                    <a:pt x="214223" y="772236"/>
                  </a:lnTo>
                  <a:lnTo>
                    <a:pt x="213233" y="774776"/>
                  </a:lnTo>
                  <a:lnTo>
                    <a:pt x="213055" y="770966"/>
                  </a:lnTo>
                  <a:lnTo>
                    <a:pt x="216674" y="764616"/>
                  </a:lnTo>
                  <a:lnTo>
                    <a:pt x="216725" y="763346"/>
                  </a:lnTo>
                  <a:lnTo>
                    <a:pt x="214337" y="764616"/>
                  </a:lnTo>
                  <a:lnTo>
                    <a:pt x="215468" y="763346"/>
                  </a:lnTo>
                  <a:lnTo>
                    <a:pt x="215925" y="741756"/>
                  </a:lnTo>
                  <a:lnTo>
                    <a:pt x="217246" y="696036"/>
                  </a:lnTo>
                  <a:lnTo>
                    <a:pt x="217754" y="675716"/>
                  </a:lnTo>
                  <a:lnTo>
                    <a:pt x="217792" y="674446"/>
                  </a:lnTo>
                  <a:lnTo>
                    <a:pt x="215925" y="673176"/>
                  </a:lnTo>
                  <a:lnTo>
                    <a:pt x="215887" y="675716"/>
                  </a:lnTo>
                  <a:lnTo>
                    <a:pt x="213753" y="735406"/>
                  </a:lnTo>
                  <a:lnTo>
                    <a:pt x="209410" y="793826"/>
                  </a:lnTo>
                  <a:lnTo>
                    <a:pt x="207302" y="803986"/>
                  </a:lnTo>
                  <a:lnTo>
                    <a:pt x="210134" y="801446"/>
                  </a:lnTo>
                  <a:lnTo>
                    <a:pt x="210134" y="809066"/>
                  </a:lnTo>
                  <a:lnTo>
                    <a:pt x="209384" y="811606"/>
                  </a:lnTo>
                  <a:lnTo>
                    <a:pt x="199453" y="817956"/>
                  </a:lnTo>
                  <a:lnTo>
                    <a:pt x="195592" y="816686"/>
                  </a:lnTo>
                  <a:lnTo>
                    <a:pt x="194627" y="805256"/>
                  </a:lnTo>
                  <a:lnTo>
                    <a:pt x="194614" y="797636"/>
                  </a:lnTo>
                  <a:lnTo>
                    <a:pt x="194741" y="788746"/>
                  </a:lnTo>
                  <a:lnTo>
                    <a:pt x="194957" y="784936"/>
                  </a:lnTo>
                  <a:lnTo>
                    <a:pt x="195249" y="779856"/>
                  </a:lnTo>
                  <a:lnTo>
                    <a:pt x="196100" y="765886"/>
                  </a:lnTo>
                  <a:lnTo>
                    <a:pt x="196773" y="755726"/>
                  </a:lnTo>
                  <a:lnTo>
                    <a:pt x="197726" y="736676"/>
                  </a:lnTo>
                  <a:lnTo>
                    <a:pt x="198259" y="723976"/>
                  </a:lnTo>
                  <a:lnTo>
                    <a:pt x="198361" y="720166"/>
                  </a:lnTo>
                  <a:lnTo>
                    <a:pt x="198615" y="708736"/>
                  </a:lnTo>
                  <a:lnTo>
                    <a:pt x="198501" y="688416"/>
                  </a:lnTo>
                  <a:lnTo>
                    <a:pt x="198361" y="684606"/>
                  </a:lnTo>
                  <a:lnTo>
                    <a:pt x="197129" y="685876"/>
                  </a:lnTo>
                  <a:lnTo>
                    <a:pt x="196494" y="687146"/>
                  </a:lnTo>
                  <a:lnTo>
                    <a:pt x="196773" y="688416"/>
                  </a:lnTo>
                  <a:lnTo>
                    <a:pt x="196824" y="699846"/>
                  </a:lnTo>
                  <a:lnTo>
                    <a:pt x="194919" y="755726"/>
                  </a:lnTo>
                  <a:lnTo>
                    <a:pt x="193624" y="765886"/>
                  </a:lnTo>
                  <a:lnTo>
                    <a:pt x="190144" y="760806"/>
                  </a:lnTo>
                  <a:lnTo>
                    <a:pt x="190334" y="763346"/>
                  </a:lnTo>
                  <a:lnTo>
                    <a:pt x="192722" y="768426"/>
                  </a:lnTo>
                  <a:lnTo>
                    <a:pt x="193116" y="773506"/>
                  </a:lnTo>
                  <a:lnTo>
                    <a:pt x="192417" y="777316"/>
                  </a:lnTo>
                  <a:lnTo>
                    <a:pt x="192620" y="779856"/>
                  </a:lnTo>
                  <a:lnTo>
                    <a:pt x="191427" y="776046"/>
                  </a:lnTo>
                  <a:lnTo>
                    <a:pt x="189141" y="774776"/>
                  </a:lnTo>
                  <a:lnTo>
                    <a:pt x="190220" y="777316"/>
                  </a:lnTo>
                  <a:lnTo>
                    <a:pt x="191084" y="782396"/>
                  </a:lnTo>
                  <a:lnTo>
                    <a:pt x="188912" y="779856"/>
                  </a:lnTo>
                  <a:lnTo>
                    <a:pt x="189763" y="782396"/>
                  </a:lnTo>
                  <a:lnTo>
                    <a:pt x="190487" y="786206"/>
                  </a:lnTo>
                  <a:lnTo>
                    <a:pt x="191325" y="788746"/>
                  </a:lnTo>
                  <a:lnTo>
                    <a:pt x="188061" y="782396"/>
                  </a:lnTo>
                  <a:lnTo>
                    <a:pt x="188074" y="784936"/>
                  </a:lnTo>
                  <a:lnTo>
                    <a:pt x="190792" y="791286"/>
                  </a:lnTo>
                  <a:lnTo>
                    <a:pt x="189712" y="795096"/>
                  </a:lnTo>
                  <a:lnTo>
                    <a:pt x="188976" y="796366"/>
                  </a:lnTo>
                  <a:lnTo>
                    <a:pt x="185889" y="801446"/>
                  </a:lnTo>
                  <a:lnTo>
                    <a:pt x="184810" y="802716"/>
                  </a:lnTo>
                  <a:lnTo>
                    <a:pt x="181914" y="806526"/>
                  </a:lnTo>
                  <a:lnTo>
                    <a:pt x="181546" y="807796"/>
                  </a:lnTo>
                  <a:lnTo>
                    <a:pt x="173951" y="810336"/>
                  </a:lnTo>
                  <a:lnTo>
                    <a:pt x="168884" y="811606"/>
                  </a:lnTo>
                  <a:lnTo>
                    <a:pt x="165989" y="811606"/>
                  </a:lnTo>
                  <a:lnTo>
                    <a:pt x="165989" y="809066"/>
                  </a:lnTo>
                  <a:lnTo>
                    <a:pt x="167030" y="802716"/>
                  </a:lnTo>
                  <a:lnTo>
                    <a:pt x="167436" y="800176"/>
                  </a:lnTo>
                  <a:lnTo>
                    <a:pt x="173380" y="778586"/>
                  </a:lnTo>
                  <a:lnTo>
                    <a:pt x="174637" y="770966"/>
                  </a:lnTo>
                  <a:lnTo>
                    <a:pt x="175818" y="764616"/>
                  </a:lnTo>
                  <a:lnTo>
                    <a:pt x="175920" y="763346"/>
                  </a:lnTo>
                  <a:lnTo>
                    <a:pt x="176377" y="758266"/>
                  </a:lnTo>
                  <a:lnTo>
                    <a:pt x="176491" y="756996"/>
                  </a:lnTo>
                  <a:lnTo>
                    <a:pt x="176949" y="750646"/>
                  </a:lnTo>
                  <a:lnTo>
                    <a:pt x="178066" y="743026"/>
                  </a:lnTo>
                  <a:lnTo>
                    <a:pt x="180467" y="729056"/>
                  </a:lnTo>
                  <a:lnTo>
                    <a:pt x="181546" y="720166"/>
                  </a:lnTo>
                  <a:lnTo>
                    <a:pt x="182587" y="711276"/>
                  </a:lnTo>
                  <a:lnTo>
                    <a:pt x="183603" y="703338"/>
                  </a:lnTo>
                  <a:lnTo>
                    <a:pt x="184480" y="694766"/>
                  </a:lnTo>
                  <a:lnTo>
                    <a:pt x="182448" y="694766"/>
                  </a:lnTo>
                  <a:lnTo>
                    <a:pt x="180022" y="710006"/>
                  </a:lnTo>
                  <a:lnTo>
                    <a:pt x="177977" y="725246"/>
                  </a:lnTo>
                  <a:lnTo>
                    <a:pt x="176149" y="740486"/>
                  </a:lnTo>
                  <a:lnTo>
                    <a:pt x="174320" y="756996"/>
                  </a:lnTo>
                  <a:lnTo>
                    <a:pt x="173596" y="756996"/>
                  </a:lnTo>
                  <a:lnTo>
                    <a:pt x="172872" y="754456"/>
                  </a:lnTo>
                  <a:lnTo>
                    <a:pt x="172504" y="754456"/>
                  </a:lnTo>
                  <a:lnTo>
                    <a:pt x="172872" y="758266"/>
                  </a:lnTo>
                  <a:lnTo>
                    <a:pt x="171424" y="756996"/>
                  </a:lnTo>
                  <a:lnTo>
                    <a:pt x="172504" y="763346"/>
                  </a:lnTo>
                  <a:lnTo>
                    <a:pt x="171907" y="762076"/>
                  </a:lnTo>
                  <a:lnTo>
                    <a:pt x="170903" y="760806"/>
                  </a:lnTo>
                  <a:lnTo>
                    <a:pt x="170294" y="759536"/>
                  </a:lnTo>
                  <a:lnTo>
                    <a:pt x="169900" y="762076"/>
                  </a:lnTo>
                  <a:lnTo>
                    <a:pt x="172034" y="764616"/>
                  </a:lnTo>
                  <a:lnTo>
                    <a:pt x="171056" y="769696"/>
                  </a:lnTo>
                  <a:lnTo>
                    <a:pt x="170091" y="781126"/>
                  </a:lnTo>
                  <a:lnTo>
                    <a:pt x="169367" y="782396"/>
                  </a:lnTo>
                  <a:lnTo>
                    <a:pt x="168605" y="782396"/>
                  </a:lnTo>
                  <a:lnTo>
                    <a:pt x="168236" y="779856"/>
                  </a:lnTo>
                  <a:lnTo>
                    <a:pt x="167081" y="779856"/>
                  </a:lnTo>
                  <a:lnTo>
                    <a:pt x="167436" y="788746"/>
                  </a:lnTo>
                  <a:lnTo>
                    <a:pt x="166357" y="784936"/>
                  </a:lnTo>
                  <a:lnTo>
                    <a:pt x="166192" y="788746"/>
                  </a:lnTo>
                  <a:lnTo>
                    <a:pt x="167220" y="791286"/>
                  </a:lnTo>
                  <a:lnTo>
                    <a:pt x="166001" y="796366"/>
                  </a:lnTo>
                  <a:lnTo>
                    <a:pt x="159118" y="801446"/>
                  </a:lnTo>
                  <a:lnTo>
                    <a:pt x="155867" y="803986"/>
                  </a:lnTo>
                  <a:lnTo>
                    <a:pt x="144653" y="810336"/>
                  </a:lnTo>
                  <a:lnTo>
                    <a:pt x="146113" y="810336"/>
                  </a:lnTo>
                  <a:lnTo>
                    <a:pt x="154127" y="807796"/>
                  </a:lnTo>
                  <a:lnTo>
                    <a:pt x="161658" y="803986"/>
                  </a:lnTo>
                  <a:lnTo>
                    <a:pt x="165735" y="802716"/>
                  </a:lnTo>
                  <a:lnTo>
                    <a:pt x="165493" y="806526"/>
                  </a:lnTo>
                  <a:lnTo>
                    <a:pt x="164947" y="810336"/>
                  </a:lnTo>
                  <a:lnTo>
                    <a:pt x="164706" y="814146"/>
                  </a:lnTo>
                  <a:lnTo>
                    <a:pt x="168478" y="814146"/>
                  </a:lnTo>
                  <a:lnTo>
                    <a:pt x="180225" y="811606"/>
                  </a:lnTo>
                  <a:lnTo>
                    <a:pt x="183959" y="807796"/>
                  </a:lnTo>
                  <a:lnTo>
                    <a:pt x="191757" y="797636"/>
                  </a:lnTo>
                  <a:lnTo>
                    <a:pt x="192481" y="797636"/>
                  </a:lnTo>
                  <a:lnTo>
                    <a:pt x="193078" y="805256"/>
                  </a:lnTo>
                  <a:lnTo>
                    <a:pt x="193725" y="811606"/>
                  </a:lnTo>
                  <a:lnTo>
                    <a:pt x="194335" y="819226"/>
                  </a:lnTo>
                  <a:lnTo>
                    <a:pt x="201853" y="817956"/>
                  </a:lnTo>
                  <a:lnTo>
                    <a:pt x="207530" y="816686"/>
                  </a:lnTo>
                  <a:lnTo>
                    <a:pt x="212344" y="810336"/>
                  </a:lnTo>
                  <a:lnTo>
                    <a:pt x="224155" y="816686"/>
                  </a:lnTo>
                  <a:lnTo>
                    <a:pt x="225653" y="821766"/>
                  </a:lnTo>
                  <a:lnTo>
                    <a:pt x="230784" y="821766"/>
                  </a:lnTo>
                  <a:lnTo>
                    <a:pt x="232283" y="816686"/>
                  </a:lnTo>
                  <a:lnTo>
                    <a:pt x="244094" y="810336"/>
                  </a:lnTo>
                  <a:lnTo>
                    <a:pt x="248907" y="816686"/>
                  </a:lnTo>
                  <a:lnTo>
                    <a:pt x="254584" y="817956"/>
                  </a:lnTo>
                  <a:lnTo>
                    <a:pt x="262115" y="819226"/>
                  </a:lnTo>
                  <a:lnTo>
                    <a:pt x="262216" y="817956"/>
                  </a:lnTo>
                  <a:lnTo>
                    <a:pt x="262712" y="811606"/>
                  </a:lnTo>
                  <a:lnTo>
                    <a:pt x="263359" y="805256"/>
                  </a:lnTo>
                  <a:lnTo>
                    <a:pt x="263969" y="797636"/>
                  </a:lnTo>
                  <a:lnTo>
                    <a:pt x="264680" y="797636"/>
                  </a:lnTo>
                  <a:lnTo>
                    <a:pt x="272478" y="807796"/>
                  </a:lnTo>
                  <a:lnTo>
                    <a:pt x="276212" y="811606"/>
                  </a:lnTo>
                  <a:lnTo>
                    <a:pt x="287959" y="814146"/>
                  </a:lnTo>
                  <a:lnTo>
                    <a:pt x="291731" y="814146"/>
                  </a:lnTo>
                  <a:lnTo>
                    <a:pt x="291566" y="811606"/>
                  </a:lnTo>
                  <a:lnTo>
                    <a:pt x="291490" y="810336"/>
                  </a:lnTo>
                  <a:lnTo>
                    <a:pt x="290957" y="806526"/>
                  </a:lnTo>
                  <a:lnTo>
                    <a:pt x="290715" y="802716"/>
                  </a:lnTo>
                  <a:lnTo>
                    <a:pt x="294792" y="803986"/>
                  </a:lnTo>
                  <a:lnTo>
                    <a:pt x="302323" y="807796"/>
                  </a:lnTo>
                  <a:lnTo>
                    <a:pt x="310324" y="810336"/>
                  </a:lnTo>
                  <a:lnTo>
                    <a:pt x="311785" y="810336"/>
                  </a:lnTo>
                  <a:close/>
                </a:path>
                <a:path w="693419" h="822325">
                  <a:moveTo>
                    <a:pt x="319392" y="797636"/>
                  </a:moveTo>
                  <a:lnTo>
                    <a:pt x="319290" y="796366"/>
                  </a:lnTo>
                  <a:lnTo>
                    <a:pt x="319112" y="794956"/>
                  </a:lnTo>
                  <a:lnTo>
                    <a:pt x="317576" y="797636"/>
                  </a:lnTo>
                  <a:lnTo>
                    <a:pt x="319392" y="797636"/>
                  </a:lnTo>
                  <a:close/>
                </a:path>
                <a:path w="693419" h="822325">
                  <a:moveTo>
                    <a:pt x="321195" y="791286"/>
                  </a:moveTo>
                  <a:lnTo>
                    <a:pt x="319024" y="788746"/>
                  </a:lnTo>
                  <a:lnTo>
                    <a:pt x="318312" y="788746"/>
                  </a:lnTo>
                  <a:lnTo>
                    <a:pt x="319112" y="794956"/>
                  </a:lnTo>
                  <a:lnTo>
                    <a:pt x="321195" y="791286"/>
                  </a:lnTo>
                  <a:close/>
                </a:path>
                <a:path w="693419" h="822325">
                  <a:moveTo>
                    <a:pt x="326263" y="788746"/>
                  </a:moveTo>
                  <a:lnTo>
                    <a:pt x="323824" y="781126"/>
                  </a:lnTo>
                  <a:lnTo>
                    <a:pt x="317944" y="767156"/>
                  </a:lnTo>
                  <a:lnTo>
                    <a:pt x="311505" y="753186"/>
                  </a:lnTo>
                  <a:lnTo>
                    <a:pt x="302590" y="733615"/>
                  </a:lnTo>
                  <a:lnTo>
                    <a:pt x="300037" y="727786"/>
                  </a:lnTo>
                  <a:lnTo>
                    <a:pt x="294792" y="710006"/>
                  </a:lnTo>
                  <a:lnTo>
                    <a:pt x="294246" y="708736"/>
                  </a:lnTo>
                  <a:lnTo>
                    <a:pt x="293916" y="707466"/>
                  </a:lnTo>
                  <a:lnTo>
                    <a:pt x="293484" y="704926"/>
                  </a:lnTo>
                  <a:lnTo>
                    <a:pt x="291668" y="704926"/>
                  </a:lnTo>
                  <a:lnTo>
                    <a:pt x="297256" y="721563"/>
                  </a:lnTo>
                  <a:lnTo>
                    <a:pt x="300240" y="730326"/>
                  </a:lnTo>
                  <a:lnTo>
                    <a:pt x="303847" y="739216"/>
                  </a:lnTo>
                  <a:lnTo>
                    <a:pt x="306006" y="745566"/>
                  </a:lnTo>
                  <a:lnTo>
                    <a:pt x="316268" y="768426"/>
                  </a:lnTo>
                  <a:lnTo>
                    <a:pt x="322745" y="782396"/>
                  </a:lnTo>
                  <a:lnTo>
                    <a:pt x="326263" y="788746"/>
                  </a:lnTo>
                  <a:close/>
                </a:path>
                <a:path w="693419" h="822325">
                  <a:moveTo>
                    <a:pt x="328066" y="756996"/>
                  </a:moveTo>
                  <a:lnTo>
                    <a:pt x="326986" y="753186"/>
                  </a:lnTo>
                  <a:lnTo>
                    <a:pt x="326986" y="754456"/>
                  </a:lnTo>
                  <a:lnTo>
                    <a:pt x="326263" y="756996"/>
                  </a:lnTo>
                  <a:lnTo>
                    <a:pt x="326986" y="758266"/>
                  </a:lnTo>
                  <a:lnTo>
                    <a:pt x="328066" y="756996"/>
                  </a:lnTo>
                  <a:close/>
                </a:path>
                <a:path w="693419" h="822325">
                  <a:moveTo>
                    <a:pt x="328891" y="519722"/>
                  </a:moveTo>
                  <a:lnTo>
                    <a:pt x="328002" y="526034"/>
                  </a:lnTo>
                  <a:lnTo>
                    <a:pt x="328231" y="529018"/>
                  </a:lnTo>
                  <a:lnTo>
                    <a:pt x="327939" y="532777"/>
                  </a:lnTo>
                  <a:lnTo>
                    <a:pt x="327812" y="539648"/>
                  </a:lnTo>
                  <a:lnTo>
                    <a:pt x="328891" y="544029"/>
                  </a:lnTo>
                  <a:lnTo>
                    <a:pt x="328891" y="519722"/>
                  </a:lnTo>
                  <a:close/>
                </a:path>
                <a:path w="693419" h="822325">
                  <a:moveTo>
                    <a:pt x="332663" y="510286"/>
                  </a:moveTo>
                  <a:lnTo>
                    <a:pt x="332435" y="511759"/>
                  </a:lnTo>
                  <a:lnTo>
                    <a:pt x="332663" y="511759"/>
                  </a:lnTo>
                  <a:lnTo>
                    <a:pt x="332663" y="510286"/>
                  </a:lnTo>
                  <a:close/>
                </a:path>
                <a:path w="693419" h="822325">
                  <a:moveTo>
                    <a:pt x="334391" y="511086"/>
                  </a:moveTo>
                  <a:lnTo>
                    <a:pt x="333121" y="511759"/>
                  </a:lnTo>
                  <a:lnTo>
                    <a:pt x="332663" y="511759"/>
                  </a:lnTo>
                  <a:lnTo>
                    <a:pt x="332663" y="514299"/>
                  </a:lnTo>
                  <a:lnTo>
                    <a:pt x="334391" y="511086"/>
                  </a:lnTo>
                  <a:close/>
                </a:path>
                <a:path w="693419" h="822325">
                  <a:moveTo>
                    <a:pt x="334416" y="537159"/>
                  </a:moveTo>
                  <a:lnTo>
                    <a:pt x="333717" y="538429"/>
                  </a:lnTo>
                  <a:lnTo>
                    <a:pt x="333133" y="538429"/>
                  </a:lnTo>
                  <a:lnTo>
                    <a:pt x="332663" y="539699"/>
                  </a:lnTo>
                  <a:lnTo>
                    <a:pt x="332663" y="540969"/>
                  </a:lnTo>
                  <a:lnTo>
                    <a:pt x="333286" y="539699"/>
                  </a:lnTo>
                  <a:lnTo>
                    <a:pt x="333984" y="538429"/>
                  </a:lnTo>
                  <a:lnTo>
                    <a:pt x="334416" y="537159"/>
                  </a:lnTo>
                  <a:close/>
                </a:path>
                <a:path w="693419" h="822325">
                  <a:moveTo>
                    <a:pt x="335711" y="524459"/>
                  </a:moveTo>
                  <a:lnTo>
                    <a:pt x="334962" y="524459"/>
                  </a:lnTo>
                  <a:lnTo>
                    <a:pt x="333781" y="526999"/>
                  </a:lnTo>
                  <a:lnTo>
                    <a:pt x="332663" y="528269"/>
                  </a:lnTo>
                  <a:lnTo>
                    <a:pt x="332663" y="529539"/>
                  </a:lnTo>
                  <a:lnTo>
                    <a:pt x="334035" y="526973"/>
                  </a:lnTo>
                  <a:lnTo>
                    <a:pt x="335711" y="524459"/>
                  </a:lnTo>
                  <a:close/>
                </a:path>
                <a:path w="693419" h="822325">
                  <a:moveTo>
                    <a:pt x="337185" y="539699"/>
                  </a:moveTo>
                  <a:lnTo>
                    <a:pt x="335851" y="540969"/>
                  </a:lnTo>
                  <a:lnTo>
                    <a:pt x="335216" y="542518"/>
                  </a:lnTo>
                  <a:lnTo>
                    <a:pt x="335381" y="542239"/>
                  </a:lnTo>
                  <a:lnTo>
                    <a:pt x="337185" y="539699"/>
                  </a:lnTo>
                  <a:close/>
                </a:path>
                <a:path w="693419" h="822325">
                  <a:moveTo>
                    <a:pt x="337527" y="509422"/>
                  </a:moveTo>
                  <a:lnTo>
                    <a:pt x="334708" y="510489"/>
                  </a:lnTo>
                  <a:lnTo>
                    <a:pt x="334391" y="511086"/>
                  </a:lnTo>
                  <a:lnTo>
                    <a:pt x="337527" y="509422"/>
                  </a:lnTo>
                  <a:close/>
                </a:path>
                <a:path w="693419" h="822325">
                  <a:moveTo>
                    <a:pt x="338023" y="509219"/>
                  </a:moveTo>
                  <a:lnTo>
                    <a:pt x="337883" y="509219"/>
                  </a:lnTo>
                  <a:lnTo>
                    <a:pt x="337527" y="509422"/>
                  </a:lnTo>
                  <a:lnTo>
                    <a:pt x="338023" y="509219"/>
                  </a:lnTo>
                  <a:close/>
                </a:path>
                <a:path w="693419" h="822325">
                  <a:moveTo>
                    <a:pt x="338366" y="513029"/>
                  </a:moveTo>
                  <a:lnTo>
                    <a:pt x="336651" y="515569"/>
                  </a:lnTo>
                  <a:lnTo>
                    <a:pt x="332663" y="518109"/>
                  </a:lnTo>
                  <a:lnTo>
                    <a:pt x="332663" y="519379"/>
                  </a:lnTo>
                  <a:lnTo>
                    <a:pt x="334467" y="518109"/>
                  </a:lnTo>
                  <a:lnTo>
                    <a:pt x="337985" y="514299"/>
                  </a:lnTo>
                  <a:lnTo>
                    <a:pt x="338366" y="513029"/>
                  </a:lnTo>
                  <a:close/>
                </a:path>
                <a:path w="693419" h="822325">
                  <a:moveTo>
                    <a:pt x="339826" y="637489"/>
                  </a:moveTo>
                  <a:lnTo>
                    <a:pt x="338975" y="637489"/>
                  </a:lnTo>
                  <a:lnTo>
                    <a:pt x="336257" y="647649"/>
                  </a:lnTo>
                  <a:lnTo>
                    <a:pt x="334670" y="645109"/>
                  </a:lnTo>
                  <a:lnTo>
                    <a:pt x="335800" y="641299"/>
                  </a:lnTo>
                  <a:lnTo>
                    <a:pt x="337045" y="637489"/>
                  </a:lnTo>
                  <a:lnTo>
                    <a:pt x="335838" y="637489"/>
                  </a:lnTo>
                  <a:lnTo>
                    <a:pt x="334606" y="641299"/>
                  </a:lnTo>
                  <a:lnTo>
                    <a:pt x="333883" y="640029"/>
                  </a:lnTo>
                  <a:lnTo>
                    <a:pt x="333387" y="638759"/>
                  </a:lnTo>
                  <a:lnTo>
                    <a:pt x="333108" y="637489"/>
                  </a:lnTo>
                  <a:lnTo>
                    <a:pt x="330923" y="637489"/>
                  </a:lnTo>
                  <a:lnTo>
                    <a:pt x="331558" y="641299"/>
                  </a:lnTo>
                  <a:lnTo>
                    <a:pt x="332460" y="645109"/>
                  </a:lnTo>
                  <a:lnTo>
                    <a:pt x="333489" y="648919"/>
                  </a:lnTo>
                  <a:lnTo>
                    <a:pt x="337350" y="650189"/>
                  </a:lnTo>
                  <a:lnTo>
                    <a:pt x="337464" y="647649"/>
                  </a:lnTo>
                  <a:lnTo>
                    <a:pt x="337515" y="646379"/>
                  </a:lnTo>
                  <a:lnTo>
                    <a:pt x="338175" y="643839"/>
                  </a:lnTo>
                  <a:lnTo>
                    <a:pt x="338467" y="641299"/>
                  </a:lnTo>
                  <a:lnTo>
                    <a:pt x="339191" y="640029"/>
                  </a:lnTo>
                  <a:lnTo>
                    <a:pt x="339826" y="637489"/>
                  </a:lnTo>
                  <a:close/>
                </a:path>
                <a:path w="693419" h="822325">
                  <a:moveTo>
                    <a:pt x="342569" y="641299"/>
                  </a:moveTo>
                  <a:lnTo>
                    <a:pt x="340868" y="641299"/>
                  </a:lnTo>
                  <a:lnTo>
                    <a:pt x="339318" y="650189"/>
                  </a:lnTo>
                  <a:lnTo>
                    <a:pt x="340093" y="650189"/>
                  </a:lnTo>
                  <a:lnTo>
                    <a:pt x="340982" y="646379"/>
                  </a:lnTo>
                  <a:lnTo>
                    <a:pt x="342569" y="641299"/>
                  </a:lnTo>
                  <a:close/>
                </a:path>
                <a:path w="693419" h="822325">
                  <a:moveTo>
                    <a:pt x="344881" y="744296"/>
                  </a:moveTo>
                  <a:lnTo>
                    <a:pt x="343433" y="743026"/>
                  </a:lnTo>
                  <a:lnTo>
                    <a:pt x="343115" y="746366"/>
                  </a:lnTo>
                  <a:lnTo>
                    <a:pt x="344881" y="744296"/>
                  </a:lnTo>
                  <a:close/>
                </a:path>
                <a:path w="693419" h="822325">
                  <a:moveTo>
                    <a:pt x="349592" y="636219"/>
                  </a:moveTo>
                  <a:lnTo>
                    <a:pt x="347510" y="636219"/>
                  </a:lnTo>
                  <a:lnTo>
                    <a:pt x="346989" y="651459"/>
                  </a:lnTo>
                  <a:lnTo>
                    <a:pt x="348640" y="652729"/>
                  </a:lnTo>
                  <a:lnTo>
                    <a:pt x="349008" y="647649"/>
                  </a:lnTo>
                  <a:lnTo>
                    <a:pt x="349592" y="636219"/>
                  </a:lnTo>
                  <a:close/>
                </a:path>
                <a:path w="693419" h="822325">
                  <a:moveTo>
                    <a:pt x="350608" y="144233"/>
                  </a:moveTo>
                  <a:lnTo>
                    <a:pt x="349605" y="144526"/>
                  </a:lnTo>
                  <a:lnTo>
                    <a:pt x="350469" y="144780"/>
                  </a:lnTo>
                  <a:lnTo>
                    <a:pt x="350608" y="144233"/>
                  </a:lnTo>
                  <a:close/>
                </a:path>
                <a:path w="693419" h="822325">
                  <a:moveTo>
                    <a:pt x="352679" y="774776"/>
                  </a:moveTo>
                  <a:lnTo>
                    <a:pt x="343433" y="762076"/>
                  </a:lnTo>
                  <a:lnTo>
                    <a:pt x="332663" y="746366"/>
                  </a:lnTo>
                  <a:lnTo>
                    <a:pt x="322262" y="730326"/>
                  </a:lnTo>
                  <a:lnTo>
                    <a:pt x="312254" y="715086"/>
                  </a:lnTo>
                  <a:lnTo>
                    <a:pt x="310121" y="713816"/>
                  </a:lnTo>
                  <a:lnTo>
                    <a:pt x="322414" y="734136"/>
                  </a:lnTo>
                  <a:lnTo>
                    <a:pt x="335826" y="753186"/>
                  </a:lnTo>
                  <a:lnTo>
                    <a:pt x="347040" y="768426"/>
                  </a:lnTo>
                  <a:lnTo>
                    <a:pt x="352679" y="774776"/>
                  </a:lnTo>
                  <a:close/>
                </a:path>
                <a:path w="693419" h="822325">
                  <a:moveTo>
                    <a:pt x="354393" y="653999"/>
                  </a:moveTo>
                  <a:lnTo>
                    <a:pt x="354241" y="651459"/>
                  </a:lnTo>
                  <a:lnTo>
                    <a:pt x="353034" y="638759"/>
                  </a:lnTo>
                  <a:lnTo>
                    <a:pt x="353009" y="641299"/>
                  </a:lnTo>
                  <a:lnTo>
                    <a:pt x="353834" y="652729"/>
                  </a:lnTo>
                  <a:lnTo>
                    <a:pt x="354393" y="653999"/>
                  </a:lnTo>
                  <a:close/>
                </a:path>
                <a:path w="693419" h="822325">
                  <a:moveTo>
                    <a:pt x="354685" y="513029"/>
                  </a:moveTo>
                  <a:lnTo>
                    <a:pt x="354495" y="513029"/>
                  </a:lnTo>
                  <a:lnTo>
                    <a:pt x="354342" y="513359"/>
                  </a:lnTo>
                  <a:lnTo>
                    <a:pt x="354685" y="513029"/>
                  </a:lnTo>
                  <a:close/>
                </a:path>
                <a:path w="693419" h="822325">
                  <a:moveTo>
                    <a:pt x="359105" y="424700"/>
                  </a:moveTo>
                  <a:lnTo>
                    <a:pt x="359003" y="424129"/>
                  </a:lnTo>
                  <a:lnTo>
                    <a:pt x="358609" y="422859"/>
                  </a:lnTo>
                  <a:lnTo>
                    <a:pt x="358914" y="424129"/>
                  </a:lnTo>
                  <a:lnTo>
                    <a:pt x="359105" y="424700"/>
                  </a:lnTo>
                  <a:close/>
                </a:path>
                <a:path w="693419" h="822325">
                  <a:moveTo>
                    <a:pt x="359333" y="425399"/>
                  </a:moveTo>
                  <a:lnTo>
                    <a:pt x="359105" y="424700"/>
                  </a:lnTo>
                  <a:lnTo>
                    <a:pt x="359308" y="425780"/>
                  </a:lnTo>
                  <a:lnTo>
                    <a:pt x="359333" y="425399"/>
                  </a:lnTo>
                  <a:close/>
                </a:path>
                <a:path w="693419" h="822325">
                  <a:moveTo>
                    <a:pt x="359765" y="438099"/>
                  </a:moveTo>
                  <a:lnTo>
                    <a:pt x="359371" y="434289"/>
                  </a:lnTo>
                  <a:lnTo>
                    <a:pt x="359257" y="439166"/>
                  </a:lnTo>
                  <a:lnTo>
                    <a:pt x="359765" y="438099"/>
                  </a:lnTo>
                  <a:close/>
                </a:path>
                <a:path w="693419" h="822325">
                  <a:moveTo>
                    <a:pt x="359816" y="632409"/>
                  </a:moveTo>
                  <a:lnTo>
                    <a:pt x="357543" y="633679"/>
                  </a:lnTo>
                  <a:lnTo>
                    <a:pt x="357276" y="634949"/>
                  </a:lnTo>
                  <a:lnTo>
                    <a:pt x="356984" y="637489"/>
                  </a:lnTo>
                  <a:lnTo>
                    <a:pt x="356577" y="641299"/>
                  </a:lnTo>
                  <a:lnTo>
                    <a:pt x="354863" y="634949"/>
                  </a:lnTo>
                  <a:lnTo>
                    <a:pt x="353999" y="634949"/>
                  </a:lnTo>
                  <a:lnTo>
                    <a:pt x="353987" y="640029"/>
                  </a:lnTo>
                  <a:lnTo>
                    <a:pt x="355765" y="646379"/>
                  </a:lnTo>
                  <a:lnTo>
                    <a:pt x="354711" y="653999"/>
                  </a:lnTo>
                  <a:lnTo>
                    <a:pt x="356997" y="653999"/>
                  </a:lnTo>
                  <a:lnTo>
                    <a:pt x="358381" y="645109"/>
                  </a:lnTo>
                  <a:lnTo>
                    <a:pt x="358876" y="641299"/>
                  </a:lnTo>
                  <a:lnTo>
                    <a:pt x="359537" y="636219"/>
                  </a:lnTo>
                  <a:lnTo>
                    <a:pt x="359778" y="633679"/>
                  </a:lnTo>
                  <a:lnTo>
                    <a:pt x="359816" y="632409"/>
                  </a:lnTo>
                  <a:close/>
                </a:path>
                <a:path w="693419" h="822325">
                  <a:moveTo>
                    <a:pt x="360184" y="425780"/>
                  </a:moveTo>
                  <a:lnTo>
                    <a:pt x="359994" y="425399"/>
                  </a:lnTo>
                  <a:lnTo>
                    <a:pt x="360019" y="425780"/>
                  </a:lnTo>
                  <a:lnTo>
                    <a:pt x="360184" y="425780"/>
                  </a:lnTo>
                  <a:close/>
                </a:path>
                <a:path w="693419" h="822325">
                  <a:moveTo>
                    <a:pt x="362508" y="574306"/>
                  </a:moveTo>
                  <a:lnTo>
                    <a:pt x="361099" y="575259"/>
                  </a:lnTo>
                  <a:lnTo>
                    <a:pt x="359422" y="576529"/>
                  </a:lnTo>
                  <a:lnTo>
                    <a:pt x="361137" y="575259"/>
                  </a:lnTo>
                  <a:lnTo>
                    <a:pt x="362508" y="574306"/>
                  </a:lnTo>
                  <a:close/>
                </a:path>
                <a:path w="693419" h="822325">
                  <a:moveTo>
                    <a:pt x="364388" y="118110"/>
                  </a:moveTo>
                  <a:lnTo>
                    <a:pt x="364121" y="118110"/>
                  </a:lnTo>
                  <a:lnTo>
                    <a:pt x="363626" y="116840"/>
                  </a:lnTo>
                  <a:lnTo>
                    <a:pt x="363131" y="115570"/>
                  </a:lnTo>
                  <a:lnTo>
                    <a:pt x="361784" y="115570"/>
                  </a:lnTo>
                  <a:lnTo>
                    <a:pt x="361784" y="118110"/>
                  </a:lnTo>
                  <a:lnTo>
                    <a:pt x="361721" y="119380"/>
                  </a:lnTo>
                  <a:lnTo>
                    <a:pt x="361543" y="119380"/>
                  </a:lnTo>
                  <a:lnTo>
                    <a:pt x="360984" y="120650"/>
                  </a:lnTo>
                  <a:lnTo>
                    <a:pt x="359994" y="120650"/>
                  </a:lnTo>
                  <a:lnTo>
                    <a:pt x="359435" y="119380"/>
                  </a:lnTo>
                  <a:lnTo>
                    <a:pt x="359016" y="119380"/>
                  </a:lnTo>
                  <a:lnTo>
                    <a:pt x="359054" y="118110"/>
                  </a:lnTo>
                  <a:lnTo>
                    <a:pt x="359676" y="118110"/>
                  </a:lnTo>
                  <a:lnTo>
                    <a:pt x="360235" y="116840"/>
                  </a:lnTo>
                  <a:lnTo>
                    <a:pt x="361111" y="116840"/>
                  </a:lnTo>
                  <a:lnTo>
                    <a:pt x="361353" y="118110"/>
                  </a:lnTo>
                  <a:lnTo>
                    <a:pt x="361784" y="118110"/>
                  </a:lnTo>
                  <a:lnTo>
                    <a:pt x="361784" y="115570"/>
                  </a:lnTo>
                  <a:lnTo>
                    <a:pt x="361518" y="115570"/>
                  </a:lnTo>
                  <a:lnTo>
                    <a:pt x="360629" y="114300"/>
                  </a:lnTo>
                  <a:lnTo>
                    <a:pt x="359702" y="114300"/>
                  </a:lnTo>
                  <a:lnTo>
                    <a:pt x="358038" y="115570"/>
                  </a:lnTo>
                  <a:lnTo>
                    <a:pt x="357301" y="115570"/>
                  </a:lnTo>
                  <a:lnTo>
                    <a:pt x="356260" y="118110"/>
                  </a:lnTo>
                  <a:lnTo>
                    <a:pt x="356146" y="119380"/>
                  </a:lnTo>
                  <a:lnTo>
                    <a:pt x="356679" y="121920"/>
                  </a:lnTo>
                  <a:lnTo>
                    <a:pt x="357327" y="121920"/>
                  </a:lnTo>
                  <a:lnTo>
                    <a:pt x="358305" y="123190"/>
                  </a:lnTo>
                  <a:lnTo>
                    <a:pt x="362077" y="123190"/>
                  </a:lnTo>
                  <a:lnTo>
                    <a:pt x="363677" y="121920"/>
                  </a:lnTo>
                  <a:lnTo>
                    <a:pt x="364210" y="120650"/>
                  </a:lnTo>
                  <a:lnTo>
                    <a:pt x="364388" y="118110"/>
                  </a:lnTo>
                  <a:close/>
                </a:path>
                <a:path w="693419" h="822325">
                  <a:moveTo>
                    <a:pt x="364718" y="585419"/>
                  </a:moveTo>
                  <a:lnTo>
                    <a:pt x="362864" y="586689"/>
                  </a:lnTo>
                  <a:lnTo>
                    <a:pt x="361442" y="587959"/>
                  </a:lnTo>
                  <a:lnTo>
                    <a:pt x="360756" y="589229"/>
                  </a:lnTo>
                  <a:lnTo>
                    <a:pt x="361975" y="589229"/>
                  </a:lnTo>
                  <a:lnTo>
                    <a:pt x="364464" y="587959"/>
                  </a:lnTo>
                  <a:lnTo>
                    <a:pt x="364718" y="585419"/>
                  </a:lnTo>
                  <a:close/>
                </a:path>
                <a:path w="693419" h="822325">
                  <a:moveTo>
                    <a:pt x="365061" y="572719"/>
                  </a:moveTo>
                  <a:lnTo>
                    <a:pt x="364909" y="572719"/>
                  </a:lnTo>
                  <a:lnTo>
                    <a:pt x="363093" y="573913"/>
                  </a:lnTo>
                  <a:lnTo>
                    <a:pt x="365061" y="572719"/>
                  </a:lnTo>
                  <a:close/>
                </a:path>
                <a:path w="693419" h="822325">
                  <a:moveTo>
                    <a:pt x="365302" y="619709"/>
                  </a:moveTo>
                  <a:lnTo>
                    <a:pt x="363677" y="619709"/>
                  </a:lnTo>
                  <a:lnTo>
                    <a:pt x="361861" y="618439"/>
                  </a:lnTo>
                  <a:lnTo>
                    <a:pt x="360400" y="618439"/>
                  </a:lnTo>
                  <a:lnTo>
                    <a:pt x="359524" y="617169"/>
                  </a:lnTo>
                  <a:lnTo>
                    <a:pt x="360311" y="618439"/>
                  </a:lnTo>
                  <a:lnTo>
                    <a:pt x="361099" y="619709"/>
                  </a:lnTo>
                  <a:lnTo>
                    <a:pt x="362508" y="620979"/>
                  </a:lnTo>
                  <a:lnTo>
                    <a:pt x="363855" y="622249"/>
                  </a:lnTo>
                  <a:lnTo>
                    <a:pt x="364020" y="620979"/>
                  </a:lnTo>
                  <a:lnTo>
                    <a:pt x="364286" y="620979"/>
                  </a:lnTo>
                  <a:lnTo>
                    <a:pt x="365302" y="619709"/>
                  </a:lnTo>
                  <a:close/>
                </a:path>
                <a:path w="693419" h="822325">
                  <a:moveTo>
                    <a:pt x="371487" y="763346"/>
                  </a:moveTo>
                  <a:lnTo>
                    <a:pt x="367601" y="759536"/>
                  </a:lnTo>
                  <a:lnTo>
                    <a:pt x="347230" y="737946"/>
                  </a:lnTo>
                  <a:lnTo>
                    <a:pt x="337070" y="727786"/>
                  </a:lnTo>
                  <a:lnTo>
                    <a:pt x="334035" y="726516"/>
                  </a:lnTo>
                  <a:lnTo>
                    <a:pt x="341630" y="734136"/>
                  </a:lnTo>
                  <a:lnTo>
                    <a:pt x="348526" y="741756"/>
                  </a:lnTo>
                  <a:lnTo>
                    <a:pt x="354012" y="748106"/>
                  </a:lnTo>
                  <a:lnTo>
                    <a:pt x="357378" y="750646"/>
                  </a:lnTo>
                  <a:lnTo>
                    <a:pt x="359905" y="753186"/>
                  </a:lnTo>
                  <a:lnTo>
                    <a:pt x="362077" y="755726"/>
                  </a:lnTo>
                  <a:lnTo>
                    <a:pt x="364604" y="758266"/>
                  </a:lnTo>
                  <a:lnTo>
                    <a:pt x="366064" y="759536"/>
                  </a:lnTo>
                  <a:lnTo>
                    <a:pt x="371487" y="765886"/>
                  </a:lnTo>
                  <a:lnTo>
                    <a:pt x="371487" y="763346"/>
                  </a:lnTo>
                  <a:close/>
                </a:path>
                <a:path w="693419" h="822325">
                  <a:moveTo>
                    <a:pt x="372224" y="443890"/>
                  </a:moveTo>
                  <a:lnTo>
                    <a:pt x="369189" y="438099"/>
                  </a:lnTo>
                  <a:lnTo>
                    <a:pt x="370192" y="440639"/>
                  </a:lnTo>
                  <a:lnTo>
                    <a:pt x="372224" y="443890"/>
                  </a:lnTo>
                  <a:close/>
                </a:path>
                <a:path w="693419" h="822325">
                  <a:moveTo>
                    <a:pt x="372338" y="626059"/>
                  </a:moveTo>
                  <a:lnTo>
                    <a:pt x="369760" y="631139"/>
                  </a:lnTo>
                  <a:lnTo>
                    <a:pt x="369785" y="631634"/>
                  </a:lnTo>
                  <a:lnTo>
                    <a:pt x="372338" y="626059"/>
                  </a:lnTo>
                  <a:close/>
                </a:path>
                <a:path w="693419" h="822325">
                  <a:moveTo>
                    <a:pt x="372389" y="656539"/>
                  </a:moveTo>
                  <a:lnTo>
                    <a:pt x="371221" y="652729"/>
                  </a:lnTo>
                  <a:lnTo>
                    <a:pt x="371055" y="651459"/>
                  </a:lnTo>
                  <a:lnTo>
                    <a:pt x="370636" y="647649"/>
                  </a:lnTo>
                  <a:lnTo>
                    <a:pt x="370509" y="645109"/>
                  </a:lnTo>
                  <a:lnTo>
                    <a:pt x="369785" y="631634"/>
                  </a:lnTo>
                  <a:lnTo>
                    <a:pt x="368858" y="633679"/>
                  </a:lnTo>
                  <a:lnTo>
                    <a:pt x="368477" y="637489"/>
                  </a:lnTo>
                  <a:lnTo>
                    <a:pt x="368439" y="640029"/>
                  </a:lnTo>
                  <a:lnTo>
                    <a:pt x="368846" y="645109"/>
                  </a:lnTo>
                  <a:lnTo>
                    <a:pt x="366344" y="642569"/>
                  </a:lnTo>
                  <a:lnTo>
                    <a:pt x="364744" y="634949"/>
                  </a:lnTo>
                  <a:lnTo>
                    <a:pt x="364083" y="629869"/>
                  </a:lnTo>
                  <a:lnTo>
                    <a:pt x="361530" y="631139"/>
                  </a:lnTo>
                  <a:lnTo>
                    <a:pt x="363029" y="637489"/>
                  </a:lnTo>
                  <a:lnTo>
                    <a:pt x="364921" y="643839"/>
                  </a:lnTo>
                  <a:lnTo>
                    <a:pt x="367080" y="650189"/>
                  </a:lnTo>
                  <a:lnTo>
                    <a:pt x="369341" y="656539"/>
                  </a:lnTo>
                  <a:lnTo>
                    <a:pt x="372389" y="656539"/>
                  </a:lnTo>
                  <a:close/>
                </a:path>
                <a:path w="693419" h="822325">
                  <a:moveTo>
                    <a:pt x="372529" y="444373"/>
                  </a:moveTo>
                  <a:lnTo>
                    <a:pt x="372224" y="443890"/>
                  </a:lnTo>
                  <a:lnTo>
                    <a:pt x="372529" y="444449"/>
                  </a:lnTo>
                  <a:close/>
                </a:path>
                <a:path w="693419" h="822325">
                  <a:moveTo>
                    <a:pt x="374472" y="436829"/>
                  </a:moveTo>
                  <a:lnTo>
                    <a:pt x="374459" y="436587"/>
                  </a:lnTo>
                  <a:lnTo>
                    <a:pt x="371513" y="434289"/>
                  </a:lnTo>
                  <a:lnTo>
                    <a:pt x="369430" y="433019"/>
                  </a:lnTo>
                  <a:lnTo>
                    <a:pt x="374472" y="436829"/>
                  </a:lnTo>
                  <a:close/>
                </a:path>
                <a:path w="693419" h="822325">
                  <a:moveTo>
                    <a:pt x="376174" y="773404"/>
                  </a:moveTo>
                  <a:lnTo>
                    <a:pt x="371843" y="772236"/>
                  </a:lnTo>
                  <a:lnTo>
                    <a:pt x="368592" y="770966"/>
                  </a:lnTo>
                  <a:lnTo>
                    <a:pt x="364972" y="769696"/>
                  </a:lnTo>
                  <a:lnTo>
                    <a:pt x="358457" y="767156"/>
                  </a:lnTo>
                  <a:lnTo>
                    <a:pt x="358457" y="765886"/>
                  </a:lnTo>
                  <a:lnTo>
                    <a:pt x="358457" y="760806"/>
                  </a:lnTo>
                  <a:lnTo>
                    <a:pt x="357009" y="758266"/>
                  </a:lnTo>
                  <a:lnTo>
                    <a:pt x="358101" y="765886"/>
                  </a:lnTo>
                  <a:lnTo>
                    <a:pt x="356336" y="765886"/>
                  </a:lnTo>
                  <a:lnTo>
                    <a:pt x="355752" y="762076"/>
                  </a:lnTo>
                  <a:lnTo>
                    <a:pt x="354977" y="756996"/>
                  </a:lnTo>
                  <a:lnTo>
                    <a:pt x="354482" y="754456"/>
                  </a:lnTo>
                  <a:lnTo>
                    <a:pt x="354838" y="762076"/>
                  </a:lnTo>
                  <a:lnTo>
                    <a:pt x="353123" y="762076"/>
                  </a:lnTo>
                  <a:lnTo>
                    <a:pt x="352501" y="756996"/>
                  </a:lnTo>
                  <a:lnTo>
                    <a:pt x="352031" y="753186"/>
                  </a:lnTo>
                  <a:lnTo>
                    <a:pt x="351586" y="750646"/>
                  </a:lnTo>
                  <a:lnTo>
                    <a:pt x="351942" y="756996"/>
                  </a:lnTo>
                  <a:lnTo>
                    <a:pt x="350494" y="756996"/>
                  </a:lnTo>
                  <a:lnTo>
                    <a:pt x="347776" y="751916"/>
                  </a:lnTo>
                  <a:lnTo>
                    <a:pt x="346697" y="751916"/>
                  </a:lnTo>
                  <a:lnTo>
                    <a:pt x="342709" y="746836"/>
                  </a:lnTo>
                  <a:lnTo>
                    <a:pt x="343001" y="746493"/>
                  </a:lnTo>
                  <a:lnTo>
                    <a:pt x="342836" y="745566"/>
                  </a:lnTo>
                  <a:lnTo>
                    <a:pt x="342201" y="744296"/>
                  </a:lnTo>
                  <a:lnTo>
                    <a:pt x="341579" y="743026"/>
                  </a:lnTo>
                  <a:lnTo>
                    <a:pt x="341337" y="741756"/>
                  </a:lnTo>
                  <a:lnTo>
                    <a:pt x="340207" y="741756"/>
                  </a:lnTo>
                  <a:lnTo>
                    <a:pt x="340753" y="744296"/>
                  </a:lnTo>
                  <a:lnTo>
                    <a:pt x="337032" y="740486"/>
                  </a:lnTo>
                  <a:lnTo>
                    <a:pt x="332841" y="732866"/>
                  </a:lnTo>
                  <a:lnTo>
                    <a:pt x="329882" y="729056"/>
                  </a:lnTo>
                  <a:lnTo>
                    <a:pt x="328396" y="727786"/>
                  </a:lnTo>
                  <a:lnTo>
                    <a:pt x="326136" y="723976"/>
                  </a:lnTo>
                  <a:lnTo>
                    <a:pt x="323456" y="720166"/>
                  </a:lnTo>
                  <a:lnTo>
                    <a:pt x="320154" y="718896"/>
                  </a:lnTo>
                  <a:lnTo>
                    <a:pt x="331851" y="734136"/>
                  </a:lnTo>
                  <a:lnTo>
                    <a:pt x="346087" y="754456"/>
                  </a:lnTo>
                  <a:lnTo>
                    <a:pt x="358101" y="770966"/>
                  </a:lnTo>
                  <a:lnTo>
                    <a:pt x="363156" y="779856"/>
                  </a:lnTo>
                  <a:lnTo>
                    <a:pt x="351218" y="781126"/>
                  </a:lnTo>
                  <a:lnTo>
                    <a:pt x="344716" y="773506"/>
                  </a:lnTo>
                  <a:lnTo>
                    <a:pt x="343903" y="774776"/>
                  </a:lnTo>
                  <a:lnTo>
                    <a:pt x="348640" y="779856"/>
                  </a:lnTo>
                  <a:lnTo>
                    <a:pt x="349415" y="781126"/>
                  </a:lnTo>
                  <a:lnTo>
                    <a:pt x="347980" y="782396"/>
                  </a:lnTo>
                  <a:lnTo>
                    <a:pt x="343357" y="774776"/>
                  </a:lnTo>
                  <a:lnTo>
                    <a:pt x="342188" y="773506"/>
                  </a:lnTo>
                  <a:lnTo>
                    <a:pt x="340741" y="773506"/>
                  </a:lnTo>
                  <a:lnTo>
                    <a:pt x="345325" y="779856"/>
                  </a:lnTo>
                  <a:lnTo>
                    <a:pt x="346163" y="781126"/>
                  </a:lnTo>
                  <a:lnTo>
                    <a:pt x="345452" y="782396"/>
                  </a:lnTo>
                  <a:lnTo>
                    <a:pt x="344805" y="781126"/>
                  </a:lnTo>
                  <a:lnTo>
                    <a:pt x="342201" y="776046"/>
                  </a:lnTo>
                  <a:lnTo>
                    <a:pt x="341452" y="776046"/>
                  </a:lnTo>
                  <a:lnTo>
                    <a:pt x="342900" y="781126"/>
                  </a:lnTo>
                  <a:lnTo>
                    <a:pt x="336651" y="777316"/>
                  </a:lnTo>
                  <a:lnTo>
                    <a:pt x="334822" y="770966"/>
                  </a:lnTo>
                  <a:lnTo>
                    <a:pt x="334086" y="768426"/>
                  </a:lnTo>
                  <a:lnTo>
                    <a:pt x="333590" y="762076"/>
                  </a:lnTo>
                  <a:lnTo>
                    <a:pt x="333133" y="755726"/>
                  </a:lnTo>
                  <a:lnTo>
                    <a:pt x="332409" y="762076"/>
                  </a:lnTo>
                  <a:lnTo>
                    <a:pt x="331685" y="754456"/>
                  </a:lnTo>
                  <a:lnTo>
                    <a:pt x="329387" y="755726"/>
                  </a:lnTo>
                  <a:lnTo>
                    <a:pt x="334225" y="769696"/>
                  </a:lnTo>
                  <a:lnTo>
                    <a:pt x="331685" y="770966"/>
                  </a:lnTo>
                  <a:lnTo>
                    <a:pt x="328155" y="760806"/>
                  </a:lnTo>
                  <a:lnTo>
                    <a:pt x="327710" y="759536"/>
                  </a:lnTo>
                  <a:lnTo>
                    <a:pt x="326986" y="760806"/>
                  </a:lnTo>
                  <a:lnTo>
                    <a:pt x="325742" y="755726"/>
                  </a:lnTo>
                  <a:lnTo>
                    <a:pt x="324815" y="751916"/>
                  </a:lnTo>
                  <a:lnTo>
                    <a:pt x="324815" y="755726"/>
                  </a:lnTo>
                  <a:lnTo>
                    <a:pt x="322351" y="751916"/>
                  </a:lnTo>
                  <a:lnTo>
                    <a:pt x="318173" y="741756"/>
                  </a:lnTo>
                  <a:lnTo>
                    <a:pt x="313778" y="730326"/>
                  </a:lnTo>
                  <a:lnTo>
                    <a:pt x="310705" y="723976"/>
                  </a:lnTo>
                  <a:lnTo>
                    <a:pt x="308622" y="720166"/>
                  </a:lnTo>
                  <a:lnTo>
                    <a:pt x="307098" y="715086"/>
                  </a:lnTo>
                  <a:lnTo>
                    <a:pt x="305612" y="711276"/>
                  </a:lnTo>
                  <a:lnTo>
                    <a:pt x="301536" y="710006"/>
                  </a:lnTo>
                  <a:lnTo>
                    <a:pt x="306095" y="720166"/>
                  </a:lnTo>
                  <a:lnTo>
                    <a:pt x="310527" y="730326"/>
                  </a:lnTo>
                  <a:lnTo>
                    <a:pt x="314210" y="739216"/>
                  </a:lnTo>
                  <a:lnTo>
                    <a:pt x="316496" y="744296"/>
                  </a:lnTo>
                  <a:lnTo>
                    <a:pt x="319646" y="750646"/>
                  </a:lnTo>
                  <a:lnTo>
                    <a:pt x="322694" y="758266"/>
                  </a:lnTo>
                  <a:lnTo>
                    <a:pt x="325805" y="764616"/>
                  </a:lnTo>
                  <a:lnTo>
                    <a:pt x="329158" y="770966"/>
                  </a:lnTo>
                  <a:lnTo>
                    <a:pt x="331330" y="774776"/>
                  </a:lnTo>
                  <a:lnTo>
                    <a:pt x="334937" y="779856"/>
                  </a:lnTo>
                  <a:lnTo>
                    <a:pt x="334581" y="783666"/>
                  </a:lnTo>
                  <a:lnTo>
                    <a:pt x="334403" y="786206"/>
                  </a:lnTo>
                  <a:lnTo>
                    <a:pt x="334276" y="789317"/>
                  </a:lnTo>
                  <a:lnTo>
                    <a:pt x="335305" y="798906"/>
                  </a:lnTo>
                  <a:lnTo>
                    <a:pt x="334225" y="803986"/>
                  </a:lnTo>
                  <a:lnTo>
                    <a:pt x="331330" y="803986"/>
                  </a:lnTo>
                  <a:lnTo>
                    <a:pt x="325539" y="801446"/>
                  </a:lnTo>
                  <a:lnTo>
                    <a:pt x="323011" y="800176"/>
                  </a:lnTo>
                  <a:lnTo>
                    <a:pt x="317576" y="797636"/>
                  </a:lnTo>
                  <a:lnTo>
                    <a:pt x="317220" y="797636"/>
                  </a:lnTo>
                  <a:lnTo>
                    <a:pt x="317271" y="796366"/>
                  </a:lnTo>
                  <a:lnTo>
                    <a:pt x="317487" y="791286"/>
                  </a:lnTo>
                  <a:lnTo>
                    <a:pt x="317220" y="788746"/>
                  </a:lnTo>
                  <a:lnTo>
                    <a:pt x="316471" y="788746"/>
                  </a:lnTo>
                  <a:lnTo>
                    <a:pt x="316776" y="793826"/>
                  </a:lnTo>
                  <a:lnTo>
                    <a:pt x="316852" y="796366"/>
                  </a:lnTo>
                  <a:lnTo>
                    <a:pt x="314655" y="796366"/>
                  </a:lnTo>
                  <a:lnTo>
                    <a:pt x="314794" y="792556"/>
                  </a:lnTo>
                  <a:lnTo>
                    <a:pt x="314934" y="788746"/>
                  </a:lnTo>
                  <a:lnTo>
                    <a:pt x="314680" y="787476"/>
                  </a:lnTo>
                  <a:lnTo>
                    <a:pt x="313956" y="792556"/>
                  </a:lnTo>
                  <a:lnTo>
                    <a:pt x="312508" y="792556"/>
                  </a:lnTo>
                  <a:lnTo>
                    <a:pt x="308533" y="788746"/>
                  </a:lnTo>
                  <a:lnTo>
                    <a:pt x="308889" y="786206"/>
                  </a:lnTo>
                  <a:lnTo>
                    <a:pt x="308889" y="784936"/>
                  </a:lnTo>
                  <a:lnTo>
                    <a:pt x="310337" y="776046"/>
                  </a:lnTo>
                  <a:lnTo>
                    <a:pt x="308533" y="774776"/>
                  </a:lnTo>
                  <a:lnTo>
                    <a:pt x="307936" y="782396"/>
                  </a:lnTo>
                  <a:lnTo>
                    <a:pt x="306959" y="784936"/>
                  </a:lnTo>
                  <a:lnTo>
                    <a:pt x="306717" y="778586"/>
                  </a:lnTo>
                  <a:lnTo>
                    <a:pt x="305079" y="778586"/>
                  </a:lnTo>
                  <a:lnTo>
                    <a:pt x="305142" y="776046"/>
                  </a:lnTo>
                  <a:lnTo>
                    <a:pt x="305257" y="774776"/>
                  </a:lnTo>
                  <a:lnTo>
                    <a:pt x="306082" y="765886"/>
                  </a:lnTo>
                  <a:lnTo>
                    <a:pt x="304558" y="765886"/>
                  </a:lnTo>
                  <a:lnTo>
                    <a:pt x="304482" y="767156"/>
                  </a:lnTo>
                  <a:lnTo>
                    <a:pt x="304228" y="774776"/>
                  </a:lnTo>
                  <a:lnTo>
                    <a:pt x="302374" y="774776"/>
                  </a:lnTo>
                  <a:lnTo>
                    <a:pt x="300926" y="765886"/>
                  </a:lnTo>
                  <a:lnTo>
                    <a:pt x="298411" y="762076"/>
                  </a:lnTo>
                  <a:lnTo>
                    <a:pt x="298488" y="755726"/>
                  </a:lnTo>
                  <a:lnTo>
                    <a:pt x="298551" y="750646"/>
                  </a:lnTo>
                  <a:lnTo>
                    <a:pt x="298196" y="755726"/>
                  </a:lnTo>
                  <a:lnTo>
                    <a:pt x="296722" y="755726"/>
                  </a:lnTo>
                  <a:lnTo>
                    <a:pt x="295071" y="749376"/>
                  </a:lnTo>
                  <a:lnTo>
                    <a:pt x="296646" y="746836"/>
                  </a:lnTo>
                  <a:lnTo>
                    <a:pt x="297434" y="745566"/>
                  </a:lnTo>
                  <a:lnTo>
                    <a:pt x="297319" y="740486"/>
                  </a:lnTo>
                  <a:lnTo>
                    <a:pt x="296456" y="741756"/>
                  </a:lnTo>
                  <a:lnTo>
                    <a:pt x="296430" y="746836"/>
                  </a:lnTo>
                  <a:lnTo>
                    <a:pt x="295148" y="746836"/>
                  </a:lnTo>
                  <a:lnTo>
                    <a:pt x="292709" y="735203"/>
                  </a:lnTo>
                  <a:lnTo>
                    <a:pt x="287553" y="712546"/>
                  </a:lnTo>
                  <a:lnTo>
                    <a:pt x="285051" y="701116"/>
                  </a:lnTo>
                  <a:lnTo>
                    <a:pt x="281889" y="699846"/>
                  </a:lnTo>
                  <a:lnTo>
                    <a:pt x="284873" y="713816"/>
                  </a:lnTo>
                  <a:lnTo>
                    <a:pt x="288150" y="726516"/>
                  </a:lnTo>
                  <a:lnTo>
                    <a:pt x="291528" y="739216"/>
                  </a:lnTo>
                  <a:lnTo>
                    <a:pt x="294792" y="753186"/>
                  </a:lnTo>
                  <a:lnTo>
                    <a:pt x="296799" y="760806"/>
                  </a:lnTo>
                  <a:lnTo>
                    <a:pt x="298945" y="768426"/>
                  </a:lnTo>
                  <a:lnTo>
                    <a:pt x="301091" y="774776"/>
                  </a:lnTo>
                  <a:lnTo>
                    <a:pt x="303110" y="782396"/>
                  </a:lnTo>
                  <a:lnTo>
                    <a:pt x="305066" y="789317"/>
                  </a:lnTo>
                  <a:lnTo>
                    <a:pt x="304558" y="788746"/>
                  </a:lnTo>
                  <a:lnTo>
                    <a:pt x="306006" y="792556"/>
                  </a:lnTo>
                  <a:lnTo>
                    <a:pt x="305079" y="789343"/>
                  </a:lnTo>
                  <a:lnTo>
                    <a:pt x="310337" y="795096"/>
                  </a:lnTo>
                  <a:lnTo>
                    <a:pt x="312153" y="796378"/>
                  </a:lnTo>
                  <a:lnTo>
                    <a:pt x="313232" y="801446"/>
                  </a:lnTo>
                  <a:lnTo>
                    <a:pt x="313601" y="801446"/>
                  </a:lnTo>
                  <a:lnTo>
                    <a:pt x="315048" y="807796"/>
                  </a:lnTo>
                  <a:lnTo>
                    <a:pt x="314680" y="807796"/>
                  </a:lnTo>
                  <a:lnTo>
                    <a:pt x="311785" y="810336"/>
                  </a:lnTo>
                  <a:lnTo>
                    <a:pt x="315823" y="810336"/>
                  </a:lnTo>
                  <a:lnTo>
                    <a:pt x="315950" y="806526"/>
                  </a:lnTo>
                  <a:lnTo>
                    <a:pt x="314439" y="802716"/>
                  </a:lnTo>
                  <a:lnTo>
                    <a:pt x="314553" y="797636"/>
                  </a:lnTo>
                  <a:lnTo>
                    <a:pt x="320471" y="800176"/>
                  </a:lnTo>
                  <a:lnTo>
                    <a:pt x="328866" y="803986"/>
                  </a:lnTo>
                  <a:lnTo>
                    <a:pt x="334772" y="805256"/>
                  </a:lnTo>
                  <a:lnTo>
                    <a:pt x="335495" y="805256"/>
                  </a:lnTo>
                  <a:lnTo>
                    <a:pt x="335699" y="803986"/>
                  </a:lnTo>
                  <a:lnTo>
                    <a:pt x="336702" y="797636"/>
                  </a:lnTo>
                  <a:lnTo>
                    <a:pt x="337045" y="791286"/>
                  </a:lnTo>
                  <a:lnTo>
                    <a:pt x="338251" y="783666"/>
                  </a:lnTo>
                  <a:lnTo>
                    <a:pt x="351942" y="783666"/>
                  </a:lnTo>
                  <a:lnTo>
                    <a:pt x="357924" y="782396"/>
                  </a:lnTo>
                  <a:lnTo>
                    <a:pt x="363918" y="781126"/>
                  </a:lnTo>
                  <a:lnTo>
                    <a:pt x="365721" y="779856"/>
                  </a:lnTo>
                  <a:lnTo>
                    <a:pt x="364274" y="777316"/>
                  </a:lnTo>
                  <a:lnTo>
                    <a:pt x="362102" y="774776"/>
                  </a:lnTo>
                  <a:lnTo>
                    <a:pt x="360654" y="772236"/>
                  </a:lnTo>
                  <a:lnTo>
                    <a:pt x="365175" y="772236"/>
                  </a:lnTo>
                  <a:lnTo>
                    <a:pt x="375285" y="773506"/>
                  </a:lnTo>
                  <a:lnTo>
                    <a:pt x="376174" y="773404"/>
                  </a:lnTo>
                  <a:close/>
                </a:path>
                <a:path w="693419" h="822325">
                  <a:moveTo>
                    <a:pt x="377291" y="773277"/>
                  </a:moveTo>
                  <a:lnTo>
                    <a:pt x="376174" y="773404"/>
                  </a:lnTo>
                  <a:lnTo>
                    <a:pt x="376555" y="773506"/>
                  </a:lnTo>
                  <a:lnTo>
                    <a:pt x="377291" y="773277"/>
                  </a:lnTo>
                  <a:close/>
                </a:path>
                <a:path w="693419" h="822325">
                  <a:moveTo>
                    <a:pt x="378345" y="311645"/>
                  </a:moveTo>
                  <a:lnTo>
                    <a:pt x="376237" y="312839"/>
                  </a:lnTo>
                  <a:lnTo>
                    <a:pt x="377609" y="312369"/>
                  </a:lnTo>
                  <a:lnTo>
                    <a:pt x="378345" y="311645"/>
                  </a:lnTo>
                  <a:close/>
                </a:path>
                <a:path w="693419" h="822325">
                  <a:moveTo>
                    <a:pt x="379564" y="310781"/>
                  </a:moveTo>
                  <a:lnTo>
                    <a:pt x="378904" y="311099"/>
                  </a:lnTo>
                  <a:lnTo>
                    <a:pt x="378345" y="311645"/>
                  </a:lnTo>
                  <a:lnTo>
                    <a:pt x="379310" y="311099"/>
                  </a:lnTo>
                  <a:lnTo>
                    <a:pt x="379564" y="310781"/>
                  </a:lnTo>
                  <a:close/>
                </a:path>
                <a:path w="693419" h="822325">
                  <a:moveTo>
                    <a:pt x="379882" y="571449"/>
                  </a:moveTo>
                  <a:lnTo>
                    <a:pt x="379806" y="570179"/>
                  </a:lnTo>
                  <a:lnTo>
                    <a:pt x="377723" y="571449"/>
                  </a:lnTo>
                  <a:lnTo>
                    <a:pt x="379882" y="571449"/>
                  </a:lnTo>
                  <a:close/>
                </a:path>
                <a:path w="693419" h="822325">
                  <a:moveTo>
                    <a:pt x="380199" y="577850"/>
                  </a:moveTo>
                  <a:lnTo>
                    <a:pt x="380072" y="575259"/>
                  </a:lnTo>
                  <a:lnTo>
                    <a:pt x="377939" y="576529"/>
                  </a:lnTo>
                  <a:lnTo>
                    <a:pt x="378053" y="579069"/>
                  </a:lnTo>
                  <a:lnTo>
                    <a:pt x="379501" y="579069"/>
                  </a:lnTo>
                  <a:lnTo>
                    <a:pt x="380199" y="577850"/>
                  </a:lnTo>
                  <a:close/>
                </a:path>
                <a:path w="693419" h="822325">
                  <a:moveTo>
                    <a:pt x="380212" y="619709"/>
                  </a:moveTo>
                  <a:lnTo>
                    <a:pt x="379590" y="619709"/>
                  </a:lnTo>
                  <a:lnTo>
                    <a:pt x="378955" y="620979"/>
                  </a:lnTo>
                  <a:lnTo>
                    <a:pt x="378307" y="620979"/>
                  </a:lnTo>
                  <a:lnTo>
                    <a:pt x="378231" y="626059"/>
                  </a:lnTo>
                  <a:lnTo>
                    <a:pt x="378117" y="648919"/>
                  </a:lnTo>
                  <a:lnTo>
                    <a:pt x="378244" y="653999"/>
                  </a:lnTo>
                  <a:lnTo>
                    <a:pt x="378358" y="657809"/>
                  </a:lnTo>
                  <a:lnTo>
                    <a:pt x="378828" y="657809"/>
                  </a:lnTo>
                  <a:lnTo>
                    <a:pt x="379056" y="648919"/>
                  </a:lnTo>
                  <a:lnTo>
                    <a:pt x="380212" y="619709"/>
                  </a:lnTo>
                  <a:close/>
                </a:path>
                <a:path w="693419" h="822325">
                  <a:moveTo>
                    <a:pt x="380390" y="615899"/>
                  </a:moveTo>
                  <a:lnTo>
                    <a:pt x="379183" y="615899"/>
                  </a:lnTo>
                  <a:lnTo>
                    <a:pt x="380352" y="617169"/>
                  </a:lnTo>
                  <a:lnTo>
                    <a:pt x="380390" y="615899"/>
                  </a:lnTo>
                  <a:close/>
                </a:path>
                <a:path w="693419" h="822325">
                  <a:moveTo>
                    <a:pt x="381368" y="181610"/>
                  </a:moveTo>
                  <a:lnTo>
                    <a:pt x="381127" y="180797"/>
                  </a:lnTo>
                  <a:lnTo>
                    <a:pt x="380403" y="181610"/>
                  </a:lnTo>
                  <a:lnTo>
                    <a:pt x="381368" y="181610"/>
                  </a:lnTo>
                  <a:close/>
                </a:path>
                <a:path w="693419" h="822325">
                  <a:moveTo>
                    <a:pt x="381546" y="309829"/>
                  </a:moveTo>
                  <a:lnTo>
                    <a:pt x="380301" y="309829"/>
                  </a:lnTo>
                  <a:lnTo>
                    <a:pt x="379564" y="310781"/>
                  </a:lnTo>
                  <a:lnTo>
                    <a:pt x="381546" y="309829"/>
                  </a:lnTo>
                  <a:close/>
                </a:path>
                <a:path w="693419" h="822325">
                  <a:moveTo>
                    <a:pt x="384352" y="382943"/>
                  </a:moveTo>
                  <a:lnTo>
                    <a:pt x="382549" y="383489"/>
                  </a:lnTo>
                  <a:lnTo>
                    <a:pt x="381660" y="384200"/>
                  </a:lnTo>
                  <a:lnTo>
                    <a:pt x="384352" y="382943"/>
                  </a:lnTo>
                  <a:close/>
                </a:path>
                <a:path w="693419" h="822325">
                  <a:moveTo>
                    <a:pt x="385813" y="521919"/>
                  </a:moveTo>
                  <a:lnTo>
                    <a:pt x="385762" y="519811"/>
                  </a:lnTo>
                  <a:lnTo>
                    <a:pt x="385673" y="519379"/>
                  </a:lnTo>
                  <a:lnTo>
                    <a:pt x="385813" y="521919"/>
                  </a:lnTo>
                  <a:close/>
                </a:path>
                <a:path w="693419" h="822325">
                  <a:moveTo>
                    <a:pt x="389216" y="454571"/>
                  </a:moveTo>
                  <a:lnTo>
                    <a:pt x="388416" y="455320"/>
                  </a:lnTo>
                  <a:lnTo>
                    <a:pt x="388658" y="455879"/>
                  </a:lnTo>
                  <a:lnTo>
                    <a:pt x="389216" y="454571"/>
                  </a:lnTo>
                  <a:close/>
                </a:path>
                <a:path w="693419" h="822325">
                  <a:moveTo>
                    <a:pt x="390131" y="607009"/>
                  </a:moveTo>
                  <a:lnTo>
                    <a:pt x="390042" y="605739"/>
                  </a:lnTo>
                  <a:lnTo>
                    <a:pt x="389166" y="607009"/>
                  </a:lnTo>
                  <a:lnTo>
                    <a:pt x="390131" y="607009"/>
                  </a:lnTo>
                  <a:close/>
                </a:path>
                <a:path w="693419" h="822325">
                  <a:moveTo>
                    <a:pt x="390245" y="537159"/>
                  </a:moveTo>
                  <a:lnTo>
                    <a:pt x="390220" y="535101"/>
                  </a:lnTo>
                  <a:lnTo>
                    <a:pt x="389496" y="537159"/>
                  </a:lnTo>
                  <a:lnTo>
                    <a:pt x="390245" y="537159"/>
                  </a:lnTo>
                  <a:close/>
                </a:path>
                <a:path w="693419" h="822325">
                  <a:moveTo>
                    <a:pt x="390436" y="582879"/>
                  </a:moveTo>
                  <a:lnTo>
                    <a:pt x="390258" y="581609"/>
                  </a:lnTo>
                  <a:lnTo>
                    <a:pt x="390156" y="580339"/>
                  </a:lnTo>
                  <a:lnTo>
                    <a:pt x="390080" y="577799"/>
                  </a:lnTo>
                  <a:lnTo>
                    <a:pt x="389255" y="579069"/>
                  </a:lnTo>
                  <a:lnTo>
                    <a:pt x="388315" y="579069"/>
                  </a:lnTo>
                  <a:lnTo>
                    <a:pt x="387337" y="580339"/>
                  </a:lnTo>
                  <a:lnTo>
                    <a:pt x="387489" y="582879"/>
                  </a:lnTo>
                  <a:lnTo>
                    <a:pt x="390436" y="582879"/>
                  </a:lnTo>
                  <a:close/>
                </a:path>
                <a:path w="693419" h="822325">
                  <a:moveTo>
                    <a:pt x="391172" y="379679"/>
                  </a:moveTo>
                  <a:lnTo>
                    <a:pt x="388658" y="380949"/>
                  </a:lnTo>
                  <a:lnTo>
                    <a:pt x="384352" y="382943"/>
                  </a:lnTo>
                  <a:lnTo>
                    <a:pt x="386765" y="382219"/>
                  </a:lnTo>
                  <a:lnTo>
                    <a:pt x="391172" y="379679"/>
                  </a:lnTo>
                  <a:close/>
                </a:path>
                <a:path w="693419" h="822325">
                  <a:moveTo>
                    <a:pt x="391960" y="529539"/>
                  </a:moveTo>
                  <a:lnTo>
                    <a:pt x="390715" y="532079"/>
                  </a:lnTo>
                  <a:lnTo>
                    <a:pt x="390334" y="534009"/>
                  </a:lnTo>
                  <a:lnTo>
                    <a:pt x="390220" y="535101"/>
                  </a:lnTo>
                  <a:lnTo>
                    <a:pt x="391287" y="532079"/>
                  </a:lnTo>
                  <a:lnTo>
                    <a:pt x="391960" y="529539"/>
                  </a:lnTo>
                  <a:close/>
                </a:path>
                <a:path w="693419" h="822325">
                  <a:moveTo>
                    <a:pt x="392658" y="582879"/>
                  </a:moveTo>
                  <a:lnTo>
                    <a:pt x="391617" y="582879"/>
                  </a:lnTo>
                  <a:lnTo>
                    <a:pt x="391490" y="584149"/>
                  </a:lnTo>
                  <a:lnTo>
                    <a:pt x="390321" y="585419"/>
                  </a:lnTo>
                  <a:lnTo>
                    <a:pt x="388848" y="587959"/>
                  </a:lnTo>
                  <a:lnTo>
                    <a:pt x="390232" y="586689"/>
                  </a:lnTo>
                  <a:lnTo>
                    <a:pt x="390817" y="586689"/>
                  </a:lnTo>
                  <a:lnTo>
                    <a:pt x="392658" y="582879"/>
                  </a:lnTo>
                  <a:close/>
                </a:path>
                <a:path w="693419" h="822325">
                  <a:moveTo>
                    <a:pt x="393306" y="450799"/>
                  </a:moveTo>
                  <a:lnTo>
                    <a:pt x="391833" y="450799"/>
                  </a:lnTo>
                  <a:lnTo>
                    <a:pt x="390626" y="452069"/>
                  </a:lnTo>
                  <a:lnTo>
                    <a:pt x="389737" y="453339"/>
                  </a:lnTo>
                  <a:lnTo>
                    <a:pt x="389216" y="454571"/>
                  </a:lnTo>
                  <a:lnTo>
                    <a:pt x="393306" y="450799"/>
                  </a:lnTo>
                  <a:close/>
                </a:path>
                <a:path w="693419" h="822325">
                  <a:moveTo>
                    <a:pt x="393382" y="605739"/>
                  </a:moveTo>
                  <a:lnTo>
                    <a:pt x="391858" y="605739"/>
                  </a:lnTo>
                  <a:lnTo>
                    <a:pt x="391388" y="607009"/>
                  </a:lnTo>
                  <a:lnTo>
                    <a:pt x="392709" y="607009"/>
                  </a:lnTo>
                  <a:lnTo>
                    <a:pt x="393382" y="605739"/>
                  </a:lnTo>
                  <a:close/>
                </a:path>
                <a:path w="693419" h="822325">
                  <a:moveTo>
                    <a:pt x="394868" y="532079"/>
                  </a:moveTo>
                  <a:lnTo>
                    <a:pt x="393941" y="533349"/>
                  </a:lnTo>
                  <a:lnTo>
                    <a:pt x="393788" y="534009"/>
                  </a:lnTo>
                  <a:lnTo>
                    <a:pt x="394868" y="532079"/>
                  </a:lnTo>
                  <a:close/>
                </a:path>
                <a:path w="693419" h="822325">
                  <a:moveTo>
                    <a:pt x="395249" y="601929"/>
                  </a:moveTo>
                  <a:lnTo>
                    <a:pt x="394042" y="601929"/>
                  </a:lnTo>
                  <a:lnTo>
                    <a:pt x="393598" y="603199"/>
                  </a:lnTo>
                  <a:lnTo>
                    <a:pt x="394677" y="603199"/>
                  </a:lnTo>
                  <a:lnTo>
                    <a:pt x="395249" y="601929"/>
                  </a:lnTo>
                  <a:close/>
                </a:path>
                <a:path w="693419" h="822325">
                  <a:moveTo>
                    <a:pt x="395782" y="581799"/>
                  </a:moveTo>
                  <a:lnTo>
                    <a:pt x="392658" y="582879"/>
                  </a:lnTo>
                  <a:lnTo>
                    <a:pt x="394296" y="582879"/>
                  </a:lnTo>
                  <a:lnTo>
                    <a:pt x="395782" y="581799"/>
                  </a:lnTo>
                  <a:close/>
                </a:path>
                <a:path w="693419" h="822325">
                  <a:moveTo>
                    <a:pt x="395973" y="744296"/>
                  </a:moveTo>
                  <a:lnTo>
                    <a:pt x="393471" y="743026"/>
                  </a:lnTo>
                  <a:lnTo>
                    <a:pt x="386473" y="741756"/>
                  </a:lnTo>
                  <a:lnTo>
                    <a:pt x="378333" y="737946"/>
                  </a:lnTo>
                  <a:lnTo>
                    <a:pt x="372376" y="735406"/>
                  </a:lnTo>
                  <a:lnTo>
                    <a:pt x="369824" y="732866"/>
                  </a:lnTo>
                  <a:lnTo>
                    <a:pt x="364032" y="729056"/>
                  </a:lnTo>
                  <a:lnTo>
                    <a:pt x="363067" y="729056"/>
                  </a:lnTo>
                  <a:lnTo>
                    <a:pt x="369277" y="734136"/>
                  </a:lnTo>
                  <a:lnTo>
                    <a:pt x="372008" y="736676"/>
                  </a:lnTo>
                  <a:lnTo>
                    <a:pt x="376910" y="739216"/>
                  </a:lnTo>
                  <a:lnTo>
                    <a:pt x="391121" y="744296"/>
                  </a:lnTo>
                  <a:lnTo>
                    <a:pt x="395973" y="744296"/>
                  </a:lnTo>
                  <a:close/>
                </a:path>
                <a:path w="693419" h="822325">
                  <a:moveTo>
                    <a:pt x="396316" y="581609"/>
                  </a:moveTo>
                  <a:lnTo>
                    <a:pt x="396036" y="581609"/>
                  </a:lnTo>
                  <a:lnTo>
                    <a:pt x="395782" y="581799"/>
                  </a:lnTo>
                  <a:lnTo>
                    <a:pt x="396316" y="581609"/>
                  </a:lnTo>
                  <a:close/>
                </a:path>
                <a:path w="693419" h="822325">
                  <a:moveTo>
                    <a:pt x="396633" y="598119"/>
                  </a:moveTo>
                  <a:lnTo>
                    <a:pt x="395668" y="599389"/>
                  </a:lnTo>
                  <a:lnTo>
                    <a:pt x="396379" y="599389"/>
                  </a:lnTo>
                  <a:lnTo>
                    <a:pt x="396633" y="598119"/>
                  </a:lnTo>
                  <a:close/>
                </a:path>
                <a:path w="693419" h="822325">
                  <a:moveTo>
                    <a:pt x="396646" y="566369"/>
                  </a:moveTo>
                  <a:lnTo>
                    <a:pt x="390753" y="566369"/>
                  </a:lnTo>
                  <a:lnTo>
                    <a:pt x="389928" y="567639"/>
                  </a:lnTo>
                  <a:lnTo>
                    <a:pt x="396621" y="567639"/>
                  </a:lnTo>
                  <a:lnTo>
                    <a:pt x="396646" y="566369"/>
                  </a:lnTo>
                  <a:close/>
                </a:path>
                <a:path w="693419" h="822325">
                  <a:moveTo>
                    <a:pt x="397230" y="587959"/>
                  </a:moveTo>
                  <a:lnTo>
                    <a:pt x="393928" y="590499"/>
                  </a:lnTo>
                  <a:lnTo>
                    <a:pt x="392341" y="591769"/>
                  </a:lnTo>
                  <a:lnTo>
                    <a:pt x="393788" y="591769"/>
                  </a:lnTo>
                  <a:lnTo>
                    <a:pt x="396214" y="589229"/>
                  </a:lnTo>
                  <a:lnTo>
                    <a:pt x="397230" y="587959"/>
                  </a:lnTo>
                  <a:close/>
                </a:path>
                <a:path w="693419" h="822325">
                  <a:moveTo>
                    <a:pt x="397979" y="440639"/>
                  </a:moveTo>
                  <a:lnTo>
                    <a:pt x="397560" y="439369"/>
                  </a:lnTo>
                  <a:lnTo>
                    <a:pt x="396875" y="440639"/>
                  </a:lnTo>
                  <a:lnTo>
                    <a:pt x="397979" y="440639"/>
                  </a:lnTo>
                  <a:close/>
                </a:path>
                <a:path w="693419" h="822325">
                  <a:moveTo>
                    <a:pt x="398614" y="424180"/>
                  </a:moveTo>
                  <a:lnTo>
                    <a:pt x="397205" y="419049"/>
                  </a:lnTo>
                  <a:lnTo>
                    <a:pt x="396976" y="417779"/>
                  </a:lnTo>
                  <a:lnTo>
                    <a:pt x="396684" y="417779"/>
                  </a:lnTo>
                  <a:lnTo>
                    <a:pt x="398614" y="424180"/>
                  </a:lnTo>
                  <a:close/>
                </a:path>
                <a:path w="693419" h="822325">
                  <a:moveTo>
                    <a:pt x="398983" y="425399"/>
                  </a:moveTo>
                  <a:lnTo>
                    <a:pt x="398614" y="424180"/>
                  </a:lnTo>
                  <a:lnTo>
                    <a:pt x="398653" y="425399"/>
                  </a:lnTo>
                  <a:lnTo>
                    <a:pt x="398983" y="425399"/>
                  </a:lnTo>
                  <a:close/>
                </a:path>
                <a:path w="693419" h="822325">
                  <a:moveTo>
                    <a:pt x="399326" y="585419"/>
                  </a:moveTo>
                  <a:lnTo>
                    <a:pt x="398665" y="586689"/>
                  </a:lnTo>
                  <a:lnTo>
                    <a:pt x="397167" y="587959"/>
                  </a:lnTo>
                  <a:lnTo>
                    <a:pt x="397916" y="587959"/>
                  </a:lnTo>
                  <a:lnTo>
                    <a:pt x="398691" y="586689"/>
                  </a:lnTo>
                  <a:lnTo>
                    <a:pt x="399224" y="586689"/>
                  </a:lnTo>
                  <a:lnTo>
                    <a:pt x="399326" y="585419"/>
                  </a:lnTo>
                  <a:close/>
                </a:path>
                <a:path w="693419" h="822325">
                  <a:moveTo>
                    <a:pt x="400558" y="404304"/>
                  </a:moveTo>
                  <a:lnTo>
                    <a:pt x="399986" y="403783"/>
                  </a:lnTo>
                  <a:lnTo>
                    <a:pt x="398868" y="402539"/>
                  </a:lnTo>
                  <a:lnTo>
                    <a:pt x="398640" y="402539"/>
                  </a:lnTo>
                  <a:lnTo>
                    <a:pt x="399643" y="403809"/>
                  </a:lnTo>
                  <a:lnTo>
                    <a:pt x="400558" y="404304"/>
                  </a:lnTo>
                  <a:close/>
                </a:path>
                <a:path w="693419" h="822325">
                  <a:moveTo>
                    <a:pt x="403479" y="524129"/>
                  </a:moveTo>
                  <a:lnTo>
                    <a:pt x="402894" y="523189"/>
                  </a:lnTo>
                  <a:lnTo>
                    <a:pt x="402348" y="523189"/>
                  </a:lnTo>
                  <a:lnTo>
                    <a:pt x="403479" y="524129"/>
                  </a:lnTo>
                  <a:close/>
                </a:path>
                <a:path w="693419" h="822325">
                  <a:moveTo>
                    <a:pt x="404101" y="733615"/>
                  </a:moveTo>
                  <a:lnTo>
                    <a:pt x="403326" y="729056"/>
                  </a:lnTo>
                  <a:lnTo>
                    <a:pt x="400062" y="727786"/>
                  </a:lnTo>
                  <a:lnTo>
                    <a:pt x="401878" y="730326"/>
                  </a:lnTo>
                  <a:lnTo>
                    <a:pt x="403567" y="732866"/>
                  </a:lnTo>
                  <a:lnTo>
                    <a:pt x="404101" y="733615"/>
                  </a:lnTo>
                  <a:close/>
                </a:path>
                <a:path w="693419" h="822325">
                  <a:moveTo>
                    <a:pt x="404418" y="542798"/>
                  </a:moveTo>
                  <a:lnTo>
                    <a:pt x="404037" y="542239"/>
                  </a:lnTo>
                  <a:lnTo>
                    <a:pt x="403999" y="543509"/>
                  </a:lnTo>
                  <a:lnTo>
                    <a:pt x="404418" y="542798"/>
                  </a:lnTo>
                  <a:close/>
                </a:path>
                <a:path w="693419" h="822325">
                  <a:moveTo>
                    <a:pt x="404799" y="543356"/>
                  </a:moveTo>
                  <a:lnTo>
                    <a:pt x="404723" y="542239"/>
                  </a:lnTo>
                  <a:lnTo>
                    <a:pt x="404418" y="542798"/>
                  </a:lnTo>
                  <a:lnTo>
                    <a:pt x="404799" y="543356"/>
                  </a:lnTo>
                  <a:close/>
                </a:path>
                <a:path w="693419" h="822325">
                  <a:moveTo>
                    <a:pt x="405231" y="735203"/>
                  </a:moveTo>
                  <a:lnTo>
                    <a:pt x="404101" y="733615"/>
                  </a:lnTo>
                  <a:lnTo>
                    <a:pt x="404406" y="735406"/>
                  </a:lnTo>
                  <a:lnTo>
                    <a:pt x="405231" y="735203"/>
                  </a:lnTo>
                  <a:close/>
                </a:path>
                <a:path w="693419" h="822325">
                  <a:moveTo>
                    <a:pt x="406031" y="419722"/>
                  </a:moveTo>
                  <a:lnTo>
                    <a:pt x="404025" y="417779"/>
                  </a:lnTo>
                  <a:lnTo>
                    <a:pt x="401967" y="416509"/>
                  </a:lnTo>
                  <a:lnTo>
                    <a:pt x="406031" y="419722"/>
                  </a:lnTo>
                  <a:close/>
                </a:path>
                <a:path w="693419" h="822325">
                  <a:moveTo>
                    <a:pt x="406793" y="709028"/>
                  </a:moveTo>
                  <a:lnTo>
                    <a:pt x="406577" y="708736"/>
                  </a:lnTo>
                  <a:lnTo>
                    <a:pt x="406692" y="708990"/>
                  </a:lnTo>
                  <a:close/>
                </a:path>
                <a:path w="693419" h="822325">
                  <a:moveTo>
                    <a:pt x="406831" y="413969"/>
                  </a:moveTo>
                  <a:lnTo>
                    <a:pt x="400456" y="411429"/>
                  </a:lnTo>
                  <a:lnTo>
                    <a:pt x="405066" y="413969"/>
                  </a:lnTo>
                  <a:lnTo>
                    <a:pt x="406831" y="413969"/>
                  </a:lnTo>
                  <a:close/>
                </a:path>
                <a:path w="693419" h="822325">
                  <a:moveTo>
                    <a:pt x="407162" y="321259"/>
                  </a:moveTo>
                  <a:lnTo>
                    <a:pt x="406895" y="320751"/>
                  </a:lnTo>
                  <a:lnTo>
                    <a:pt x="403656" y="321259"/>
                  </a:lnTo>
                  <a:lnTo>
                    <a:pt x="407162" y="321259"/>
                  </a:lnTo>
                  <a:close/>
                </a:path>
                <a:path w="693419" h="822325">
                  <a:moveTo>
                    <a:pt x="407390" y="129540"/>
                  </a:moveTo>
                  <a:lnTo>
                    <a:pt x="407301" y="127000"/>
                  </a:lnTo>
                  <a:lnTo>
                    <a:pt x="407123" y="127000"/>
                  </a:lnTo>
                  <a:lnTo>
                    <a:pt x="406349" y="125730"/>
                  </a:lnTo>
                  <a:lnTo>
                    <a:pt x="405777" y="125730"/>
                  </a:lnTo>
                  <a:lnTo>
                    <a:pt x="405777" y="128270"/>
                  </a:lnTo>
                  <a:lnTo>
                    <a:pt x="405561" y="129540"/>
                  </a:lnTo>
                  <a:lnTo>
                    <a:pt x="405409" y="129540"/>
                  </a:lnTo>
                  <a:lnTo>
                    <a:pt x="405066" y="127000"/>
                  </a:lnTo>
                  <a:lnTo>
                    <a:pt x="405688" y="128270"/>
                  </a:lnTo>
                  <a:lnTo>
                    <a:pt x="405777" y="125730"/>
                  </a:lnTo>
                  <a:lnTo>
                    <a:pt x="404469" y="125730"/>
                  </a:lnTo>
                  <a:lnTo>
                    <a:pt x="403860" y="123190"/>
                  </a:lnTo>
                  <a:lnTo>
                    <a:pt x="402945" y="120650"/>
                  </a:lnTo>
                  <a:lnTo>
                    <a:pt x="402145" y="119557"/>
                  </a:lnTo>
                  <a:lnTo>
                    <a:pt x="402145" y="132080"/>
                  </a:lnTo>
                  <a:lnTo>
                    <a:pt x="400443" y="142240"/>
                  </a:lnTo>
                  <a:lnTo>
                    <a:pt x="398145" y="147320"/>
                  </a:lnTo>
                  <a:lnTo>
                    <a:pt x="394271" y="152400"/>
                  </a:lnTo>
                  <a:lnTo>
                    <a:pt x="389026" y="156210"/>
                  </a:lnTo>
                  <a:lnTo>
                    <a:pt x="387057" y="156210"/>
                  </a:lnTo>
                  <a:lnTo>
                    <a:pt x="387057" y="160020"/>
                  </a:lnTo>
                  <a:lnTo>
                    <a:pt x="386118" y="160020"/>
                  </a:lnTo>
                  <a:lnTo>
                    <a:pt x="386118" y="161290"/>
                  </a:lnTo>
                  <a:lnTo>
                    <a:pt x="382651" y="168910"/>
                  </a:lnTo>
                  <a:lnTo>
                    <a:pt x="378777" y="173990"/>
                  </a:lnTo>
                  <a:lnTo>
                    <a:pt x="373634" y="170180"/>
                  </a:lnTo>
                  <a:lnTo>
                    <a:pt x="372668" y="170180"/>
                  </a:lnTo>
                  <a:lnTo>
                    <a:pt x="365950" y="165100"/>
                  </a:lnTo>
                  <a:lnTo>
                    <a:pt x="363842" y="164388"/>
                  </a:lnTo>
                  <a:lnTo>
                    <a:pt x="363054" y="165100"/>
                  </a:lnTo>
                  <a:lnTo>
                    <a:pt x="360286" y="163830"/>
                  </a:lnTo>
                  <a:lnTo>
                    <a:pt x="359968" y="163106"/>
                  </a:lnTo>
                  <a:lnTo>
                    <a:pt x="358305" y="162560"/>
                  </a:lnTo>
                  <a:lnTo>
                    <a:pt x="350342" y="160020"/>
                  </a:lnTo>
                  <a:lnTo>
                    <a:pt x="356946" y="158750"/>
                  </a:lnTo>
                  <a:lnTo>
                    <a:pt x="357200" y="157480"/>
                  </a:lnTo>
                  <a:lnTo>
                    <a:pt x="357898" y="156210"/>
                  </a:lnTo>
                  <a:lnTo>
                    <a:pt x="357962" y="155689"/>
                  </a:lnTo>
                  <a:lnTo>
                    <a:pt x="358013" y="154940"/>
                  </a:lnTo>
                  <a:lnTo>
                    <a:pt x="356349" y="153162"/>
                  </a:lnTo>
                  <a:lnTo>
                    <a:pt x="356349" y="154940"/>
                  </a:lnTo>
                  <a:lnTo>
                    <a:pt x="349300" y="156210"/>
                  </a:lnTo>
                  <a:lnTo>
                    <a:pt x="344081" y="151130"/>
                  </a:lnTo>
                  <a:lnTo>
                    <a:pt x="351396" y="149860"/>
                  </a:lnTo>
                  <a:lnTo>
                    <a:pt x="356349" y="154940"/>
                  </a:lnTo>
                  <a:lnTo>
                    <a:pt x="356349" y="153162"/>
                  </a:lnTo>
                  <a:lnTo>
                    <a:pt x="352107" y="148590"/>
                  </a:lnTo>
                  <a:lnTo>
                    <a:pt x="351955" y="147320"/>
                  </a:lnTo>
                  <a:lnTo>
                    <a:pt x="351472" y="147320"/>
                  </a:lnTo>
                  <a:lnTo>
                    <a:pt x="342900" y="149860"/>
                  </a:lnTo>
                  <a:lnTo>
                    <a:pt x="342658" y="149860"/>
                  </a:lnTo>
                  <a:lnTo>
                    <a:pt x="342607" y="151130"/>
                  </a:lnTo>
                  <a:lnTo>
                    <a:pt x="341922" y="152400"/>
                  </a:lnTo>
                  <a:lnTo>
                    <a:pt x="342011" y="153670"/>
                  </a:lnTo>
                  <a:lnTo>
                    <a:pt x="346646" y="158750"/>
                  </a:lnTo>
                  <a:lnTo>
                    <a:pt x="338582" y="156210"/>
                  </a:lnTo>
                  <a:lnTo>
                    <a:pt x="336956" y="155689"/>
                  </a:lnTo>
                  <a:lnTo>
                    <a:pt x="336296" y="156210"/>
                  </a:lnTo>
                  <a:lnTo>
                    <a:pt x="333527" y="154940"/>
                  </a:lnTo>
                  <a:lnTo>
                    <a:pt x="333298" y="154533"/>
                  </a:lnTo>
                  <a:lnTo>
                    <a:pt x="330517" y="153670"/>
                  </a:lnTo>
                  <a:lnTo>
                    <a:pt x="325335" y="153670"/>
                  </a:lnTo>
                  <a:lnTo>
                    <a:pt x="315620" y="153670"/>
                  </a:lnTo>
                  <a:lnTo>
                    <a:pt x="315506" y="149860"/>
                  </a:lnTo>
                  <a:lnTo>
                    <a:pt x="315607" y="143510"/>
                  </a:lnTo>
                  <a:lnTo>
                    <a:pt x="316064" y="138430"/>
                  </a:lnTo>
                  <a:lnTo>
                    <a:pt x="317106" y="139700"/>
                  </a:lnTo>
                  <a:lnTo>
                    <a:pt x="325297" y="139700"/>
                  </a:lnTo>
                  <a:lnTo>
                    <a:pt x="328561" y="138430"/>
                  </a:lnTo>
                  <a:lnTo>
                    <a:pt x="329374" y="138430"/>
                  </a:lnTo>
                  <a:lnTo>
                    <a:pt x="330111" y="137160"/>
                  </a:lnTo>
                  <a:lnTo>
                    <a:pt x="332041" y="140970"/>
                  </a:lnTo>
                  <a:lnTo>
                    <a:pt x="334378" y="143510"/>
                  </a:lnTo>
                  <a:lnTo>
                    <a:pt x="335889" y="144970"/>
                  </a:lnTo>
                  <a:lnTo>
                    <a:pt x="336029" y="144780"/>
                  </a:lnTo>
                  <a:lnTo>
                    <a:pt x="336994" y="146050"/>
                  </a:lnTo>
                  <a:lnTo>
                    <a:pt x="335889" y="144970"/>
                  </a:lnTo>
                  <a:lnTo>
                    <a:pt x="335076" y="146050"/>
                  </a:lnTo>
                  <a:lnTo>
                    <a:pt x="333248" y="146050"/>
                  </a:lnTo>
                  <a:lnTo>
                    <a:pt x="332435" y="147320"/>
                  </a:lnTo>
                  <a:lnTo>
                    <a:pt x="331952" y="148590"/>
                  </a:lnTo>
                  <a:lnTo>
                    <a:pt x="331127" y="147320"/>
                  </a:lnTo>
                  <a:lnTo>
                    <a:pt x="331000" y="147320"/>
                  </a:lnTo>
                  <a:lnTo>
                    <a:pt x="329374" y="145923"/>
                  </a:lnTo>
                  <a:lnTo>
                    <a:pt x="329374" y="147320"/>
                  </a:lnTo>
                  <a:lnTo>
                    <a:pt x="325450" y="149860"/>
                  </a:lnTo>
                  <a:lnTo>
                    <a:pt x="321919" y="146050"/>
                  </a:lnTo>
                  <a:lnTo>
                    <a:pt x="325958" y="144780"/>
                  </a:lnTo>
                  <a:lnTo>
                    <a:pt x="329374" y="147320"/>
                  </a:lnTo>
                  <a:lnTo>
                    <a:pt x="329374" y="145923"/>
                  </a:lnTo>
                  <a:lnTo>
                    <a:pt x="328066" y="144780"/>
                  </a:lnTo>
                  <a:lnTo>
                    <a:pt x="326593" y="143510"/>
                  </a:lnTo>
                  <a:lnTo>
                    <a:pt x="326021" y="143510"/>
                  </a:lnTo>
                  <a:lnTo>
                    <a:pt x="319760" y="146050"/>
                  </a:lnTo>
                  <a:lnTo>
                    <a:pt x="319278" y="147320"/>
                  </a:lnTo>
                  <a:lnTo>
                    <a:pt x="319087" y="148590"/>
                  </a:lnTo>
                  <a:lnTo>
                    <a:pt x="319392" y="148590"/>
                  </a:lnTo>
                  <a:lnTo>
                    <a:pt x="324789" y="152400"/>
                  </a:lnTo>
                  <a:lnTo>
                    <a:pt x="325018" y="152400"/>
                  </a:lnTo>
                  <a:lnTo>
                    <a:pt x="325335" y="153670"/>
                  </a:lnTo>
                  <a:lnTo>
                    <a:pt x="331520" y="151130"/>
                  </a:lnTo>
                  <a:lnTo>
                    <a:pt x="331825" y="149860"/>
                  </a:lnTo>
                  <a:lnTo>
                    <a:pt x="331825" y="151130"/>
                  </a:lnTo>
                  <a:lnTo>
                    <a:pt x="332016" y="152400"/>
                  </a:lnTo>
                  <a:lnTo>
                    <a:pt x="333298" y="154533"/>
                  </a:lnTo>
                  <a:lnTo>
                    <a:pt x="336956" y="155689"/>
                  </a:lnTo>
                  <a:lnTo>
                    <a:pt x="339559" y="153670"/>
                  </a:lnTo>
                  <a:lnTo>
                    <a:pt x="340385" y="152400"/>
                  </a:lnTo>
                  <a:lnTo>
                    <a:pt x="341134" y="149860"/>
                  </a:lnTo>
                  <a:lnTo>
                    <a:pt x="340982" y="148590"/>
                  </a:lnTo>
                  <a:lnTo>
                    <a:pt x="340169" y="147320"/>
                  </a:lnTo>
                  <a:lnTo>
                    <a:pt x="339813" y="147320"/>
                  </a:lnTo>
                  <a:lnTo>
                    <a:pt x="339394" y="146050"/>
                  </a:lnTo>
                  <a:lnTo>
                    <a:pt x="343408" y="148590"/>
                  </a:lnTo>
                  <a:lnTo>
                    <a:pt x="352310" y="146050"/>
                  </a:lnTo>
                  <a:lnTo>
                    <a:pt x="355142" y="149860"/>
                  </a:lnTo>
                  <a:lnTo>
                    <a:pt x="358584" y="153670"/>
                  </a:lnTo>
                  <a:lnTo>
                    <a:pt x="362686" y="153670"/>
                  </a:lnTo>
                  <a:lnTo>
                    <a:pt x="362127" y="154940"/>
                  </a:lnTo>
                  <a:lnTo>
                    <a:pt x="360057" y="154940"/>
                  </a:lnTo>
                  <a:lnTo>
                    <a:pt x="359219" y="156210"/>
                  </a:lnTo>
                  <a:lnTo>
                    <a:pt x="358457" y="158750"/>
                  </a:lnTo>
                  <a:lnTo>
                    <a:pt x="358597" y="160020"/>
                  </a:lnTo>
                  <a:lnTo>
                    <a:pt x="359968" y="163106"/>
                  </a:lnTo>
                  <a:lnTo>
                    <a:pt x="363842" y="164388"/>
                  </a:lnTo>
                  <a:lnTo>
                    <a:pt x="365925" y="162560"/>
                  </a:lnTo>
                  <a:lnTo>
                    <a:pt x="366483" y="162560"/>
                  </a:lnTo>
                  <a:lnTo>
                    <a:pt x="366903" y="161290"/>
                  </a:lnTo>
                  <a:lnTo>
                    <a:pt x="366941" y="162560"/>
                  </a:lnTo>
                  <a:lnTo>
                    <a:pt x="370801" y="167640"/>
                  </a:lnTo>
                  <a:lnTo>
                    <a:pt x="378574" y="167640"/>
                  </a:lnTo>
                  <a:lnTo>
                    <a:pt x="379374" y="165100"/>
                  </a:lnTo>
                  <a:lnTo>
                    <a:pt x="377177" y="162191"/>
                  </a:lnTo>
                  <a:lnTo>
                    <a:pt x="377177" y="165100"/>
                  </a:lnTo>
                  <a:lnTo>
                    <a:pt x="372668" y="165100"/>
                  </a:lnTo>
                  <a:lnTo>
                    <a:pt x="370395" y="161290"/>
                  </a:lnTo>
                  <a:lnTo>
                    <a:pt x="374726" y="161290"/>
                  </a:lnTo>
                  <a:lnTo>
                    <a:pt x="377177" y="165100"/>
                  </a:lnTo>
                  <a:lnTo>
                    <a:pt x="377177" y="162191"/>
                  </a:lnTo>
                  <a:lnTo>
                    <a:pt x="375551" y="160020"/>
                  </a:lnTo>
                  <a:lnTo>
                    <a:pt x="375221" y="158750"/>
                  </a:lnTo>
                  <a:lnTo>
                    <a:pt x="374904" y="158750"/>
                  </a:lnTo>
                  <a:lnTo>
                    <a:pt x="369354" y="160020"/>
                  </a:lnTo>
                  <a:lnTo>
                    <a:pt x="369125" y="160020"/>
                  </a:lnTo>
                  <a:lnTo>
                    <a:pt x="367461" y="161290"/>
                  </a:lnTo>
                  <a:lnTo>
                    <a:pt x="367550" y="160020"/>
                  </a:lnTo>
                  <a:lnTo>
                    <a:pt x="367919" y="158750"/>
                  </a:lnTo>
                  <a:lnTo>
                    <a:pt x="367766" y="157480"/>
                  </a:lnTo>
                  <a:lnTo>
                    <a:pt x="366814" y="156210"/>
                  </a:lnTo>
                  <a:lnTo>
                    <a:pt x="366141" y="154940"/>
                  </a:lnTo>
                  <a:lnTo>
                    <a:pt x="371538" y="154940"/>
                  </a:lnTo>
                  <a:lnTo>
                    <a:pt x="375107" y="152400"/>
                  </a:lnTo>
                  <a:lnTo>
                    <a:pt x="375475" y="153670"/>
                  </a:lnTo>
                  <a:lnTo>
                    <a:pt x="375945" y="153670"/>
                  </a:lnTo>
                  <a:lnTo>
                    <a:pt x="378002" y="157480"/>
                  </a:lnTo>
                  <a:lnTo>
                    <a:pt x="380098" y="158750"/>
                  </a:lnTo>
                  <a:lnTo>
                    <a:pt x="383527" y="161290"/>
                  </a:lnTo>
                  <a:lnTo>
                    <a:pt x="386118" y="161290"/>
                  </a:lnTo>
                  <a:lnTo>
                    <a:pt x="386118" y="160020"/>
                  </a:lnTo>
                  <a:lnTo>
                    <a:pt x="385610" y="160020"/>
                  </a:lnTo>
                  <a:lnTo>
                    <a:pt x="382968" y="158750"/>
                  </a:lnTo>
                  <a:lnTo>
                    <a:pt x="380885" y="157302"/>
                  </a:lnTo>
                  <a:lnTo>
                    <a:pt x="379234" y="156210"/>
                  </a:lnTo>
                  <a:lnTo>
                    <a:pt x="377215" y="152400"/>
                  </a:lnTo>
                  <a:lnTo>
                    <a:pt x="376694" y="152400"/>
                  </a:lnTo>
                  <a:lnTo>
                    <a:pt x="376364" y="151130"/>
                  </a:lnTo>
                  <a:lnTo>
                    <a:pt x="376072" y="149860"/>
                  </a:lnTo>
                  <a:lnTo>
                    <a:pt x="375551" y="149860"/>
                  </a:lnTo>
                  <a:lnTo>
                    <a:pt x="370674" y="152400"/>
                  </a:lnTo>
                  <a:lnTo>
                    <a:pt x="366763" y="153670"/>
                  </a:lnTo>
                  <a:lnTo>
                    <a:pt x="365175" y="153123"/>
                  </a:lnTo>
                  <a:lnTo>
                    <a:pt x="365175" y="160020"/>
                  </a:lnTo>
                  <a:lnTo>
                    <a:pt x="364578" y="161290"/>
                  </a:lnTo>
                  <a:lnTo>
                    <a:pt x="362178" y="161290"/>
                  </a:lnTo>
                  <a:lnTo>
                    <a:pt x="360578" y="158750"/>
                  </a:lnTo>
                  <a:lnTo>
                    <a:pt x="361696" y="156210"/>
                  </a:lnTo>
                  <a:lnTo>
                    <a:pt x="363296" y="156210"/>
                  </a:lnTo>
                  <a:lnTo>
                    <a:pt x="361975" y="158750"/>
                  </a:lnTo>
                  <a:lnTo>
                    <a:pt x="363461" y="160020"/>
                  </a:lnTo>
                  <a:lnTo>
                    <a:pt x="365175" y="160020"/>
                  </a:lnTo>
                  <a:lnTo>
                    <a:pt x="365175" y="153123"/>
                  </a:lnTo>
                  <a:lnTo>
                    <a:pt x="359384" y="151130"/>
                  </a:lnTo>
                  <a:lnTo>
                    <a:pt x="356031" y="148590"/>
                  </a:lnTo>
                  <a:lnTo>
                    <a:pt x="353174" y="144780"/>
                  </a:lnTo>
                  <a:lnTo>
                    <a:pt x="352564" y="144780"/>
                  </a:lnTo>
                  <a:lnTo>
                    <a:pt x="347992" y="146050"/>
                  </a:lnTo>
                  <a:lnTo>
                    <a:pt x="343598" y="146050"/>
                  </a:lnTo>
                  <a:lnTo>
                    <a:pt x="340017" y="144780"/>
                  </a:lnTo>
                  <a:lnTo>
                    <a:pt x="338861" y="144373"/>
                  </a:lnTo>
                  <a:lnTo>
                    <a:pt x="338861" y="149860"/>
                  </a:lnTo>
                  <a:lnTo>
                    <a:pt x="338797" y="151130"/>
                  </a:lnTo>
                  <a:lnTo>
                    <a:pt x="335737" y="153670"/>
                  </a:lnTo>
                  <a:lnTo>
                    <a:pt x="333870" y="151130"/>
                  </a:lnTo>
                  <a:lnTo>
                    <a:pt x="334378" y="149860"/>
                  </a:lnTo>
                  <a:lnTo>
                    <a:pt x="335368" y="151130"/>
                  </a:lnTo>
                  <a:lnTo>
                    <a:pt x="337820" y="149860"/>
                  </a:lnTo>
                  <a:lnTo>
                    <a:pt x="337502" y="148590"/>
                  </a:lnTo>
                  <a:lnTo>
                    <a:pt x="338861" y="149860"/>
                  </a:lnTo>
                  <a:lnTo>
                    <a:pt x="338861" y="144373"/>
                  </a:lnTo>
                  <a:lnTo>
                    <a:pt x="336435" y="143510"/>
                  </a:lnTo>
                  <a:lnTo>
                    <a:pt x="333489" y="140970"/>
                  </a:lnTo>
                  <a:lnTo>
                    <a:pt x="331622" y="137160"/>
                  </a:lnTo>
                  <a:lnTo>
                    <a:pt x="330987" y="135890"/>
                  </a:lnTo>
                  <a:lnTo>
                    <a:pt x="329107" y="135890"/>
                  </a:lnTo>
                  <a:lnTo>
                    <a:pt x="328168" y="137160"/>
                  </a:lnTo>
                  <a:lnTo>
                    <a:pt x="324980" y="138430"/>
                  </a:lnTo>
                  <a:lnTo>
                    <a:pt x="320357" y="138430"/>
                  </a:lnTo>
                  <a:lnTo>
                    <a:pt x="317347" y="137160"/>
                  </a:lnTo>
                  <a:lnTo>
                    <a:pt x="316331" y="137160"/>
                  </a:lnTo>
                  <a:lnTo>
                    <a:pt x="317690" y="135890"/>
                  </a:lnTo>
                  <a:lnTo>
                    <a:pt x="319608" y="137160"/>
                  </a:lnTo>
                  <a:lnTo>
                    <a:pt x="324231" y="137160"/>
                  </a:lnTo>
                  <a:lnTo>
                    <a:pt x="327533" y="135890"/>
                  </a:lnTo>
                  <a:lnTo>
                    <a:pt x="330974" y="134620"/>
                  </a:lnTo>
                  <a:lnTo>
                    <a:pt x="333565" y="138430"/>
                  </a:lnTo>
                  <a:lnTo>
                    <a:pt x="336778" y="142240"/>
                  </a:lnTo>
                  <a:lnTo>
                    <a:pt x="344335" y="144780"/>
                  </a:lnTo>
                  <a:lnTo>
                    <a:pt x="348729" y="144780"/>
                  </a:lnTo>
                  <a:lnTo>
                    <a:pt x="349605" y="144526"/>
                  </a:lnTo>
                  <a:lnTo>
                    <a:pt x="341731" y="142240"/>
                  </a:lnTo>
                  <a:lnTo>
                    <a:pt x="335927" y="138430"/>
                  </a:lnTo>
                  <a:lnTo>
                    <a:pt x="332130" y="133350"/>
                  </a:lnTo>
                  <a:lnTo>
                    <a:pt x="331431" y="129540"/>
                  </a:lnTo>
                  <a:lnTo>
                    <a:pt x="330733" y="125730"/>
                  </a:lnTo>
                  <a:lnTo>
                    <a:pt x="330923" y="124460"/>
                  </a:lnTo>
                  <a:lnTo>
                    <a:pt x="331330" y="121920"/>
                  </a:lnTo>
                  <a:lnTo>
                    <a:pt x="331520" y="120650"/>
                  </a:lnTo>
                  <a:lnTo>
                    <a:pt x="331724" y="119380"/>
                  </a:lnTo>
                  <a:lnTo>
                    <a:pt x="332117" y="116840"/>
                  </a:lnTo>
                  <a:lnTo>
                    <a:pt x="335978" y="110490"/>
                  </a:lnTo>
                  <a:lnTo>
                    <a:pt x="337413" y="109220"/>
                  </a:lnTo>
                  <a:lnTo>
                    <a:pt x="341718" y="105410"/>
                  </a:lnTo>
                  <a:lnTo>
                    <a:pt x="348780" y="104140"/>
                  </a:lnTo>
                  <a:lnTo>
                    <a:pt x="356628" y="104140"/>
                  </a:lnTo>
                  <a:lnTo>
                    <a:pt x="353275" y="109220"/>
                  </a:lnTo>
                  <a:lnTo>
                    <a:pt x="351447" y="115570"/>
                  </a:lnTo>
                  <a:lnTo>
                    <a:pt x="351015" y="121920"/>
                  </a:lnTo>
                  <a:lnTo>
                    <a:pt x="350926" y="127000"/>
                  </a:lnTo>
                  <a:lnTo>
                    <a:pt x="351116" y="132080"/>
                  </a:lnTo>
                  <a:lnTo>
                    <a:pt x="351739" y="139700"/>
                  </a:lnTo>
                  <a:lnTo>
                    <a:pt x="350608" y="144233"/>
                  </a:lnTo>
                  <a:lnTo>
                    <a:pt x="353123" y="143510"/>
                  </a:lnTo>
                  <a:lnTo>
                    <a:pt x="354926" y="145948"/>
                  </a:lnTo>
                  <a:lnTo>
                    <a:pt x="355511" y="143510"/>
                  </a:lnTo>
                  <a:lnTo>
                    <a:pt x="356108" y="140970"/>
                  </a:lnTo>
                  <a:lnTo>
                    <a:pt x="360730" y="135890"/>
                  </a:lnTo>
                  <a:lnTo>
                    <a:pt x="365315" y="129540"/>
                  </a:lnTo>
                  <a:lnTo>
                    <a:pt x="369201" y="121920"/>
                  </a:lnTo>
                  <a:lnTo>
                    <a:pt x="371551" y="115570"/>
                  </a:lnTo>
                  <a:lnTo>
                    <a:pt x="371513" y="109220"/>
                  </a:lnTo>
                  <a:lnTo>
                    <a:pt x="378079" y="113030"/>
                  </a:lnTo>
                  <a:lnTo>
                    <a:pt x="382701" y="119380"/>
                  </a:lnTo>
                  <a:lnTo>
                    <a:pt x="384975" y="127000"/>
                  </a:lnTo>
                  <a:lnTo>
                    <a:pt x="384479" y="134620"/>
                  </a:lnTo>
                  <a:lnTo>
                    <a:pt x="381165" y="142240"/>
                  </a:lnTo>
                  <a:lnTo>
                    <a:pt x="376008" y="147320"/>
                  </a:lnTo>
                  <a:lnTo>
                    <a:pt x="369773" y="149860"/>
                  </a:lnTo>
                  <a:lnTo>
                    <a:pt x="363258" y="148590"/>
                  </a:lnTo>
                  <a:lnTo>
                    <a:pt x="355028" y="146075"/>
                  </a:lnTo>
                  <a:lnTo>
                    <a:pt x="355942" y="147320"/>
                  </a:lnTo>
                  <a:lnTo>
                    <a:pt x="359460" y="149860"/>
                  </a:lnTo>
                  <a:lnTo>
                    <a:pt x="367360" y="152400"/>
                  </a:lnTo>
                  <a:lnTo>
                    <a:pt x="371576" y="151130"/>
                  </a:lnTo>
                  <a:lnTo>
                    <a:pt x="373900" y="149860"/>
                  </a:lnTo>
                  <a:lnTo>
                    <a:pt x="376224" y="148590"/>
                  </a:lnTo>
                  <a:lnTo>
                    <a:pt x="378180" y="152400"/>
                  </a:lnTo>
                  <a:lnTo>
                    <a:pt x="380466" y="154940"/>
                  </a:lnTo>
                  <a:lnTo>
                    <a:pt x="384276" y="157480"/>
                  </a:lnTo>
                  <a:lnTo>
                    <a:pt x="386689" y="157480"/>
                  </a:lnTo>
                  <a:lnTo>
                    <a:pt x="387057" y="160020"/>
                  </a:lnTo>
                  <a:lnTo>
                    <a:pt x="387057" y="156210"/>
                  </a:lnTo>
                  <a:lnTo>
                    <a:pt x="385660" y="156210"/>
                  </a:lnTo>
                  <a:lnTo>
                    <a:pt x="381736" y="153670"/>
                  </a:lnTo>
                  <a:lnTo>
                    <a:pt x="380212" y="151130"/>
                  </a:lnTo>
                  <a:lnTo>
                    <a:pt x="382790" y="148590"/>
                  </a:lnTo>
                  <a:lnTo>
                    <a:pt x="384073" y="147320"/>
                  </a:lnTo>
                  <a:lnTo>
                    <a:pt x="385432" y="146050"/>
                  </a:lnTo>
                  <a:lnTo>
                    <a:pt x="392239" y="139700"/>
                  </a:lnTo>
                  <a:lnTo>
                    <a:pt x="396087" y="129540"/>
                  </a:lnTo>
                  <a:lnTo>
                    <a:pt x="395643" y="125679"/>
                  </a:lnTo>
                  <a:lnTo>
                    <a:pt x="395643" y="127000"/>
                  </a:lnTo>
                  <a:lnTo>
                    <a:pt x="391236" y="137160"/>
                  </a:lnTo>
                  <a:lnTo>
                    <a:pt x="390220" y="138430"/>
                  </a:lnTo>
                  <a:lnTo>
                    <a:pt x="389001" y="139700"/>
                  </a:lnTo>
                  <a:lnTo>
                    <a:pt x="388912" y="138430"/>
                  </a:lnTo>
                  <a:lnTo>
                    <a:pt x="387908" y="137642"/>
                  </a:lnTo>
                  <a:lnTo>
                    <a:pt x="387908" y="140970"/>
                  </a:lnTo>
                  <a:lnTo>
                    <a:pt x="386575" y="142240"/>
                  </a:lnTo>
                  <a:lnTo>
                    <a:pt x="385381" y="141097"/>
                  </a:lnTo>
                  <a:lnTo>
                    <a:pt x="385381" y="143510"/>
                  </a:lnTo>
                  <a:lnTo>
                    <a:pt x="383679" y="144780"/>
                  </a:lnTo>
                  <a:lnTo>
                    <a:pt x="381762" y="146050"/>
                  </a:lnTo>
                  <a:lnTo>
                    <a:pt x="379641" y="146050"/>
                  </a:lnTo>
                  <a:lnTo>
                    <a:pt x="381063" y="144780"/>
                  </a:lnTo>
                  <a:lnTo>
                    <a:pt x="382282" y="143510"/>
                  </a:lnTo>
                  <a:lnTo>
                    <a:pt x="383286" y="142240"/>
                  </a:lnTo>
                  <a:lnTo>
                    <a:pt x="383590" y="142240"/>
                  </a:lnTo>
                  <a:lnTo>
                    <a:pt x="384390" y="143510"/>
                  </a:lnTo>
                  <a:lnTo>
                    <a:pt x="385381" y="143510"/>
                  </a:lnTo>
                  <a:lnTo>
                    <a:pt x="385381" y="141097"/>
                  </a:lnTo>
                  <a:lnTo>
                    <a:pt x="385254" y="140970"/>
                  </a:lnTo>
                  <a:lnTo>
                    <a:pt x="386372" y="139700"/>
                  </a:lnTo>
                  <a:lnTo>
                    <a:pt x="386981" y="139700"/>
                  </a:lnTo>
                  <a:lnTo>
                    <a:pt x="387908" y="140970"/>
                  </a:lnTo>
                  <a:lnTo>
                    <a:pt x="387908" y="137642"/>
                  </a:lnTo>
                  <a:lnTo>
                    <a:pt x="387311" y="137160"/>
                  </a:lnTo>
                  <a:lnTo>
                    <a:pt x="385445" y="137160"/>
                  </a:lnTo>
                  <a:lnTo>
                    <a:pt x="386448" y="134620"/>
                  </a:lnTo>
                  <a:lnTo>
                    <a:pt x="386943" y="130810"/>
                  </a:lnTo>
                  <a:lnTo>
                    <a:pt x="386892" y="128270"/>
                  </a:lnTo>
                  <a:lnTo>
                    <a:pt x="388061" y="130810"/>
                  </a:lnTo>
                  <a:lnTo>
                    <a:pt x="391439" y="132080"/>
                  </a:lnTo>
                  <a:lnTo>
                    <a:pt x="392925" y="129540"/>
                  </a:lnTo>
                  <a:lnTo>
                    <a:pt x="393395" y="128270"/>
                  </a:lnTo>
                  <a:lnTo>
                    <a:pt x="393598" y="127000"/>
                  </a:lnTo>
                  <a:lnTo>
                    <a:pt x="393446" y="125730"/>
                  </a:lnTo>
                  <a:lnTo>
                    <a:pt x="393065" y="121920"/>
                  </a:lnTo>
                  <a:lnTo>
                    <a:pt x="391782" y="121526"/>
                  </a:lnTo>
                  <a:lnTo>
                    <a:pt x="391782" y="127000"/>
                  </a:lnTo>
                  <a:lnTo>
                    <a:pt x="391655" y="127000"/>
                  </a:lnTo>
                  <a:lnTo>
                    <a:pt x="390677" y="128270"/>
                  </a:lnTo>
                  <a:lnTo>
                    <a:pt x="389458" y="128270"/>
                  </a:lnTo>
                  <a:lnTo>
                    <a:pt x="389153" y="127000"/>
                  </a:lnTo>
                  <a:lnTo>
                    <a:pt x="389242" y="125730"/>
                  </a:lnTo>
                  <a:lnTo>
                    <a:pt x="389432" y="125730"/>
                  </a:lnTo>
                  <a:lnTo>
                    <a:pt x="389991" y="124460"/>
                  </a:lnTo>
                  <a:lnTo>
                    <a:pt x="391566" y="124460"/>
                  </a:lnTo>
                  <a:lnTo>
                    <a:pt x="391744" y="125730"/>
                  </a:lnTo>
                  <a:lnTo>
                    <a:pt x="391782" y="127000"/>
                  </a:lnTo>
                  <a:lnTo>
                    <a:pt x="391782" y="121526"/>
                  </a:lnTo>
                  <a:lnTo>
                    <a:pt x="388950" y="120650"/>
                  </a:lnTo>
                  <a:lnTo>
                    <a:pt x="386918" y="124460"/>
                  </a:lnTo>
                  <a:lnTo>
                    <a:pt x="386765" y="124460"/>
                  </a:lnTo>
                  <a:lnTo>
                    <a:pt x="386664" y="125730"/>
                  </a:lnTo>
                  <a:lnTo>
                    <a:pt x="386270" y="121920"/>
                  </a:lnTo>
                  <a:lnTo>
                    <a:pt x="385330" y="119380"/>
                  </a:lnTo>
                  <a:lnTo>
                    <a:pt x="383921" y="116840"/>
                  </a:lnTo>
                  <a:lnTo>
                    <a:pt x="385610" y="116840"/>
                  </a:lnTo>
                  <a:lnTo>
                    <a:pt x="386740" y="115570"/>
                  </a:lnTo>
                  <a:lnTo>
                    <a:pt x="386981" y="115570"/>
                  </a:lnTo>
                  <a:lnTo>
                    <a:pt x="387057" y="113030"/>
                  </a:lnTo>
                  <a:lnTo>
                    <a:pt x="393776" y="119380"/>
                  </a:lnTo>
                  <a:lnTo>
                    <a:pt x="395643" y="127000"/>
                  </a:lnTo>
                  <a:lnTo>
                    <a:pt x="395643" y="125679"/>
                  </a:lnTo>
                  <a:lnTo>
                    <a:pt x="394919" y="119380"/>
                  </a:lnTo>
                  <a:lnTo>
                    <a:pt x="390017" y="113030"/>
                  </a:lnTo>
                  <a:lnTo>
                    <a:pt x="389039" y="111760"/>
                  </a:lnTo>
                  <a:lnTo>
                    <a:pt x="388048" y="110490"/>
                  </a:lnTo>
                  <a:lnTo>
                    <a:pt x="395452" y="116840"/>
                  </a:lnTo>
                  <a:lnTo>
                    <a:pt x="400316" y="123190"/>
                  </a:lnTo>
                  <a:lnTo>
                    <a:pt x="402145" y="132080"/>
                  </a:lnTo>
                  <a:lnTo>
                    <a:pt x="402145" y="119557"/>
                  </a:lnTo>
                  <a:lnTo>
                    <a:pt x="400164" y="116840"/>
                  </a:lnTo>
                  <a:lnTo>
                    <a:pt x="398360" y="114300"/>
                  </a:lnTo>
                  <a:lnTo>
                    <a:pt x="396405" y="113030"/>
                  </a:lnTo>
                  <a:lnTo>
                    <a:pt x="396582" y="111760"/>
                  </a:lnTo>
                  <a:lnTo>
                    <a:pt x="396455" y="111760"/>
                  </a:lnTo>
                  <a:lnTo>
                    <a:pt x="395935" y="110490"/>
                  </a:lnTo>
                  <a:lnTo>
                    <a:pt x="395668" y="109220"/>
                  </a:lnTo>
                  <a:lnTo>
                    <a:pt x="392277" y="109220"/>
                  </a:lnTo>
                  <a:lnTo>
                    <a:pt x="389763" y="107772"/>
                  </a:lnTo>
                  <a:lnTo>
                    <a:pt x="387743" y="106680"/>
                  </a:lnTo>
                  <a:lnTo>
                    <a:pt x="385356" y="105905"/>
                  </a:lnTo>
                  <a:lnTo>
                    <a:pt x="385356" y="113030"/>
                  </a:lnTo>
                  <a:lnTo>
                    <a:pt x="385318" y="115570"/>
                  </a:lnTo>
                  <a:lnTo>
                    <a:pt x="383768" y="114300"/>
                  </a:lnTo>
                  <a:lnTo>
                    <a:pt x="383692" y="113030"/>
                  </a:lnTo>
                  <a:lnTo>
                    <a:pt x="383603" y="111760"/>
                  </a:lnTo>
                  <a:lnTo>
                    <a:pt x="385356" y="113030"/>
                  </a:lnTo>
                  <a:lnTo>
                    <a:pt x="385356" y="105905"/>
                  </a:lnTo>
                  <a:lnTo>
                    <a:pt x="382866" y="105105"/>
                  </a:lnTo>
                  <a:lnTo>
                    <a:pt x="382866" y="110490"/>
                  </a:lnTo>
                  <a:lnTo>
                    <a:pt x="381876" y="110490"/>
                  </a:lnTo>
                  <a:lnTo>
                    <a:pt x="381228" y="111760"/>
                  </a:lnTo>
                  <a:lnTo>
                    <a:pt x="381127" y="113030"/>
                  </a:lnTo>
                  <a:lnTo>
                    <a:pt x="379006" y="110490"/>
                  </a:lnTo>
                  <a:lnTo>
                    <a:pt x="377672" y="109220"/>
                  </a:lnTo>
                  <a:lnTo>
                    <a:pt x="376339" y="107950"/>
                  </a:lnTo>
                  <a:lnTo>
                    <a:pt x="373214" y="106680"/>
                  </a:lnTo>
                  <a:lnTo>
                    <a:pt x="376783" y="107950"/>
                  </a:lnTo>
                  <a:lnTo>
                    <a:pt x="380047" y="109220"/>
                  </a:lnTo>
                  <a:lnTo>
                    <a:pt x="382866" y="110490"/>
                  </a:lnTo>
                  <a:lnTo>
                    <a:pt x="382866" y="105105"/>
                  </a:lnTo>
                  <a:lnTo>
                    <a:pt x="379933" y="104140"/>
                  </a:lnTo>
                  <a:lnTo>
                    <a:pt x="368985" y="104140"/>
                  </a:lnTo>
                  <a:lnTo>
                    <a:pt x="368985" y="107950"/>
                  </a:lnTo>
                  <a:lnTo>
                    <a:pt x="368782" y="114300"/>
                  </a:lnTo>
                  <a:lnTo>
                    <a:pt x="366242" y="121920"/>
                  </a:lnTo>
                  <a:lnTo>
                    <a:pt x="362699" y="128270"/>
                  </a:lnTo>
                  <a:lnTo>
                    <a:pt x="359600" y="133172"/>
                  </a:lnTo>
                  <a:lnTo>
                    <a:pt x="359600" y="133350"/>
                  </a:lnTo>
                  <a:lnTo>
                    <a:pt x="359600" y="133172"/>
                  </a:lnTo>
                  <a:lnTo>
                    <a:pt x="359664" y="132080"/>
                  </a:lnTo>
                  <a:lnTo>
                    <a:pt x="359537" y="130810"/>
                  </a:lnTo>
                  <a:lnTo>
                    <a:pt x="358736" y="129540"/>
                  </a:lnTo>
                  <a:lnTo>
                    <a:pt x="358597" y="129540"/>
                  </a:lnTo>
                  <a:lnTo>
                    <a:pt x="358597" y="134620"/>
                  </a:lnTo>
                  <a:lnTo>
                    <a:pt x="357085" y="137160"/>
                  </a:lnTo>
                  <a:lnTo>
                    <a:pt x="355536" y="138430"/>
                  </a:lnTo>
                  <a:lnTo>
                    <a:pt x="353974" y="140970"/>
                  </a:lnTo>
                  <a:lnTo>
                    <a:pt x="353555" y="138430"/>
                  </a:lnTo>
                  <a:lnTo>
                    <a:pt x="353466" y="137160"/>
                  </a:lnTo>
                  <a:lnTo>
                    <a:pt x="353339" y="133350"/>
                  </a:lnTo>
                  <a:lnTo>
                    <a:pt x="353491" y="133350"/>
                  </a:lnTo>
                  <a:lnTo>
                    <a:pt x="353771" y="134620"/>
                  </a:lnTo>
                  <a:lnTo>
                    <a:pt x="354647" y="134620"/>
                  </a:lnTo>
                  <a:lnTo>
                    <a:pt x="354977" y="135890"/>
                  </a:lnTo>
                  <a:lnTo>
                    <a:pt x="357619" y="135890"/>
                  </a:lnTo>
                  <a:lnTo>
                    <a:pt x="358127" y="134620"/>
                  </a:lnTo>
                  <a:lnTo>
                    <a:pt x="358597" y="134620"/>
                  </a:lnTo>
                  <a:lnTo>
                    <a:pt x="358597" y="129540"/>
                  </a:lnTo>
                  <a:lnTo>
                    <a:pt x="358152" y="129540"/>
                  </a:lnTo>
                  <a:lnTo>
                    <a:pt x="358152" y="130810"/>
                  </a:lnTo>
                  <a:lnTo>
                    <a:pt x="358152" y="132080"/>
                  </a:lnTo>
                  <a:lnTo>
                    <a:pt x="357543" y="133350"/>
                  </a:lnTo>
                  <a:lnTo>
                    <a:pt x="356031" y="133350"/>
                  </a:lnTo>
                  <a:lnTo>
                    <a:pt x="355422" y="132080"/>
                  </a:lnTo>
                  <a:lnTo>
                    <a:pt x="355422" y="130810"/>
                  </a:lnTo>
                  <a:lnTo>
                    <a:pt x="356031" y="129540"/>
                  </a:lnTo>
                  <a:lnTo>
                    <a:pt x="357543" y="129540"/>
                  </a:lnTo>
                  <a:lnTo>
                    <a:pt x="358152" y="130810"/>
                  </a:lnTo>
                  <a:lnTo>
                    <a:pt x="358152" y="129540"/>
                  </a:lnTo>
                  <a:lnTo>
                    <a:pt x="357454" y="128270"/>
                  </a:lnTo>
                  <a:lnTo>
                    <a:pt x="356006" y="128270"/>
                  </a:lnTo>
                  <a:lnTo>
                    <a:pt x="354672" y="129540"/>
                  </a:lnTo>
                  <a:lnTo>
                    <a:pt x="354076" y="129540"/>
                  </a:lnTo>
                  <a:lnTo>
                    <a:pt x="353529" y="130810"/>
                  </a:lnTo>
                  <a:lnTo>
                    <a:pt x="353352" y="130810"/>
                  </a:lnTo>
                  <a:lnTo>
                    <a:pt x="353504" y="124460"/>
                  </a:lnTo>
                  <a:lnTo>
                    <a:pt x="354190" y="116840"/>
                  </a:lnTo>
                  <a:lnTo>
                    <a:pt x="355942" y="110490"/>
                  </a:lnTo>
                  <a:lnTo>
                    <a:pt x="359321" y="104140"/>
                  </a:lnTo>
                  <a:lnTo>
                    <a:pt x="360248" y="105410"/>
                  </a:lnTo>
                  <a:lnTo>
                    <a:pt x="361302" y="105410"/>
                  </a:lnTo>
                  <a:lnTo>
                    <a:pt x="360324" y="107950"/>
                  </a:lnTo>
                  <a:lnTo>
                    <a:pt x="360184" y="107950"/>
                  </a:lnTo>
                  <a:lnTo>
                    <a:pt x="360057" y="109220"/>
                  </a:lnTo>
                  <a:lnTo>
                    <a:pt x="360273" y="110490"/>
                  </a:lnTo>
                  <a:lnTo>
                    <a:pt x="361111" y="111760"/>
                  </a:lnTo>
                  <a:lnTo>
                    <a:pt x="365302" y="111760"/>
                  </a:lnTo>
                  <a:lnTo>
                    <a:pt x="365899" y="110490"/>
                  </a:lnTo>
                  <a:lnTo>
                    <a:pt x="366242" y="110490"/>
                  </a:lnTo>
                  <a:lnTo>
                    <a:pt x="366623" y="109220"/>
                  </a:lnTo>
                  <a:lnTo>
                    <a:pt x="366509" y="107772"/>
                  </a:lnTo>
                  <a:lnTo>
                    <a:pt x="366191" y="106680"/>
                  </a:lnTo>
                  <a:lnTo>
                    <a:pt x="367157" y="106680"/>
                  </a:lnTo>
                  <a:lnTo>
                    <a:pt x="368084" y="107950"/>
                  </a:lnTo>
                  <a:lnTo>
                    <a:pt x="368985" y="107950"/>
                  </a:lnTo>
                  <a:lnTo>
                    <a:pt x="368985" y="104140"/>
                  </a:lnTo>
                  <a:lnTo>
                    <a:pt x="368160" y="104140"/>
                  </a:lnTo>
                  <a:lnTo>
                    <a:pt x="369138" y="97790"/>
                  </a:lnTo>
                  <a:lnTo>
                    <a:pt x="369836" y="99060"/>
                  </a:lnTo>
                  <a:lnTo>
                    <a:pt x="371309" y="100330"/>
                  </a:lnTo>
                  <a:lnTo>
                    <a:pt x="372364" y="100330"/>
                  </a:lnTo>
                  <a:lnTo>
                    <a:pt x="372618" y="99060"/>
                  </a:lnTo>
                  <a:lnTo>
                    <a:pt x="374484" y="93980"/>
                  </a:lnTo>
                  <a:lnTo>
                    <a:pt x="372224" y="93192"/>
                  </a:lnTo>
                  <a:lnTo>
                    <a:pt x="372224" y="96520"/>
                  </a:lnTo>
                  <a:lnTo>
                    <a:pt x="371995" y="96520"/>
                  </a:lnTo>
                  <a:lnTo>
                    <a:pt x="371335" y="97790"/>
                  </a:lnTo>
                  <a:lnTo>
                    <a:pt x="370700" y="97790"/>
                  </a:lnTo>
                  <a:lnTo>
                    <a:pt x="368973" y="96520"/>
                  </a:lnTo>
                  <a:lnTo>
                    <a:pt x="367690" y="96520"/>
                  </a:lnTo>
                  <a:lnTo>
                    <a:pt x="366966" y="100330"/>
                  </a:lnTo>
                  <a:lnTo>
                    <a:pt x="366560" y="102870"/>
                  </a:lnTo>
                  <a:lnTo>
                    <a:pt x="365429" y="102870"/>
                  </a:lnTo>
                  <a:lnTo>
                    <a:pt x="365429" y="109220"/>
                  </a:lnTo>
                  <a:lnTo>
                    <a:pt x="363982" y="110490"/>
                  </a:lnTo>
                  <a:lnTo>
                    <a:pt x="363042" y="110490"/>
                  </a:lnTo>
                  <a:lnTo>
                    <a:pt x="362140" y="109220"/>
                  </a:lnTo>
                  <a:lnTo>
                    <a:pt x="361454" y="107950"/>
                  </a:lnTo>
                  <a:lnTo>
                    <a:pt x="362877" y="106680"/>
                  </a:lnTo>
                  <a:lnTo>
                    <a:pt x="364502" y="106680"/>
                  </a:lnTo>
                  <a:lnTo>
                    <a:pt x="364769" y="107950"/>
                  </a:lnTo>
                  <a:lnTo>
                    <a:pt x="365429" y="109220"/>
                  </a:lnTo>
                  <a:lnTo>
                    <a:pt x="365429" y="102870"/>
                  </a:lnTo>
                  <a:lnTo>
                    <a:pt x="363702" y="102870"/>
                  </a:lnTo>
                  <a:lnTo>
                    <a:pt x="364159" y="101600"/>
                  </a:lnTo>
                  <a:lnTo>
                    <a:pt x="364769" y="99923"/>
                  </a:lnTo>
                  <a:lnTo>
                    <a:pt x="366090" y="96520"/>
                  </a:lnTo>
                  <a:lnTo>
                    <a:pt x="366166" y="95250"/>
                  </a:lnTo>
                  <a:lnTo>
                    <a:pt x="362889" y="95250"/>
                  </a:lnTo>
                  <a:lnTo>
                    <a:pt x="362673" y="93980"/>
                  </a:lnTo>
                  <a:lnTo>
                    <a:pt x="362940" y="92710"/>
                  </a:lnTo>
                  <a:lnTo>
                    <a:pt x="366166" y="92710"/>
                  </a:lnTo>
                  <a:lnTo>
                    <a:pt x="366877" y="93980"/>
                  </a:lnTo>
                  <a:lnTo>
                    <a:pt x="367182" y="92710"/>
                  </a:lnTo>
                  <a:lnTo>
                    <a:pt x="367474" y="91440"/>
                  </a:lnTo>
                  <a:lnTo>
                    <a:pt x="367550" y="90170"/>
                  </a:lnTo>
                  <a:lnTo>
                    <a:pt x="369671" y="90170"/>
                  </a:lnTo>
                  <a:lnTo>
                    <a:pt x="370001" y="91440"/>
                  </a:lnTo>
                  <a:lnTo>
                    <a:pt x="369620" y="91440"/>
                  </a:lnTo>
                  <a:lnTo>
                    <a:pt x="368744" y="93980"/>
                  </a:lnTo>
                  <a:lnTo>
                    <a:pt x="369531" y="93980"/>
                  </a:lnTo>
                  <a:lnTo>
                    <a:pt x="371373" y="95250"/>
                  </a:lnTo>
                  <a:lnTo>
                    <a:pt x="372059" y="95250"/>
                  </a:lnTo>
                  <a:lnTo>
                    <a:pt x="372224" y="96520"/>
                  </a:lnTo>
                  <a:lnTo>
                    <a:pt x="372224" y="93192"/>
                  </a:lnTo>
                  <a:lnTo>
                    <a:pt x="370865" y="92710"/>
                  </a:lnTo>
                  <a:lnTo>
                    <a:pt x="371068" y="92710"/>
                  </a:lnTo>
                  <a:lnTo>
                    <a:pt x="372148" y="90170"/>
                  </a:lnTo>
                  <a:lnTo>
                    <a:pt x="371640" y="90170"/>
                  </a:lnTo>
                  <a:lnTo>
                    <a:pt x="369976" y="88900"/>
                  </a:lnTo>
                  <a:lnTo>
                    <a:pt x="368731" y="88900"/>
                  </a:lnTo>
                  <a:lnTo>
                    <a:pt x="366890" y="87630"/>
                  </a:lnTo>
                  <a:lnTo>
                    <a:pt x="365836" y="88900"/>
                  </a:lnTo>
                  <a:lnTo>
                    <a:pt x="365760" y="91440"/>
                  </a:lnTo>
                  <a:lnTo>
                    <a:pt x="362343" y="90170"/>
                  </a:lnTo>
                  <a:lnTo>
                    <a:pt x="360730" y="95250"/>
                  </a:lnTo>
                  <a:lnTo>
                    <a:pt x="360730" y="96520"/>
                  </a:lnTo>
                  <a:lnTo>
                    <a:pt x="364210" y="96520"/>
                  </a:lnTo>
                  <a:lnTo>
                    <a:pt x="361924" y="101600"/>
                  </a:lnTo>
                  <a:lnTo>
                    <a:pt x="361772" y="101600"/>
                  </a:lnTo>
                  <a:lnTo>
                    <a:pt x="356984" y="99060"/>
                  </a:lnTo>
                  <a:lnTo>
                    <a:pt x="356120" y="98412"/>
                  </a:lnTo>
                  <a:lnTo>
                    <a:pt x="356120" y="101600"/>
                  </a:lnTo>
                  <a:lnTo>
                    <a:pt x="352755" y="100330"/>
                  </a:lnTo>
                  <a:lnTo>
                    <a:pt x="349516" y="100330"/>
                  </a:lnTo>
                  <a:lnTo>
                    <a:pt x="346443" y="101600"/>
                  </a:lnTo>
                  <a:lnTo>
                    <a:pt x="346964" y="100330"/>
                  </a:lnTo>
                  <a:lnTo>
                    <a:pt x="346900" y="99060"/>
                  </a:lnTo>
                  <a:lnTo>
                    <a:pt x="349389" y="99060"/>
                  </a:lnTo>
                  <a:lnTo>
                    <a:pt x="352755" y="100330"/>
                  </a:lnTo>
                  <a:lnTo>
                    <a:pt x="356120" y="101600"/>
                  </a:lnTo>
                  <a:lnTo>
                    <a:pt x="356120" y="98412"/>
                  </a:lnTo>
                  <a:lnTo>
                    <a:pt x="351942" y="95250"/>
                  </a:lnTo>
                  <a:lnTo>
                    <a:pt x="344792" y="92913"/>
                  </a:lnTo>
                  <a:lnTo>
                    <a:pt x="344792" y="99060"/>
                  </a:lnTo>
                  <a:lnTo>
                    <a:pt x="343522" y="101600"/>
                  </a:lnTo>
                  <a:lnTo>
                    <a:pt x="341985" y="101600"/>
                  </a:lnTo>
                  <a:lnTo>
                    <a:pt x="341985" y="102870"/>
                  </a:lnTo>
                  <a:lnTo>
                    <a:pt x="339445" y="104140"/>
                  </a:lnTo>
                  <a:lnTo>
                    <a:pt x="337146" y="106680"/>
                  </a:lnTo>
                  <a:lnTo>
                    <a:pt x="335470" y="107772"/>
                  </a:lnTo>
                  <a:lnTo>
                    <a:pt x="335457" y="107950"/>
                  </a:lnTo>
                  <a:lnTo>
                    <a:pt x="335216" y="107950"/>
                  </a:lnTo>
                  <a:lnTo>
                    <a:pt x="335470" y="107772"/>
                  </a:lnTo>
                  <a:lnTo>
                    <a:pt x="335788" y="102870"/>
                  </a:lnTo>
                  <a:lnTo>
                    <a:pt x="332994" y="102870"/>
                  </a:lnTo>
                  <a:lnTo>
                    <a:pt x="332994" y="105410"/>
                  </a:lnTo>
                  <a:lnTo>
                    <a:pt x="332879" y="106680"/>
                  </a:lnTo>
                  <a:lnTo>
                    <a:pt x="332828" y="107950"/>
                  </a:lnTo>
                  <a:lnTo>
                    <a:pt x="332638" y="107950"/>
                  </a:lnTo>
                  <a:lnTo>
                    <a:pt x="331228" y="109220"/>
                  </a:lnTo>
                  <a:lnTo>
                    <a:pt x="330060" y="109220"/>
                  </a:lnTo>
                  <a:lnTo>
                    <a:pt x="330085" y="106680"/>
                  </a:lnTo>
                  <a:lnTo>
                    <a:pt x="330542" y="106680"/>
                  </a:lnTo>
                  <a:lnTo>
                    <a:pt x="331508" y="105410"/>
                  </a:lnTo>
                  <a:lnTo>
                    <a:pt x="332994" y="105410"/>
                  </a:lnTo>
                  <a:lnTo>
                    <a:pt x="332994" y="102870"/>
                  </a:lnTo>
                  <a:lnTo>
                    <a:pt x="331482" y="102870"/>
                  </a:lnTo>
                  <a:lnTo>
                    <a:pt x="329298" y="105410"/>
                  </a:lnTo>
                  <a:lnTo>
                    <a:pt x="328549" y="105410"/>
                  </a:lnTo>
                  <a:lnTo>
                    <a:pt x="328129" y="106680"/>
                  </a:lnTo>
                  <a:lnTo>
                    <a:pt x="328053" y="107950"/>
                  </a:lnTo>
                  <a:lnTo>
                    <a:pt x="327812" y="110490"/>
                  </a:lnTo>
                  <a:lnTo>
                    <a:pt x="330809" y="113030"/>
                  </a:lnTo>
                  <a:lnTo>
                    <a:pt x="333387" y="110490"/>
                  </a:lnTo>
                  <a:lnTo>
                    <a:pt x="331762" y="113030"/>
                  </a:lnTo>
                  <a:lnTo>
                    <a:pt x="330517" y="115570"/>
                  </a:lnTo>
                  <a:lnTo>
                    <a:pt x="329819" y="119380"/>
                  </a:lnTo>
                  <a:lnTo>
                    <a:pt x="329641" y="118935"/>
                  </a:lnTo>
                  <a:lnTo>
                    <a:pt x="329641" y="129540"/>
                  </a:lnTo>
                  <a:lnTo>
                    <a:pt x="328269" y="128270"/>
                  </a:lnTo>
                  <a:lnTo>
                    <a:pt x="327228" y="125730"/>
                  </a:lnTo>
                  <a:lnTo>
                    <a:pt x="326504" y="124460"/>
                  </a:lnTo>
                  <a:lnTo>
                    <a:pt x="329158" y="124460"/>
                  </a:lnTo>
                  <a:lnTo>
                    <a:pt x="329171" y="127000"/>
                  </a:lnTo>
                  <a:lnTo>
                    <a:pt x="329247" y="128270"/>
                  </a:lnTo>
                  <a:lnTo>
                    <a:pt x="329641" y="129540"/>
                  </a:lnTo>
                  <a:lnTo>
                    <a:pt x="329641" y="118935"/>
                  </a:lnTo>
                  <a:lnTo>
                    <a:pt x="329323" y="118110"/>
                  </a:lnTo>
                  <a:lnTo>
                    <a:pt x="328041" y="118110"/>
                  </a:lnTo>
                  <a:lnTo>
                    <a:pt x="328041" y="121920"/>
                  </a:lnTo>
                  <a:lnTo>
                    <a:pt x="326237" y="121920"/>
                  </a:lnTo>
                  <a:lnTo>
                    <a:pt x="326034" y="120650"/>
                  </a:lnTo>
                  <a:lnTo>
                    <a:pt x="328028" y="120650"/>
                  </a:lnTo>
                  <a:lnTo>
                    <a:pt x="328041" y="121920"/>
                  </a:lnTo>
                  <a:lnTo>
                    <a:pt x="328041" y="118110"/>
                  </a:lnTo>
                  <a:lnTo>
                    <a:pt x="325996" y="118110"/>
                  </a:lnTo>
                  <a:lnTo>
                    <a:pt x="325335" y="119380"/>
                  </a:lnTo>
                  <a:lnTo>
                    <a:pt x="325208" y="118110"/>
                  </a:lnTo>
                  <a:lnTo>
                    <a:pt x="325120" y="115570"/>
                  </a:lnTo>
                  <a:lnTo>
                    <a:pt x="326631" y="105410"/>
                  </a:lnTo>
                  <a:lnTo>
                    <a:pt x="332740" y="99060"/>
                  </a:lnTo>
                  <a:lnTo>
                    <a:pt x="340842" y="99060"/>
                  </a:lnTo>
                  <a:lnTo>
                    <a:pt x="340448" y="100330"/>
                  </a:lnTo>
                  <a:lnTo>
                    <a:pt x="340271" y="100330"/>
                  </a:lnTo>
                  <a:lnTo>
                    <a:pt x="340588" y="102870"/>
                  </a:lnTo>
                  <a:lnTo>
                    <a:pt x="341985" y="102870"/>
                  </a:lnTo>
                  <a:lnTo>
                    <a:pt x="341985" y="101600"/>
                  </a:lnTo>
                  <a:lnTo>
                    <a:pt x="341744" y="101600"/>
                  </a:lnTo>
                  <a:lnTo>
                    <a:pt x="342557" y="100330"/>
                  </a:lnTo>
                  <a:lnTo>
                    <a:pt x="343204" y="99060"/>
                  </a:lnTo>
                  <a:lnTo>
                    <a:pt x="344792" y="99060"/>
                  </a:lnTo>
                  <a:lnTo>
                    <a:pt x="344792" y="92913"/>
                  </a:lnTo>
                  <a:lnTo>
                    <a:pt x="344182" y="92710"/>
                  </a:lnTo>
                  <a:lnTo>
                    <a:pt x="341998" y="92710"/>
                  </a:lnTo>
                  <a:lnTo>
                    <a:pt x="341998" y="95250"/>
                  </a:lnTo>
                  <a:lnTo>
                    <a:pt x="331838" y="97790"/>
                  </a:lnTo>
                  <a:lnTo>
                    <a:pt x="325335" y="106680"/>
                  </a:lnTo>
                  <a:lnTo>
                    <a:pt x="323126" y="116840"/>
                  </a:lnTo>
                  <a:lnTo>
                    <a:pt x="325856" y="128270"/>
                  </a:lnTo>
                  <a:lnTo>
                    <a:pt x="326885" y="133350"/>
                  </a:lnTo>
                  <a:lnTo>
                    <a:pt x="323735" y="134620"/>
                  </a:lnTo>
                  <a:lnTo>
                    <a:pt x="319303" y="134620"/>
                  </a:lnTo>
                  <a:lnTo>
                    <a:pt x="316420" y="133350"/>
                  </a:lnTo>
                  <a:lnTo>
                    <a:pt x="314439" y="125730"/>
                  </a:lnTo>
                  <a:lnTo>
                    <a:pt x="313690" y="120650"/>
                  </a:lnTo>
                  <a:lnTo>
                    <a:pt x="315036" y="114300"/>
                  </a:lnTo>
                  <a:lnTo>
                    <a:pt x="318655" y="105410"/>
                  </a:lnTo>
                  <a:lnTo>
                    <a:pt x="323596" y="100330"/>
                  </a:lnTo>
                  <a:lnTo>
                    <a:pt x="324827" y="99060"/>
                  </a:lnTo>
                  <a:lnTo>
                    <a:pt x="332841" y="95250"/>
                  </a:lnTo>
                  <a:lnTo>
                    <a:pt x="341998" y="95250"/>
                  </a:lnTo>
                  <a:lnTo>
                    <a:pt x="341998" y="92710"/>
                  </a:lnTo>
                  <a:lnTo>
                    <a:pt x="339153" y="92710"/>
                  </a:lnTo>
                  <a:lnTo>
                    <a:pt x="338912" y="91440"/>
                  </a:lnTo>
                  <a:lnTo>
                    <a:pt x="338416" y="91440"/>
                  </a:lnTo>
                  <a:lnTo>
                    <a:pt x="337439" y="90170"/>
                  </a:lnTo>
                  <a:lnTo>
                    <a:pt x="335788" y="90170"/>
                  </a:lnTo>
                  <a:lnTo>
                    <a:pt x="334810" y="91440"/>
                  </a:lnTo>
                  <a:lnTo>
                    <a:pt x="334314" y="91440"/>
                  </a:lnTo>
                  <a:lnTo>
                    <a:pt x="334086" y="92710"/>
                  </a:lnTo>
                  <a:lnTo>
                    <a:pt x="328853" y="92710"/>
                  </a:lnTo>
                  <a:lnTo>
                    <a:pt x="324142" y="95250"/>
                  </a:lnTo>
                  <a:lnTo>
                    <a:pt x="322275" y="96520"/>
                  </a:lnTo>
                  <a:lnTo>
                    <a:pt x="320586" y="97790"/>
                  </a:lnTo>
                  <a:lnTo>
                    <a:pt x="319024" y="97790"/>
                  </a:lnTo>
                  <a:lnTo>
                    <a:pt x="319024" y="99060"/>
                  </a:lnTo>
                  <a:lnTo>
                    <a:pt x="317931" y="99936"/>
                  </a:lnTo>
                  <a:lnTo>
                    <a:pt x="317766" y="100330"/>
                  </a:lnTo>
                  <a:lnTo>
                    <a:pt x="317449" y="100330"/>
                  </a:lnTo>
                  <a:lnTo>
                    <a:pt x="317931" y="99923"/>
                  </a:lnTo>
                  <a:lnTo>
                    <a:pt x="318312" y="99060"/>
                  </a:lnTo>
                  <a:lnTo>
                    <a:pt x="319024" y="99060"/>
                  </a:lnTo>
                  <a:lnTo>
                    <a:pt x="319024" y="97790"/>
                  </a:lnTo>
                  <a:lnTo>
                    <a:pt x="317030" y="97790"/>
                  </a:lnTo>
                  <a:lnTo>
                    <a:pt x="316357" y="99060"/>
                  </a:lnTo>
                  <a:lnTo>
                    <a:pt x="316090" y="99060"/>
                  </a:lnTo>
                  <a:lnTo>
                    <a:pt x="315747" y="99923"/>
                  </a:lnTo>
                  <a:lnTo>
                    <a:pt x="315645" y="101600"/>
                  </a:lnTo>
                  <a:lnTo>
                    <a:pt x="316280" y="102870"/>
                  </a:lnTo>
                  <a:lnTo>
                    <a:pt x="314845" y="105410"/>
                  </a:lnTo>
                  <a:lnTo>
                    <a:pt x="313677" y="107950"/>
                  </a:lnTo>
                  <a:lnTo>
                    <a:pt x="312686" y="111760"/>
                  </a:lnTo>
                  <a:lnTo>
                    <a:pt x="311442" y="111760"/>
                  </a:lnTo>
                  <a:lnTo>
                    <a:pt x="310819" y="113030"/>
                  </a:lnTo>
                  <a:lnTo>
                    <a:pt x="310654" y="113030"/>
                  </a:lnTo>
                  <a:lnTo>
                    <a:pt x="310527" y="114300"/>
                  </a:lnTo>
                  <a:lnTo>
                    <a:pt x="310794" y="115570"/>
                  </a:lnTo>
                  <a:lnTo>
                    <a:pt x="311200" y="116840"/>
                  </a:lnTo>
                  <a:lnTo>
                    <a:pt x="311848" y="116840"/>
                  </a:lnTo>
                  <a:lnTo>
                    <a:pt x="311734" y="120650"/>
                  </a:lnTo>
                  <a:lnTo>
                    <a:pt x="312229" y="125730"/>
                  </a:lnTo>
                  <a:lnTo>
                    <a:pt x="313207" y="129540"/>
                  </a:lnTo>
                  <a:lnTo>
                    <a:pt x="314680" y="133172"/>
                  </a:lnTo>
                  <a:lnTo>
                    <a:pt x="314667" y="134620"/>
                  </a:lnTo>
                  <a:lnTo>
                    <a:pt x="314528" y="137160"/>
                  </a:lnTo>
                  <a:lnTo>
                    <a:pt x="312902" y="154940"/>
                  </a:lnTo>
                  <a:lnTo>
                    <a:pt x="310794" y="154940"/>
                  </a:lnTo>
                  <a:lnTo>
                    <a:pt x="309753" y="157302"/>
                  </a:lnTo>
                  <a:lnTo>
                    <a:pt x="312102" y="156210"/>
                  </a:lnTo>
                  <a:lnTo>
                    <a:pt x="317334" y="154940"/>
                  </a:lnTo>
                  <a:lnTo>
                    <a:pt x="323481" y="154940"/>
                  </a:lnTo>
                  <a:lnTo>
                    <a:pt x="330974" y="156210"/>
                  </a:lnTo>
                  <a:lnTo>
                    <a:pt x="339305" y="158750"/>
                  </a:lnTo>
                  <a:lnTo>
                    <a:pt x="356514" y="163830"/>
                  </a:lnTo>
                  <a:lnTo>
                    <a:pt x="364388" y="167640"/>
                  </a:lnTo>
                  <a:lnTo>
                    <a:pt x="371106" y="171450"/>
                  </a:lnTo>
                  <a:lnTo>
                    <a:pt x="376186" y="173990"/>
                  </a:lnTo>
                  <a:lnTo>
                    <a:pt x="380212" y="177800"/>
                  </a:lnTo>
                  <a:lnTo>
                    <a:pt x="381127" y="180797"/>
                  </a:lnTo>
                  <a:lnTo>
                    <a:pt x="381546" y="180340"/>
                  </a:lnTo>
                  <a:lnTo>
                    <a:pt x="381482" y="179070"/>
                  </a:lnTo>
                  <a:lnTo>
                    <a:pt x="380263" y="176530"/>
                  </a:lnTo>
                  <a:lnTo>
                    <a:pt x="381622" y="173990"/>
                  </a:lnTo>
                  <a:lnTo>
                    <a:pt x="388442" y="161290"/>
                  </a:lnTo>
                  <a:lnTo>
                    <a:pt x="389216" y="160020"/>
                  </a:lnTo>
                  <a:lnTo>
                    <a:pt x="389978" y="158750"/>
                  </a:lnTo>
                  <a:lnTo>
                    <a:pt x="393166" y="156210"/>
                  </a:lnTo>
                  <a:lnTo>
                    <a:pt x="396087" y="153670"/>
                  </a:lnTo>
                  <a:lnTo>
                    <a:pt x="399630" y="148590"/>
                  </a:lnTo>
                  <a:lnTo>
                    <a:pt x="400659" y="147320"/>
                  </a:lnTo>
                  <a:lnTo>
                    <a:pt x="401548" y="146050"/>
                  </a:lnTo>
                  <a:lnTo>
                    <a:pt x="402996" y="146050"/>
                  </a:lnTo>
                  <a:lnTo>
                    <a:pt x="403834" y="144780"/>
                  </a:lnTo>
                  <a:lnTo>
                    <a:pt x="404075" y="144780"/>
                  </a:lnTo>
                  <a:lnTo>
                    <a:pt x="404431" y="143510"/>
                  </a:lnTo>
                  <a:lnTo>
                    <a:pt x="404482" y="142240"/>
                  </a:lnTo>
                  <a:lnTo>
                    <a:pt x="404241" y="142240"/>
                  </a:lnTo>
                  <a:lnTo>
                    <a:pt x="403707" y="140970"/>
                  </a:lnTo>
                  <a:lnTo>
                    <a:pt x="404837" y="137160"/>
                  </a:lnTo>
                  <a:lnTo>
                    <a:pt x="405295" y="134620"/>
                  </a:lnTo>
                  <a:lnTo>
                    <a:pt x="405320" y="132080"/>
                  </a:lnTo>
                  <a:lnTo>
                    <a:pt x="406323" y="132080"/>
                  </a:lnTo>
                  <a:lnTo>
                    <a:pt x="406996" y="130810"/>
                  </a:lnTo>
                  <a:lnTo>
                    <a:pt x="407390" y="129540"/>
                  </a:lnTo>
                  <a:close/>
                </a:path>
                <a:path w="693419" h="822325">
                  <a:moveTo>
                    <a:pt x="407771" y="297942"/>
                  </a:moveTo>
                  <a:lnTo>
                    <a:pt x="406996" y="298399"/>
                  </a:lnTo>
                  <a:lnTo>
                    <a:pt x="407543" y="298399"/>
                  </a:lnTo>
                  <a:lnTo>
                    <a:pt x="407771" y="297942"/>
                  </a:lnTo>
                  <a:close/>
                </a:path>
                <a:path w="693419" h="822325">
                  <a:moveTo>
                    <a:pt x="407962" y="274269"/>
                  </a:moveTo>
                  <a:close/>
                </a:path>
                <a:path w="693419" h="822325">
                  <a:moveTo>
                    <a:pt x="408381" y="712546"/>
                  </a:moveTo>
                  <a:lnTo>
                    <a:pt x="406692" y="708990"/>
                  </a:lnTo>
                  <a:lnTo>
                    <a:pt x="395236" y="704926"/>
                  </a:lnTo>
                  <a:lnTo>
                    <a:pt x="385076" y="699846"/>
                  </a:lnTo>
                  <a:lnTo>
                    <a:pt x="384683" y="701116"/>
                  </a:lnTo>
                  <a:lnTo>
                    <a:pt x="383794" y="701116"/>
                  </a:lnTo>
                  <a:lnTo>
                    <a:pt x="401015" y="709028"/>
                  </a:lnTo>
                  <a:lnTo>
                    <a:pt x="408381" y="712546"/>
                  </a:lnTo>
                  <a:close/>
                </a:path>
                <a:path w="693419" h="822325">
                  <a:moveTo>
                    <a:pt x="408774" y="469849"/>
                  </a:moveTo>
                  <a:lnTo>
                    <a:pt x="408711" y="469696"/>
                  </a:lnTo>
                  <a:lnTo>
                    <a:pt x="408698" y="469849"/>
                  </a:lnTo>
                  <a:close/>
                </a:path>
                <a:path w="693419" h="822325">
                  <a:moveTo>
                    <a:pt x="408813" y="467829"/>
                  </a:moveTo>
                  <a:lnTo>
                    <a:pt x="408724" y="463499"/>
                  </a:lnTo>
                  <a:lnTo>
                    <a:pt x="408368" y="463499"/>
                  </a:lnTo>
                  <a:lnTo>
                    <a:pt x="408203" y="464769"/>
                  </a:lnTo>
                  <a:lnTo>
                    <a:pt x="408152" y="467309"/>
                  </a:lnTo>
                  <a:lnTo>
                    <a:pt x="408254" y="468579"/>
                  </a:lnTo>
                  <a:lnTo>
                    <a:pt x="408711" y="469696"/>
                  </a:lnTo>
                  <a:lnTo>
                    <a:pt x="408813" y="467829"/>
                  </a:lnTo>
                  <a:close/>
                </a:path>
                <a:path w="693419" h="822325">
                  <a:moveTo>
                    <a:pt x="409244" y="391109"/>
                  </a:moveTo>
                  <a:lnTo>
                    <a:pt x="408419" y="389839"/>
                  </a:lnTo>
                  <a:lnTo>
                    <a:pt x="407530" y="389839"/>
                  </a:lnTo>
                  <a:lnTo>
                    <a:pt x="408597" y="391109"/>
                  </a:lnTo>
                  <a:lnTo>
                    <a:pt x="409244" y="391109"/>
                  </a:lnTo>
                  <a:close/>
                </a:path>
                <a:path w="693419" h="822325">
                  <a:moveTo>
                    <a:pt x="409575" y="710006"/>
                  </a:moveTo>
                  <a:lnTo>
                    <a:pt x="408419" y="708736"/>
                  </a:lnTo>
                  <a:lnTo>
                    <a:pt x="409321" y="709917"/>
                  </a:lnTo>
                  <a:lnTo>
                    <a:pt x="409575" y="710006"/>
                  </a:lnTo>
                  <a:close/>
                </a:path>
                <a:path w="693419" h="822325">
                  <a:moveTo>
                    <a:pt x="410311" y="368249"/>
                  </a:moveTo>
                  <a:lnTo>
                    <a:pt x="409206" y="364439"/>
                  </a:lnTo>
                  <a:lnTo>
                    <a:pt x="407924" y="355549"/>
                  </a:lnTo>
                  <a:lnTo>
                    <a:pt x="410133" y="341579"/>
                  </a:lnTo>
                  <a:lnTo>
                    <a:pt x="408559" y="332689"/>
                  </a:lnTo>
                  <a:lnTo>
                    <a:pt x="405904" y="327609"/>
                  </a:lnTo>
                  <a:lnTo>
                    <a:pt x="403656" y="321259"/>
                  </a:lnTo>
                  <a:lnTo>
                    <a:pt x="402107" y="321259"/>
                  </a:lnTo>
                  <a:lnTo>
                    <a:pt x="402310" y="328879"/>
                  </a:lnTo>
                  <a:lnTo>
                    <a:pt x="405765" y="331419"/>
                  </a:lnTo>
                  <a:lnTo>
                    <a:pt x="407174" y="333959"/>
                  </a:lnTo>
                  <a:lnTo>
                    <a:pt x="408178" y="341579"/>
                  </a:lnTo>
                  <a:lnTo>
                    <a:pt x="406984" y="347929"/>
                  </a:lnTo>
                  <a:lnTo>
                    <a:pt x="405904" y="355549"/>
                  </a:lnTo>
                  <a:lnTo>
                    <a:pt x="407263" y="365709"/>
                  </a:lnTo>
                  <a:lnTo>
                    <a:pt x="408749" y="369519"/>
                  </a:lnTo>
                  <a:lnTo>
                    <a:pt x="402069" y="374637"/>
                  </a:lnTo>
                  <a:lnTo>
                    <a:pt x="397624" y="380949"/>
                  </a:lnTo>
                  <a:lnTo>
                    <a:pt x="394055" y="388569"/>
                  </a:lnTo>
                  <a:lnTo>
                    <a:pt x="394030" y="392379"/>
                  </a:lnTo>
                  <a:lnTo>
                    <a:pt x="392010" y="394919"/>
                  </a:lnTo>
                  <a:lnTo>
                    <a:pt x="382447" y="402539"/>
                  </a:lnTo>
                  <a:lnTo>
                    <a:pt x="378980" y="403809"/>
                  </a:lnTo>
                  <a:lnTo>
                    <a:pt x="375881" y="407619"/>
                  </a:lnTo>
                  <a:lnTo>
                    <a:pt x="371475" y="408889"/>
                  </a:lnTo>
                  <a:lnTo>
                    <a:pt x="363893" y="411429"/>
                  </a:lnTo>
                  <a:lnTo>
                    <a:pt x="356603" y="412699"/>
                  </a:lnTo>
                  <a:lnTo>
                    <a:pt x="350494" y="412699"/>
                  </a:lnTo>
                  <a:lnTo>
                    <a:pt x="346481" y="413969"/>
                  </a:lnTo>
                  <a:lnTo>
                    <a:pt x="356616" y="413969"/>
                  </a:lnTo>
                  <a:lnTo>
                    <a:pt x="361657" y="413131"/>
                  </a:lnTo>
                  <a:lnTo>
                    <a:pt x="372275" y="411429"/>
                  </a:lnTo>
                  <a:lnTo>
                    <a:pt x="375716" y="410565"/>
                  </a:lnTo>
                  <a:lnTo>
                    <a:pt x="375056" y="408889"/>
                  </a:lnTo>
                  <a:lnTo>
                    <a:pt x="375907" y="410514"/>
                  </a:lnTo>
                  <a:lnTo>
                    <a:pt x="377291" y="410159"/>
                  </a:lnTo>
                  <a:lnTo>
                    <a:pt x="378536" y="408889"/>
                  </a:lnTo>
                  <a:lnTo>
                    <a:pt x="381038" y="406349"/>
                  </a:lnTo>
                  <a:lnTo>
                    <a:pt x="394385" y="397459"/>
                  </a:lnTo>
                  <a:lnTo>
                    <a:pt x="396214" y="393827"/>
                  </a:lnTo>
                  <a:lnTo>
                    <a:pt x="396163" y="389839"/>
                  </a:lnTo>
                  <a:lnTo>
                    <a:pt x="399605" y="382219"/>
                  </a:lnTo>
                  <a:lnTo>
                    <a:pt x="405612" y="373329"/>
                  </a:lnTo>
                  <a:lnTo>
                    <a:pt x="410311" y="368249"/>
                  </a:lnTo>
                  <a:close/>
                </a:path>
                <a:path w="693419" h="822325">
                  <a:moveTo>
                    <a:pt x="411543" y="593725"/>
                  </a:moveTo>
                  <a:lnTo>
                    <a:pt x="411175" y="593039"/>
                  </a:lnTo>
                  <a:lnTo>
                    <a:pt x="411543" y="593725"/>
                  </a:lnTo>
                  <a:close/>
                </a:path>
                <a:path w="693419" h="822325">
                  <a:moveTo>
                    <a:pt x="411581" y="378409"/>
                  </a:moveTo>
                  <a:lnTo>
                    <a:pt x="410629" y="377139"/>
                  </a:lnTo>
                  <a:lnTo>
                    <a:pt x="409829" y="377139"/>
                  </a:lnTo>
                  <a:lnTo>
                    <a:pt x="410845" y="378409"/>
                  </a:lnTo>
                  <a:lnTo>
                    <a:pt x="411581" y="378409"/>
                  </a:lnTo>
                  <a:close/>
                </a:path>
                <a:path w="693419" h="822325">
                  <a:moveTo>
                    <a:pt x="412521" y="723976"/>
                  </a:moveTo>
                  <a:lnTo>
                    <a:pt x="404456" y="720166"/>
                  </a:lnTo>
                  <a:lnTo>
                    <a:pt x="392010" y="715086"/>
                  </a:lnTo>
                  <a:lnTo>
                    <a:pt x="384149" y="712546"/>
                  </a:lnTo>
                  <a:lnTo>
                    <a:pt x="381266" y="711276"/>
                  </a:lnTo>
                  <a:lnTo>
                    <a:pt x="375513" y="707466"/>
                  </a:lnTo>
                  <a:lnTo>
                    <a:pt x="374294" y="708736"/>
                  </a:lnTo>
                  <a:lnTo>
                    <a:pt x="395147" y="718896"/>
                  </a:lnTo>
                  <a:lnTo>
                    <a:pt x="403301" y="722706"/>
                  </a:lnTo>
                  <a:lnTo>
                    <a:pt x="407225" y="723976"/>
                  </a:lnTo>
                  <a:lnTo>
                    <a:pt x="412521" y="723976"/>
                  </a:lnTo>
                  <a:close/>
                </a:path>
                <a:path w="693419" h="822325">
                  <a:moveTo>
                    <a:pt x="412762" y="383489"/>
                  </a:moveTo>
                  <a:lnTo>
                    <a:pt x="409219" y="382219"/>
                  </a:lnTo>
                  <a:lnTo>
                    <a:pt x="412318" y="383489"/>
                  </a:lnTo>
                  <a:lnTo>
                    <a:pt x="412762" y="383489"/>
                  </a:lnTo>
                  <a:close/>
                </a:path>
                <a:path w="693419" h="822325">
                  <a:moveTo>
                    <a:pt x="413067" y="383768"/>
                  </a:moveTo>
                  <a:lnTo>
                    <a:pt x="412877" y="383489"/>
                  </a:lnTo>
                  <a:lnTo>
                    <a:pt x="413067" y="383768"/>
                  </a:lnTo>
                  <a:close/>
                </a:path>
                <a:path w="693419" h="822325">
                  <a:moveTo>
                    <a:pt x="413804" y="384429"/>
                  </a:moveTo>
                  <a:lnTo>
                    <a:pt x="413067" y="383768"/>
                  </a:lnTo>
                  <a:lnTo>
                    <a:pt x="413753" y="384759"/>
                  </a:lnTo>
                  <a:lnTo>
                    <a:pt x="413804" y="384429"/>
                  </a:lnTo>
                  <a:close/>
                </a:path>
                <a:path w="693419" h="822325">
                  <a:moveTo>
                    <a:pt x="414083" y="570941"/>
                  </a:moveTo>
                  <a:lnTo>
                    <a:pt x="413981" y="570001"/>
                  </a:lnTo>
                  <a:lnTo>
                    <a:pt x="413473" y="570179"/>
                  </a:lnTo>
                  <a:lnTo>
                    <a:pt x="414083" y="570941"/>
                  </a:lnTo>
                  <a:close/>
                </a:path>
                <a:path w="693419" h="822325">
                  <a:moveTo>
                    <a:pt x="414680" y="525729"/>
                  </a:moveTo>
                  <a:lnTo>
                    <a:pt x="414655" y="524344"/>
                  </a:lnTo>
                  <a:lnTo>
                    <a:pt x="414375" y="525538"/>
                  </a:lnTo>
                  <a:lnTo>
                    <a:pt x="414680" y="525729"/>
                  </a:lnTo>
                  <a:close/>
                </a:path>
                <a:path w="693419" h="822325">
                  <a:moveTo>
                    <a:pt x="414782" y="577799"/>
                  </a:moveTo>
                  <a:lnTo>
                    <a:pt x="414693" y="576846"/>
                  </a:lnTo>
                  <a:lnTo>
                    <a:pt x="413232" y="577799"/>
                  </a:lnTo>
                  <a:lnTo>
                    <a:pt x="414782" y="577799"/>
                  </a:lnTo>
                  <a:close/>
                </a:path>
                <a:path w="693419" h="822325">
                  <a:moveTo>
                    <a:pt x="415328" y="269163"/>
                  </a:moveTo>
                  <a:close/>
                </a:path>
                <a:path w="693419" h="822325">
                  <a:moveTo>
                    <a:pt x="415607" y="330149"/>
                  </a:moveTo>
                  <a:lnTo>
                    <a:pt x="413969" y="330149"/>
                  </a:lnTo>
                  <a:lnTo>
                    <a:pt x="410451" y="331419"/>
                  </a:lnTo>
                  <a:lnTo>
                    <a:pt x="411187" y="331419"/>
                  </a:lnTo>
                  <a:lnTo>
                    <a:pt x="415607" y="330149"/>
                  </a:lnTo>
                  <a:close/>
                </a:path>
                <a:path w="693419" h="822325">
                  <a:moveTo>
                    <a:pt x="415848" y="519379"/>
                  </a:moveTo>
                  <a:lnTo>
                    <a:pt x="414731" y="518109"/>
                  </a:lnTo>
                  <a:lnTo>
                    <a:pt x="414553" y="518109"/>
                  </a:lnTo>
                  <a:lnTo>
                    <a:pt x="414655" y="524344"/>
                  </a:lnTo>
                  <a:lnTo>
                    <a:pt x="415848" y="519379"/>
                  </a:lnTo>
                  <a:close/>
                </a:path>
                <a:path w="693419" h="822325">
                  <a:moveTo>
                    <a:pt x="416864" y="396189"/>
                  </a:moveTo>
                  <a:lnTo>
                    <a:pt x="414147" y="394919"/>
                  </a:lnTo>
                  <a:lnTo>
                    <a:pt x="416687" y="396189"/>
                  </a:lnTo>
                  <a:lnTo>
                    <a:pt x="416864" y="396189"/>
                  </a:lnTo>
                  <a:close/>
                </a:path>
                <a:path w="693419" h="822325">
                  <a:moveTo>
                    <a:pt x="418426" y="409181"/>
                  </a:moveTo>
                  <a:lnTo>
                    <a:pt x="418223" y="408889"/>
                  </a:lnTo>
                  <a:lnTo>
                    <a:pt x="416420" y="407619"/>
                  </a:lnTo>
                  <a:lnTo>
                    <a:pt x="418426" y="409181"/>
                  </a:lnTo>
                  <a:close/>
                </a:path>
                <a:path w="693419" h="822325">
                  <a:moveTo>
                    <a:pt x="420928" y="552399"/>
                  </a:moveTo>
                  <a:lnTo>
                    <a:pt x="420890" y="551129"/>
                  </a:lnTo>
                  <a:lnTo>
                    <a:pt x="420179" y="551129"/>
                  </a:lnTo>
                  <a:lnTo>
                    <a:pt x="415124" y="552399"/>
                  </a:lnTo>
                  <a:lnTo>
                    <a:pt x="414439" y="553618"/>
                  </a:lnTo>
                  <a:lnTo>
                    <a:pt x="420928" y="552399"/>
                  </a:lnTo>
                  <a:close/>
                </a:path>
                <a:path w="693419" h="822325">
                  <a:moveTo>
                    <a:pt x="421500" y="326339"/>
                  </a:moveTo>
                  <a:lnTo>
                    <a:pt x="418884" y="325069"/>
                  </a:lnTo>
                  <a:lnTo>
                    <a:pt x="417893" y="325069"/>
                  </a:lnTo>
                  <a:lnTo>
                    <a:pt x="420865" y="326339"/>
                  </a:lnTo>
                  <a:lnTo>
                    <a:pt x="421500" y="326339"/>
                  </a:lnTo>
                  <a:close/>
                </a:path>
                <a:path w="693419" h="822325">
                  <a:moveTo>
                    <a:pt x="422478" y="335102"/>
                  </a:moveTo>
                  <a:lnTo>
                    <a:pt x="422325" y="335229"/>
                  </a:lnTo>
                  <a:lnTo>
                    <a:pt x="422478" y="335102"/>
                  </a:lnTo>
                  <a:close/>
                </a:path>
                <a:path w="693419" h="822325">
                  <a:moveTo>
                    <a:pt x="422490" y="321259"/>
                  </a:moveTo>
                  <a:lnTo>
                    <a:pt x="421678" y="321259"/>
                  </a:lnTo>
                  <a:lnTo>
                    <a:pt x="420433" y="322529"/>
                  </a:lnTo>
                  <a:lnTo>
                    <a:pt x="420662" y="322516"/>
                  </a:lnTo>
                  <a:lnTo>
                    <a:pt x="422490" y="321259"/>
                  </a:lnTo>
                  <a:close/>
                </a:path>
                <a:path w="693419" h="822325">
                  <a:moveTo>
                    <a:pt x="422732" y="393268"/>
                  </a:moveTo>
                  <a:lnTo>
                    <a:pt x="422160" y="392379"/>
                  </a:lnTo>
                  <a:lnTo>
                    <a:pt x="420522" y="391109"/>
                  </a:lnTo>
                  <a:lnTo>
                    <a:pt x="422732" y="393268"/>
                  </a:lnTo>
                  <a:close/>
                </a:path>
                <a:path w="693419" h="822325">
                  <a:moveTo>
                    <a:pt x="422922" y="571449"/>
                  </a:moveTo>
                  <a:lnTo>
                    <a:pt x="422046" y="570179"/>
                  </a:lnTo>
                  <a:lnTo>
                    <a:pt x="420662" y="571449"/>
                  </a:lnTo>
                  <a:lnTo>
                    <a:pt x="417410" y="572719"/>
                  </a:lnTo>
                  <a:lnTo>
                    <a:pt x="416560" y="573989"/>
                  </a:lnTo>
                  <a:lnTo>
                    <a:pt x="414083" y="570941"/>
                  </a:lnTo>
                  <a:lnTo>
                    <a:pt x="414693" y="576846"/>
                  </a:lnTo>
                  <a:lnTo>
                    <a:pt x="419049" y="573989"/>
                  </a:lnTo>
                  <a:lnTo>
                    <a:pt x="422922" y="571449"/>
                  </a:lnTo>
                  <a:close/>
                </a:path>
                <a:path w="693419" h="822325">
                  <a:moveTo>
                    <a:pt x="423214" y="393827"/>
                  </a:moveTo>
                  <a:lnTo>
                    <a:pt x="423125" y="393649"/>
                  </a:lnTo>
                  <a:lnTo>
                    <a:pt x="422732" y="393268"/>
                  </a:lnTo>
                  <a:lnTo>
                    <a:pt x="422973" y="393649"/>
                  </a:lnTo>
                  <a:lnTo>
                    <a:pt x="423214" y="393827"/>
                  </a:lnTo>
                  <a:close/>
                </a:path>
                <a:path w="693419" h="822325">
                  <a:moveTo>
                    <a:pt x="423633" y="731596"/>
                  </a:moveTo>
                  <a:lnTo>
                    <a:pt x="422897" y="729056"/>
                  </a:lnTo>
                  <a:lnTo>
                    <a:pt x="423252" y="726516"/>
                  </a:lnTo>
                  <a:lnTo>
                    <a:pt x="416026" y="718896"/>
                  </a:lnTo>
                  <a:lnTo>
                    <a:pt x="414210" y="716356"/>
                  </a:lnTo>
                  <a:lnTo>
                    <a:pt x="409321" y="709917"/>
                  </a:lnTo>
                  <a:lnTo>
                    <a:pt x="406793" y="709028"/>
                  </a:lnTo>
                  <a:lnTo>
                    <a:pt x="412369" y="716356"/>
                  </a:lnTo>
                  <a:lnTo>
                    <a:pt x="413448" y="718896"/>
                  </a:lnTo>
                  <a:lnTo>
                    <a:pt x="421043" y="727786"/>
                  </a:lnTo>
                  <a:lnTo>
                    <a:pt x="421043" y="729056"/>
                  </a:lnTo>
                  <a:lnTo>
                    <a:pt x="419595" y="730326"/>
                  </a:lnTo>
                  <a:lnTo>
                    <a:pt x="412000" y="734136"/>
                  </a:lnTo>
                  <a:lnTo>
                    <a:pt x="409473" y="734136"/>
                  </a:lnTo>
                  <a:lnTo>
                    <a:pt x="405231" y="735203"/>
                  </a:lnTo>
                  <a:lnTo>
                    <a:pt x="405384" y="735406"/>
                  </a:lnTo>
                  <a:lnTo>
                    <a:pt x="403923" y="736676"/>
                  </a:lnTo>
                  <a:lnTo>
                    <a:pt x="400265" y="731596"/>
                  </a:lnTo>
                  <a:lnTo>
                    <a:pt x="398983" y="730326"/>
                  </a:lnTo>
                  <a:lnTo>
                    <a:pt x="402234" y="735406"/>
                  </a:lnTo>
                  <a:lnTo>
                    <a:pt x="397637" y="735406"/>
                  </a:lnTo>
                  <a:lnTo>
                    <a:pt x="392480" y="736676"/>
                  </a:lnTo>
                  <a:lnTo>
                    <a:pt x="391020" y="734136"/>
                  </a:lnTo>
                  <a:lnTo>
                    <a:pt x="389204" y="731596"/>
                  </a:lnTo>
                  <a:lnTo>
                    <a:pt x="388124" y="730326"/>
                  </a:lnTo>
                  <a:lnTo>
                    <a:pt x="386321" y="727786"/>
                  </a:lnTo>
                  <a:lnTo>
                    <a:pt x="386930" y="729056"/>
                  </a:lnTo>
                  <a:lnTo>
                    <a:pt x="389534" y="732866"/>
                  </a:lnTo>
                  <a:lnTo>
                    <a:pt x="388124" y="734136"/>
                  </a:lnTo>
                  <a:lnTo>
                    <a:pt x="385318" y="730326"/>
                  </a:lnTo>
                  <a:lnTo>
                    <a:pt x="376910" y="718896"/>
                  </a:lnTo>
                  <a:lnTo>
                    <a:pt x="378447" y="722706"/>
                  </a:lnTo>
                  <a:lnTo>
                    <a:pt x="383184" y="727786"/>
                  </a:lnTo>
                  <a:lnTo>
                    <a:pt x="382701" y="730326"/>
                  </a:lnTo>
                  <a:lnTo>
                    <a:pt x="379907" y="726516"/>
                  </a:lnTo>
                  <a:lnTo>
                    <a:pt x="376186" y="721436"/>
                  </a:lnTo>
                  <a:lnTo>
                    <a:pt x="376694" y="723976"/>
                  </a:lnTo>
                  <a:lnTo>
                    <a:pt x="377748" y="725246"/>
                  </a:lnTo>
                  <a:lnTo>
                    <a:pt x="377278" y="726516"/>
                  </a:lnTo>
                  <a:lnTo>
                    <a:pt x="372402" y="722706"/>
                  </a:lnTo>
                  <a:lnTo>
                    <a:pt x="367817" y="718896"/>
                  </a:lnTo>
                  <a:lnTo>
                    <a:pt x="362788" y="715086"/>
                  </a:lnTo>
                  <a:lnTo>
                    <a:pt x="362508" y="715086"/>
                  </a:lnTo>
                  <a:lnTo>
                    <a:pt x="362521" y="716356"/>
                  </a:lnTo>
                  <a:lnTo>
                    <a:pt x="360768" y="716356"/>
                  </a:lnTo>
                  <a:lnTo>
                    <a:pt x="363321" y="718896"/>
                  </a:lnTo>
                  <a:lnTo>
                    <a:pt x="365848" y="720166"/>
                  </a:lnTo>
                  <a:lnTo>
                    <a:pt x="369049" y="721436"/>
                  </a:lnTo>
                  <a:lnTo>
                    <a:pt x="369328" y="722706"/>
                  </a:lnTo>
                  <a:lnTo>
                    <a:pt x="368896" y="722706"/>
                  </a:lnTo>
                  <a:lnTo>
                    <a:pt x="368731" y="723976"/>
                  </a:lnTo>
                  <a:lnTo>
                    <a:pt x="377545" y="729056"/>
                  </a:lnTo>
                  <a:lnTo>
                    <a:pt x="381609" y="732866"/>
                  </a:lnTo>
                  <a:lnTo>
                    <a:pt x="387400" y="736676"/>
                  </a:lnTo>
                  <a:lnTo>
                    <a:pt x="388480" y="737946"/>
                  </a:lnTo>
                  <a:lnTo>
                    <a:pt x="400431" y="737946"/>
                  </a:lnTo>
                  <a:lnTo>
                    <a:pt x="399707" y="739216"/>
                  </a:lnTo>
                  <a:lnTo>
                    <a:pt x="402958" y="741756"/>
                  </a:lnTo>
                  <a:lnTo>
                    <a:pt x="404406" y="743026"/>
                  </a:lnTo>
                  <a:lnTo>
                    <a:pt x="408025" y="745566"/>
                  </a:lnTo>
                  <a:lnTo>
                    <a:pt x="408381" y="746836"/>
                  </a:lnTo>
                  <a:lnTo>
                    <a:pt x="404812" y="749376"/>
                  </a:lnTo>
                  <a:lnTo>
                    <a:pt x="396582" y="751916"/>
                  </a:lnTo>
                  <a:lnTo>
                    <a:pt x="387477" y="754456"/>
                  </a:lnTo>
                  <a:lnTo>
                    <a:pt x="381254" y="754456"/>
                  </a:lnTo>
                  <a:lnTo>
                    <a:pt x="379806" y="753186"/>
                  </a:lnTo>
                  <a:lnTo>
                    <a:pt x="377393" y="750646"/>
                  </a:lnTo>
                  <a:lnTo>
                    <a:pt x="376186" y="749376"/>
                  </a:lnTo>
                  <a:lnTo>
                    <a:pt x="376186" y="748106"/>
                  </a:lnTo>
                  <a:lnTo>
                    <a:pt x="375907" y="749376"/>
                  </a:lnTo>
                  <a:lnTo>
                    <a:pt x="375285" y="750646"/>
                  </a:lnTo>
                  <a:lnTo>
                    <a:pt x="373176" y="748106"/>
                  </a:lnTo>
                  <a:lnTo>
                    <a:pt x="372478" y="746836"/>
                  </a:lnTo>
                  <a:lnTo>
                    <a:pt x="371779" y="745566"/>
                  </a:lnTo>
                  <a:lnTo>
                    <a:pt x="370611" y="741756"/>
                  </a:lnTo>
                  <a:lnTo>
                    <a:pt x="370547" y="744296"/>
                  </a:lnTo>
                  <a:lnTo>
                    <a:pt x="370967" y="746836"/>
                  </a:lnTo>
                  <a:lnTo>
                    <a:pt x="367042" y="743026"/>
                  </a:lnTo>
                  <a:lnTo>
                    <a:pt x="362013" y="739216"/>
                  </a:lnTo>
                  <a:lnTo>
                    <a:pt x="358127" y="732866"/>
                  </a:lnTo>
                  <a:lnTo>
                    <a:pt x="357251" y="734136"/>
                  </a:lnTo>
                  <a:lnTo>
                    <a:pt x="356336" y="734136"/>
                  </a:lnTo>
                  <a:lnTo>
                    <a:pt x="355371" y="735406"/>
                  </a:lnTo>
                  <a:lnTo>
                    <a:pt x="360146" y="739216"/>
                  </a:lnTo>
                  <a:lnTo>
                    <a:pt x="364998" y="744296"/>
                  </a:lnTo>
                  <a:lnTo>
                    <a:pt x="369671" y="749376"/>
                  </a:lnTo>
                  <a:lnTo>
                    <a:pt x="375208" y="753186"/>
                  </a:lnTo>
                  <a:lnTo>
                    <a:pt x="381927" y="758266"/>
                  </a:lnTo>
                  <a:lnTo>
                    <a:pt x="388035" y="762076"/>
                  </a:lnTo>
                  <a:lnTo>
                    <a:pt x="391744" y="765886"/>
                  </a:lnTo>
                  <a:lnTo>
                    <a:pt x="388848" y="769696"/>
                  </a:lnTo>
                  <a:lnTo>
                    <a:pt x="377291" y="773277"/>
                  </a:lnTo>
                  <a:lnTo>
                    <a:pt x="386321" y="772236"/>
                  </a:lnTo>
                  <a:lnTo>
                    <a:pt x="393611" y="765886"/>
                  </a:lnTo>
                  <a:lnTo>
                    <a:pt x="391312" y="763346"/>
                  </a:lnTo>
                  <a:lnTo>
                    <a:pt x="387057" y="760806"/>
                  </a:lnTo>
                  <a:lnTo>
                    <a:pt x="384759" y="756996"/>
                  </a:lnTo>
                  <a:lnTo>
                    <a:pt x="393763" y="754456"/>
                  </a:lnTo>
                  <a:lnTo>
                    <a:pt x="398259" y="753186"/>
                  </a:lnTo>
                  <a:lnTo>
                    <a:pt x="407238" y="749376"/>
                  </a:lnTo>
                  <a:lnTo>
                    <a:pt x="411759" y="745566"/>
                  </a:lnTo>
                  <a:lnTo>
                    <a:pt x="408990" y="741756"/>
                  </a:lnTo>
                  <a:lnTo>
                    <a:pt x="404329" y="740486"/>
                  </a:lnTo>
                  <a:lnTo>
                    <a:pt x="401561" y="737946"/>
                  </a:lnTo>
                  <a:lnTo>
                    <a:pt x="404355" y="736676"/>
                  </a:lnTo>
                  <a:lnTo>
                    <a:pt x="423633" y="731596"/>
                  </a:lnTo>
                  <a:close/>
                </a:path>
                <a:path w="693419" h="822325">
                  <a:moveTo>
                    <a:pt x="423824" y="333959"/>
                  </a:moveTo>
                  <a:lnTo>
                    <a:pt x="423316" y="333959"/>
                  </a:lnTo>
                  <a:lnTo>
                    <a:pt x="422478" y="335102"/>
                  </a:lnTo>
                  <a:lnTo>
                    <a:pt x="423824" y="333959"/>
                  </a:lnTo>
                  <a:close/>
                </a:path>
                <a:path w="693419" h="822325">
                  <a:moveTo>
                    <a:pt x="424319" y="275780"/>
                  </a:moveTo>
                  <a:lnTo>
                    <a:pt x="422973" y="276809"/>
                  </a:lnTo>
                  <a:lnTo>
                    <a:pt x="423443" y="276809"/>
                  </a:lnTo>
                  <a:lnTo>
                    <a:pt x="424319" y="275780"/>
                  </a:lnTo>
                  <a:close/>
                </a:path>
                <a:path w="693419" h="822325">
                  <a:moveTo>
                    <a:pt x="425513" y="260299"/>
                  </a:moveTo>
                  <a:close/>
                </a:path>
                <a:path w="693419" h="822325">
                  <a:moveTo>
                    <a:pt x="425564" y="514680"/>
                  </a:moveTo>
                  <a:lnTo>
                    <a:pt x="425234" y="514299"/>
                  </a:lnTo>
                  <a:lnTo>
                    <a:pt x="424535" y="514299"/>
                  </a:lnTo>
                  <a:lnTo>
                    <a:pt x="425564" y="514680"/>
                  </a:lnTo>
                  <a:close/>
                </a:path>
                <a:path w="693419" h="822325">
                  <a:moveTo>
                    <a:pt x="426821" y="274421"/>
                  </a:moveTo>
                  <a:lnTo>
                    <a:pt x="424522" y="275539"/>
                  </a:lnTo>
                  <a:lnTo>
                    <a:pt x="424319" y="275780"/>
                  </a:lnTo>
                  <a:lnTo>
                    <a:pt x="424637" y="275539"/>
                  </a:lnTo>
                  <a:lnTo>
                    <a:pt x="425526" y="275539"/>
                  </a:lnTo>
                  <a:lnTo>
                    <a:pt x="426821" y="274421"/>
                  </a:lnTo>
                  <a:close/>
                </a:path>
                <a:path w="693419" h="822325">
                  <a:moveTo>
                    <a:pt x="430326" y="257759"/>
                  </a:moveTo>
                  <a:lnTo>
                    <a:pt x="420560" y="269189"/>
                  </a:lnTo>
                  <a:lnTo>
                    <a:pt x="409854" y="280619"/>
                  </a:lnTo>
                  <a:lnTo>
                    <a:pt x="401193" y="293319"/>
                  </a:lnTo>
                  <a:lnTo>
                    <a:pt x="397560" y="304749"/>
                  </a:lnTo>
                  <a:lnTo>
                    <a:pt x="397497" y="308559"/>
                  </a:lnTo>
                  <a:lnTo>
                    <a:pt x="402539" y="312369"/>
                  </a:lnTo>
                  <a:lnTo>
                    <a:pt x="406895" y="320751"/>
                  </a:lnTo>
                  <a:lnTo>
                    <a:pt x="411721" y="319989"/>
                  </a:lnTo>
                  <a:lnTo>
                    <a:pt x="402259" y="309829"/>
                  </a:lnTo>
                  <a:lnTo>
                    <a:pt x="400558" y="307289"/>
                  </a:lnTo>
                  <a:lnTo>
                    <a:pt x="400240" y="304749"/>
                  </a:lnTo>
                  <a:lnTo>
                    <a:pt x="403123" y="294589"/>
                  </a:lnTo>
                  <a:lnTo>
                    <a:pt x="411543" y="281889"/>
                  </a:lnTo>
                  <a:lnTo>
                    <a:pt x="421830" y="270459"/>
                  </a:lnTo>
                  <a:lnTo>
                    <a:pt x="430326" y="257759"/>
                  </a:lnTo>
                  <a:close/>
                </a:path>
                <a:path w="693419" h="822325">
                  <a:moveTo>
                    <a:pt x="431520" y="509219"/>
                  </a:moveTo>
                  <a:lnTo>
                    <a:pt x="430911" y="511759"/>
                  </a:lnTo>
                  <a:lnTo>
                    <a:pt x="431177" y="514299"/>
                  </a:lnTo>
                  <a:lnTo>
                    <a:pt x="431266" y="514629"/>
                  </a:lnTo>
                  <a:lnTo>
                    <a:pt x="431444" y="513029"/>
                  </a:lnTo>
                  <a:lnTo>
                    <a:pt x="431520" y="509219"/>
                  </a:lnTo>
                  <a:close/>
                </a:path>
                <a:path w="693419" h="822325">
                  <a:moveTo>
                    <a:pt x="431825" y="516839"/>
                  </a:moveTo>
                  <a:lnTo>
                    <a:pt x="431266" y="514629"/>
                  </a:lnTo>
                  <a:lnTo>
                    <a:pt x="431012" y="516839"/>
                  </a:lnTo>
                  <a:lnTo>
                    <a:pt x="431825" y="516839"/>
                  </a:lnTo>
                  <a:close/>
                </a:path>
                <a:path w="693419" h="822325">
                  <a:moveTo>
                    <a:pt x="432879" y="387692"/>
                  </a:moveTo>
                  <a:lnTo>
                    <a:pt x="432523" y="387299"/>
                  </a:lnTo>
                  <a:lnTo>
                    <a:pt x="431698" y="387299"/>
                  </a:lnTo>
                  <a:lnTo>
                    <a:pt x="432879" y="387692"/>
                  </a:lnTo>
                  <a:close/>
                </a:path>
                <a:path w="693419" h="822325">
                  <a:moveTo>
                    <a:pt x="433628" y="321386"/>
                  </a:moveTo>
                  <a:lnTo>
                    <a:pt x="432371" y="322567"/>
                  </a:lnTo>
                  <a:lnTo>
                    <a:pt x="430593" y="325069"/>
                  </a:lnTo>
                  <a:lnTo>
                    <a:pt x="429425" y="326339"/>
                  </a:lnTo>
                  <a:lnTo>
                    <a:pt x="431177" y="325069"/>
                  </a:lnTo>
                  <a:lnTo>
                    <a:pt x="433628" y="321386"/>
                  </a:lnTo>
                  <a:close/>
                </a:path>
                <a:path w="693419" h="822325">
                  <a:moveTo>
                    <a:pt x="434276" y="362902"/>
                  </a:moveTo>
                  <a:lnTo>
                    <a:pt x="433451" y="363169"/>
                  </a:lnTo>
                  <a:lnTo>
                    <a:pt x="430809" y="364439"/>
                  </a:lnTo>
                  <a:lnTo>
                    <a:pt x="434276" y="362902"/>
                  </a:lnTo>
                  <a:close/>
                </a:path>
                <a:path w="693419" h="822325">
                  <a:moveTo>
                    <a:pt x="434505" y="388569"/>
                  </a:moveTo>
                  <a:lnTo>
                    <a:pt x="434378" y="388200"/>
                  </a:lnTo>
                  <a:lnTo>
                    <a:pt x="432879" y="387692"/>
                  </a:lnTo>
                  <a:lnTo>
                    <a:pt x="433679" y="388569"/>
                  </a:lnTo>
                  <a:lnTo>
                    <a:pt x="434505" y="388569"/>
                  </a:lnTo>
                  <a:close/>
                </a:path>
                <a:path w="693419" h="822325">
                  <a:moveTo>
                    <a:pt x="437769" y="333578"/>
                  </a:moveTo>
                  <a:lnTo>
                    <a:pt x="436981" y="332689"/>
                  </a:lnTo>
                  <a:lnTo>
                    <a:pt x="432003" y="332689"/>
                  </a:lnTo>
                  <a:lnTo>
                    <a:pt x="437769" y="333578"/>
                  </a:lnTo>
                  <a:close/>
                </a:path>
                <a:path w="693419" h="822325">
                  <a:moveTo>
                    <a:pt x="440296" y="333959"/>
                  </a:moveTo>
                  <a:lnTo>
                    <a:pt x="437769" y="333578"/>
                  </a:lnTo>
                  <a:lnTo>
                    <a:pt x="439216" y="335216"/>
                  </a:lnTo>
                  <a:lnTo>
                    <a:pt x="440296" y="333959"/>
                  </a:lnTo>
                  <a:close/>
                </a:path>
                <a:path w="693419" h="822325">
                  <a:moveTo>
                    <a:pt x="444500" y="333819"/>
                  </a:moveTo>
                  <a:lnTo>
                    <a:pt x="444220" y="333959"/>
                  </a:lnTo>
                  <a:lnTo>
                    <a:pt x="444449" y="333959"/>
                  </a:lnTo>
                  <a:lnTo>
                    <a:pt x="444500" y="333819"/>
                  </a:lnTo>
                  <a:close/>
                </a:path>
                <a:path w="693419" h="822325">
                  <a:moveTo>
                    <a:pt x="445427" y="316458"/>
                  </a:moveTo>
                  <a:lnTo>
                    <a:pt x="445262" y="316179"/>
                  </a:lnTo>
                  <a:lnTo>
                    <a:pt x="444779" y="316179"/>
                  </a:lnTo>
                  <a:lnTo>
                    <a:pt x="445427" y="316458"/>
                  </a:lnTo>
                  <a:close/>
                </a:path>
                <a:path w="693419" h="822325">
                  <a:moveTo>
                    <a:pt x="447243" y="371284"/>
                  </a:moveTo>
                  <a:lnTo>
                    <a:pt x="446328" y="370789"/>
                  </a:lnTo>
                  <a:lnTo>
                    <a:pt x="446341" y="370916"/>
                  </a:lnTo>
                  <a:lnTo>
                    <a:pt x="447243" y="371284"/>
                  </a:lnTo>
                  <a:close/>
                </a:path>
                <a:path w="693419" h="822325">
                  <a:moveTo>
                    <a:pt x="447319" y="319989"/>
                  </a:moveTo>
                  <a:lnTo>
                    <a:pt x="446671" y="319989"/>
                  </a:lnTo>
                  <a:lnTo>
                    <a:pt x="445973" y="321259"/>
                  </a:lnTo>
                  <a:lnTo>
                    <a:pt x="446239" y="321259"/>
                  </a:lnTo>
                  <a:lnTo>
                    <a:pt x="447319" y="319989"/>
                  </a:lnTo>
                  <a:close/>
                </a:path>
                <a:path w="693419" h="822325">
                  <a:moveTo>
                    <a:pt x="447649" y="521030"/>
                  </a:moveTo>
                  <a:lnTo>
                    <a:pt x="446976" y="520649"/>
                  </a:lnTo>
                  <a:lnTo>
                    <a:pt x="447217" y="521919"/>
                  </a:lnTo>
                  <a:lnTo>
                    <a:pt x="447649" y="521030"/>
                  </a:lnTo>
                  <a:close/>
                </a:path>
                <a:path w="693419" h="822325">
                  <a:moveTo>
                    <a:pt x="447878" y="505409"/>
                  </a:moveTo>
                  <a:lnTo>
                    <a:pt x="447725" y="504405"/>
                  </a:lnTo>
                  <a:lnTo>
                    <a:pt x="447624" y="505409"/>
                  </a:lnTo>
                  <a:lnTo>
                    <a:pt x="447878" y="505409"/>
                  </a:lnTo>
                  <a:close/>
                </a:path>
                <a:path w="693419" h="822325">
                  <a:moveTo>
                    <a:pt x="447992" y="521220"/>
                  </a:moveTo>
                  <a:lnTo>
                    <a:pt x="447827" y="520649"/>
                  </a:lnTo>
                  <a:lnTo>
                    <a:pt x="447649" y="521030"/>
                  </a:lnTo>
                  <a:lnTo>
                    <a:pt x="447992" y="521220"/>
                  </a:lnTo>
                  <a:close/>
                </a:path>
                <a:path w="693419" h="822325">
                  <a:moveTo>
                    <a:pt x="448297" y="499059"/>
                  </a:moveTo>
                  <a:lnTo>
                    <a:pt x="446887" y="497789"/>
                  </a:lnTo>
                  <a:lnTo>
                    <a:pt x="446709" y="497789"/>
                  </a:lnTo>
                  <a:lnTo>
                    <a:pt x="447725" y="504405"/>
                  </a:lnTo>
                  <a:lnTo>
                    <a:pt x="448297" y="499059"/>
                  </a:lnTo>
                  <a:close/>
                </a:path>
                <a:path w="693419" h="822325">
                  <a:moveTo>
                    <a:pt x="456438" y="179070"/>
                  </a:moveTo>
                  <a:lnTo>
                    <a:pt x="456272" y="176530"/>
                  </a:lnTo>
                  <a:lnTo>
                    <a:pt x="452755" y="176149"/>
                  </a:lnTo>
                  <a:lnTo>
                    <a:pt x="452755" y="179070"/>
                  </a:lnTo>
                  <a:lnTo>
                    <a:pt x="444588" y="180340"/>
                  </a:lnTo>
                  <a:lnTo>
                    <a:pt x="437057" y="186690"/>
                  </a:lnTo>
                  <a:lnTo>
                    <a:pt x="428459" y="195580"/>
                  </a:lnTo>
                  <a:lnTo>
                    <a:pt x="421627" y="201930"/>
                  </a:lnTo>
                  <a:lnTo>
                    <a:pt x="415747" y="207010"/>
                  </a:lnTo>
                  <a:lnTo>
                    <a:pt x="401599" y="210820"/>
                  </a:lnTo>
                  <a:lnTo>
                    <a:pt x="393382" y="210820"/>
                  </a:lnTo>
                  <a:lnTo>
                    <a:pt x="383616" y="208280"/>
                  </a:lnTo>
                  <a:lnTo>
                    <a:pt x="393738" y="205740"/>
                  </a:lnTo>
                  <a:lnTo>
                    <a:pt x="395287" y="204470"/>
                  </a:lnTo>
                  <a:lnTo>
                    <a:pt x="396836" y="203200"/>
                  </a:lnTo>
                  <a:lnTo>
                    <a:pt x="401497" y="199390"/>
                  </a:lnTo>
                  <a:lnTo>
                    <a:pt x="407403" y="193040"/>
                  </a:lnTo>
                  <a:lnTo>
                    <a:pt x="442010" y="166370"/>
                  </a:lnTo>
                  <a:lnTo>
                    <a:pt x="436943" y="170180"/>
                  </a:lnTo>
                  <a:lnTo>
                    <a:pt x="431330" y="175260"/>
                  </a:lnTo>
                  <a:lnTo>
                    <a:pt x="427139" y="180340"/>
                  </a:lnTo>
                  <a:lnTo>
                    <a:pt x="426300" y="182880"/>
                  </a:lnTo>
                  <a:lnTo>
                    <a:pt x="428891" y="181610"/>
                  </a:lnTo>
                  <a:lnTo>
                    <a:pt x="435394" y="180340"/>
                  </a:lnTo>
                  <a:lnTo>
                    <a:pt x="443966" y="177800"/>
                  </a:lnTo>
                  <a:lnTo>
                    <a:pt x="452755" y="179070"/>
                  </a:lnTo>
                  <a:lnTo>
                    <a:pt x="452755" y="176149"/>
                  </a:lnTo>
                  <a:lnTo>
                    <a:pt x="444576" y="175260"/>
                  </a:lnTo>
                  <a:lnTo>
                    <a:pt x="438188" y="176530"/>
                  </a:lnTo>
                  <a:lnTo>
                    <a:pt x="434276" y="176530"/>
                  </a:lnTo>
                  <a:lnTo>
                    <a:pt x="431380" y="177800"/>
                  </a:lnTo>
                  <a:lnTo>
                    <a:pt x="434162" y="173990"/>
                  </a:lnTo>
                  <a:lnTo>
                    <a:pt x="442620" y="167640"/>
                  </a:lnTo>
                  <a:lnTo>
                    <a:pt x="446760" y="166370"/>
                  </a:lnTo>
                  <a:lnTo>
                    <a:pt x="445147" y="163830"/>
                  </a:lnTo>
                  <a:lnTo>
                    <a:pt x="437464" y="163830"/>
                  </a:lnTo>
                  <a:lnTo>
                    <a:pt x="426961" y="166370"/>
                  </a:lnTo>
                  <a:lnTo>
                    <a:pt x="419595" y="170180"/>
                  </a:lnTo>
                  <a:lnTo>
                    <a:pt x="414286" y="176530"/>
                  </a:lnTo>
                  <a:lnTo>
                    <a:pt x="409930" y="184150"/>
                  </a:lnTo>
                  <a:lnTo>
                    <a:pt x="405015" y="191770"/>
                  </a:lnTo>
                  <a:lnTo>
                    <a:pt x="400735" y="198120"/>
                  </a:lnTo>
                  <a:lnTo>
                    <a:pt x="392836" y="203200"/>
                  </a:lnTo>
                  <a:lnTo>
                    <a:pt x="388569" y="201079"/>
                  </a:lnTo>
                  <a:lnTo>
                    <a:pt x="388569" y="204470"/>
                  </a:lnTo>
                  <a:lnTo>
                    <a:pt x="372999" y="204470"/>
                  </a:lnTo>
                  <a:lnTo>
                    <a:pt x="366382" y="200660"/>
                  </a:lnTo>
                  <a:lnTo>
                    <a:pt x="351434" y="167640"/>
                  </a:lnTo>
                  <a:lnTo>
                    <a:pt x="360222" y="172720"/>
                  </a:lnTo>
                  <a:lnTo>
                    <a:pt x="365175" y="179070"/>
                  </a:lnTo>
                  <a:lnTo>
                    <a:pt x="369519" y="187960"/>
                  </a:lnTo>
                  <a:lnTo>
                    <a:pt x="376453" y="195580"/>
                  </a:lnTo>
                  <a:lnTo>
                    <a:pt x="378383" y="198120"/>
                  </a:lnTo>
                  <a:lnTo>
                    <a:pt x="384543" y="201930"/>
                  </a:lnTo>
                  <a:lnTo>
                    <a:pt x="388569" y="204470"/>
                  </a:lnTo>
                  <a:lnTo>
                    <a:pt x="388569" y="201079"/>
                  </a:lnTo>
                  <a:lnTo>
                    <a:pt x="387743" y="200660"/>
                  </a:lnTo>
                  <a:lnTo>
                    <a:pt x="382473" y="198120"/>
                  </a:lnTo>
                  <a:lnTo>
                    <a:pt x="374840" y="191770"/>
                  </a:lnTo>
                  <a:lnTo>
                    <a:pt x="372122" y="187960"/>
                  </a:lnTo>
                  <a:lnTo>
                    <a:pt x="370154" y="184150"/>
                  </a:lnTo>
                  <a:lnTo>
                    <a:pt x="377647" y="184150"/>
                  </a:lnTo>
                  <a:lnTo>
                    <a:pt x="379272" y="182880"/>
                  </a:lnTo>
                  <a:lnTo>
                    <a:pt x="380403" y="181610"/>
                  </a:lnTo>
                  <a:lnTo>
                    <a:pt x="376567" y="181610"/>
                  </a:lnTo>
                  <a:lnTo>
                    <a:pt x="376605" y="180340"/>
                  </a:lnTo>
                  <a:lnTo>
                    <a:pt x="376656" y="179070"/>
                  </a:lnTo>
                  <a:lnTo>
                    <a:pt x="375234" y="177800"/>
                  </a:lnTo>
                  <a:lnTo>
                    <a:pt x="374319" y="177177"/>
                  </a:lnTo>
                  <a:lnTo>
                    <a:pt x="374319" y="180340"/>
                  </a:lnTo>
                  <a:lnTo>
                    <a:pt x="368465" y="180340"/>
                  </a:lnTo>
                  <a:lnTo>
                    <a:pt x="368007" y="179070"/>
                  </a:lnTo>
                  <a:lnTo>
                    <a:pt x="367652" y="177800"/>
                  </a:lnTo>
                  <a:lnTo>
                    <a:pt x="367398" y="175260"/>
                  </a:lnTo>
                  <a:lnTo>
                    <a:pt x="371373" y="177800"/>
                  </a:lnTo>
                  <a:lnTo>
                    <a:pt x="374319" y="180340"/>
                  </a:lnTo>
                  <a:lnTo>
                    <a:pt x="374319" y="177177"/>
                  </a:lnTo>
                  <a:lnTo>
                    <a:pt x="371513" y="175260"/>
                  </a:lnTo>
                  <a:lnTo>
                    <a:pt x="365937" y="171450"/>
                  </a:lnTo>
                  <a:lnTo>
                    <a:pt x="357162" y="167640"/>
                  </a:lnTo>
                  <a:lnTo>
                    <a:pt x="354571" y="166370"/>
                  </a:lnTo>
                  <a:lnTo>
                    <a:pt x="351980" y="165100"/>
                  </a:lnTo>
                  <a:lnTo>
                    <a:pt x="350291" y="164668"/>
                  </a:lnTo>
                  <a:lnTo>
                    <a:pt x="350291" y="176530"/>
                  </a:lnTo>
                  <a:lnTo>
                    <a:pt x="345782" y="175260"/>
                  </a:lnTo>
                  <a:lnTo>
                    <a:pt x="336791" y="172720"/>
                  </a:lnTo>
                  <a:lnTo>
                    <a:pt x="340067" y="170180"/>
                  </a:lnTo>
                  <a:lnTo>
                    <a:pt x="343585" y="168910"/>
                  </a:lnTo>
                  <a:lnTo>
                    <a:pt x="347395" y="166370"/>
                  </a:lnTo>
                  <a:lnTo>
                    <a:pt x="348945" y="166370"/>
                  </a:lnTo>
                  <a:lnTo>
                    <a:pt x="349262" y="170180"/>
                  </a:lnTo>
                  <a:lnTo>
                    <a:pt x="349707" y="173990"/>
                  </a:lnTo>
                  <a:lnTo>
                    <a:pt x="350291" y="176530"/>
                  </a:lnTo>
                  <a:lnTo>
                    <a:pt x="350291" y="164668"/>
                  </a:lnTo>
                  <a:lnTo>
                    <a:pt x="347040" y="163830"/>
                  </a:lnTo>
                  <a:lnTo>
                    <a:pt x="344220" y="163118"/>
                  </a:lnTo>
                  <a:lnTo>
                    <a:pt x="344220" y="165100"/>
                  </a:lnTo>
                  <a:lnTo>
                    <a:pt x="323176" y="176530"/>
                  </a:lnTo>
                  <a:lnTo>
                    <a:pt x="308470" y="177800"/>
                  </a:lnTo>
                  <a:lnTo>
                    <a:pt x="297764" y="172720"/>
                  </a:lnTo>
                  <a:lnTo>
                    <a:pt x="288709" y="163830"/>
                  </a:lnTo>
                  <a:lnTo>
                    <a:pt x="282829" y="158750"/>
                  </a:lnTo>
                  <a:lnTo>
                    <a:pt x="275374" y="153670"/>
                  </a:lnTo>
                  <a:lnTo>
                    <a:pt x="270624" y="150571"/>
                  </a:lnTo>
                  <a:lnTo>
                    <a:pt x="270624" y="153670"/>
                  </a:lnTo>
                  <a:lnTo>
                    <a:pt x="260769" y="158750"/>
                  </a:lnTo>
                  <a:lnTo>
                    <a:pt x="253136" y="158750"/>
                  </a:lnTo>
                  <a:lnTo>
                    <a:pt x="253517" y="157480"/>
                  </a:lnTo>
                  <a:lnTo>
                    <a:pt x="253873" y="157480"/>
                  </a:lnTo>
                  <a:lnTo>
                    <a:pt x="255955" y="152400"/>
                  </a:lnTo>
                  <a:lnTo>
                    <a:pt x="256527" y="151130"/>
                  </a:lnTo>
                  <a:lnTo>
                    <a:pt x="256844" y="149860"/>
                  </a:lnTo>
                  <a:lnTo>
                    <a:pt x="257632" y="148590"/>
                  </a:lnTo>
                  <a:lnTo>
                    <a:pt x="262026" y="148590"/>
                  </a:lnTo>
                  <a:lnTo>
                    <a:pt x="264109" y="149860"/>
                  </a:lnTo>
                  <a:lnTo>
                    <a:pt x="266052" y="149860"/>
                  </a:lnTo>
                  <a:lnTo>
                    <a:pt x="270624" y="153670"/>
                  </a:lnTo>
                  <a:lnTo>
                    <a:pt x="270624" y="150571"/>
                  </a:lnTo>
                  <a:lnTo>
                    <a:pt x="267614" y="148590"/>
                  </a:lnTo>
                  <a:lnTo>
                    <a:pt x="260845" y="146050"/>
                  </a:lnTo>
                  <a:lnTo>
                    <a:pt x="266001" y="144780"/>
                  </a:lnTo>
                  <a:lnTo>
                    <a:pt x="267004" y="143510"/>
                  </a:lnTo>
                  <a:lnTo>
                    <a:pt x="271526" y="142240"/>
                  </a:lnTo>
                  <a:lnTo>
                    <a:pt x="280847" y="142240"/>
                  </a:lnTo>
                  <a:lnTo>
                    <a:pt x="288899" y="146050"/>
                  </a:lnTo>
                  <a:lnTo>
                    <a:pt x="296113" y="152400"/>
                  </a:lnTo>
                  <a:lnTo>
                    <a:pt x="302844" y="160020"/>
                  </a:lnTo>
                  <a:lnTo>
                    <a:pt x="306247" y="163830"/>
                  </a:lnTo>
                  <a:lnTo>
                    <a:pt x="310616" y="167640"/>
                  </a:lnTo>
                  <a:lnTo>
                    <a:pt x="314020" y="168910"/>
                  </a:lnTo>
                  <a:lnTo>
                    <a:pt x="317766" y="167640"/>
                  </a:lnTo>
                  <a:lnTo>
                    <a:pt x="327723" y="165100"/>
                  </a:lnTo>
                  <a:lnTo>
                    <a:pt x="332701" y="163830"/>
                  </a:lnTo>
                  <a:lnTo>
                    <a:pt x="337820" y="163830"/>
                  </a:lnTo>
                  <a:lnTo>
                    <a:pt x="344220" y="165100"/>
                  </a:lnTo>
                  <a:lnTo>
                    <a:pt x="344220" y="163118"/>
                  </a:lnTo>
                  <a:lnTo>
                    <a:pt x="342087" y="162560"/>
                  </a:lnTo>
                  <a:lnTo>
                    <a:pt x="336740" y="161290"/>
                  </a:lnTo>
                  <a:lnTo>
                    <a:pt x="332016" y="160020"/>
                  </a:lnTo>
                  <a:lnTo>
                    <a:pt x="327279" y="158750"/>
                  </a:lnTo>
                  <a:lnTo>
                    <a:pt x="325653" y="158750"/>
                  </a:lnTo>
                  <a:lnTo>
                    <a:pt x="325653" y="161290"/>
                  </a:lnTo>
                  <a:lnTo>
                    <a:pt x="322287" y="163830"/>
                  </a:lnTo>
                  <a:lnTo>
                    <a:pt x="320662" y="165100"/>
                  </a:lnTo>
                  <a:lnTo>
                    <a:pt x="318109" y="162560"/>
                  </a:lnTo>
                  <a:lnTo>
                    <a:pt x="315544" y="160020"/>
                  </a:lnTo>
                  <a:lnTo>
                    <a:pt x="320052" y="161290"/>
                  </a:lnTo>
                  <a:lnTo>
                    <a:pt x="325653" y="161290"/>
                  </a:lnTo>
                  <a:lnTo>
                    <a:pt x="325653" y="158750"/>
                  </a:lnTo>
                  <a:lnTo>
                    <a:pt x="314286" y="158750"/>
                  </a:lnTo>
                  <a:lnTo>
                    <a:pt x="313397" y="160020"/>
                  </a:lnTo>
                  <a:lnTo>
                    <a:pt x="313524" y="161290"/>
                  </a:lnTo>
                  <a:lnTo>
                    <a:pt x="314134" y="162560"/>
                  </a:lnTo>
                  <a:lnTo>
                    <a:pt x="309702" y="157810"/>
                  </a:lnTo>
                  <a:lnTo>
                    <a:pt x="310007" y="161290"/>
                  </a:lnTo>
                  <a:lnTo>
                    <a:pt x="311010" y="162560"/>
                  </a:lnTo>
                  <a:lnTo>
                    <a:pt x="313397" y="163830"/>
                  </a:lnTo>
                  <a:lnTo>
                    <a:pt x="314210" y="165100"/>
                  </a:lnTo>
                  <a:lnTo>
                    <a:pt x="311137" y="165100"/>
                  </a:lnTo>
                  <a:lnTo>
                    <a:pt x="307936" y="161290"/>
                  </a:lnTo>
                  <a:lnTo>
                    <a:pt x="304406" y="157302"/>
                  </a:lnTo>
                  <a:lnTo>
                    <a:pt x="297383" y="149860"/>
                  </a:lnTo>
                  <a:lnTo>
                    <a:pt x="289826" y="143510"/>
                  </a:lnTo>
                  <a:lnTo>
                    <a:pt x="281825" y="140970"/>
                  </a:lnTo>
                  <a:lnTo>
                    <a:pt x="273278" y="140970"/>
                  </a:lnTo>
                  <a:lnTo>
                    <a:pt x="269709" y="142240"/>
                  </a:lnTo>
                  <a:lnTo>
                    <a:pt x="267246" y="139052"/>
                  </a:lnTo>
                  <a:lnTo>
                    <a:pt x="267246" y="142240"/>
                  </a:lnTo>
                  <a:lnTo>
                    <a:pt x="265607" y="143510"/>
                  </a:lnTo>
                  <a:lnTo>
                    <a:pt x="255346" y="146050"/>
                  </a:lnTo>
                  <a:lnTo>
                    <a:pt x="253873" y="151130"/>
                  </a:lnTo>
                  <a:lnTo>
                    <a:pt x="253072" y="153670"/>
                  </a:lnTo>
                  <a:lnTo>
                    <a:pt x="251637" y="156210"/>
                  </a:lnTo>
                  <a:lnTo>
                    <a:pt x="250634" y="157480"/>
                  </a:lnTo>
                  <a:lnTo>
                    <a:pt x="250012" y="157480"/>
                  </a:lnTo>
                  <a:lnTo>
                    <a:pt x="249440" y="156210"/>
                  </a:lnTo>
                  <a:lnTo>
                    <a:pt x="248907" y="156210"/>
                  </a:lnTo>
                  <a:lnTo>
                    <a:pt x="248132" y="154940"/>
                  </a:lnTo>
                  <a:lnTo>
                    <a:pt x="247281" y="154940"/>
                  </a:lnTo>
                  <a:lnTo>
                    <a:pt x="247129" y="153670"/>
                  </a:lnTo>
                  <a:lnTo>
                    <a:pt x="235445" y="125730"/>
                  </a:lnTo>
                  <a:lnTo>
                    <a:pt x="234721" y="123190"/>
                  </a:lnTo>
                  <a:lnTo>
                    <a:pt x="233832" y="118427"/>
                  </a:lnTo>
                  <a:lnTo>
                    <a:pt x="233603" y="116840"/>
                  </a:lnTo>
                  <a:lnTo>
                    <a:pt x="233121" y="113030"/>
                  </a:lnTo>
                  <a:lnTo>
                    <a:pt x="233006" y="112077"/>
                  </a:lnTo>
                  <a:lnTo>
                    <a:pt x="233006" y="125730"/>
                  </a:lnTo>
                  <a:lnTo>
                    <a:pt x="223443" y="125730"/>
                  </a:lnTo>
                  <a:lnTo>
                    <a:pt x="224447" y="121920"/>
                  </a:lnTo>
                  <a:lnTo>
                    <a:pt x="225209" y="116840"/>
                  </a:lnTo>
                  <a:lnTo>
                    <a:pt x="225869" y="113030"/>
                  </a:lnTo>
                  <a:lnTo>
                    <a:pt x="230568" y="113030"/>
                  </a:lnTo>
                  <a:lnTo>
                    <a:pt x="231228" y="116840"/>
                  </a:lnTo>
                  <a:lnTo>
                    <a:pt x="231990" y="121920"/>
                  </a:lnTo>
                  <a:lnTo>
                    <a:pt x="233006" y="125730"/>
                  </a:lnTo>
                  <a:lnTo>
                    <a:pt x="233006" y="112077"/>
                  </a:lnTo>
                  <a:lnTo>
                    <a:pt x="232968" y="111760"/>
                  </a:lnTo>
                  <a:lnTo>
                    <a:pt x="242544" y="113030"/>
                  </a:lnTo>
                  <a:lnTo>
                    <a:pt x="249389" y="114300"/>
                  </a:lnTo>
                  <a:lnTo>
                    <a:pt x="254812" y="119380"/>
                  </a:lnTo>
                  <a:lnTo>
                    <a:pt x="260108" y="130810"/>
                  </a:lnTo>
                  <a:lnTo>
                    <a:pt x="261467" y="134620"/>
                  </a:lnTo>
                  <a:lnTo>
                    <a:pt x="263550" y="138430"/>
                  </a:lnTo>
                  <a:lnTo>
                    <a:pt x="267246" y="142240"/>
                  </a:lnTo>
                  <a:lnTo>
                    <a:pt x="267246" y="139052"/>
                  </a:lnTo>
                  <a:lnTo>
                    <a:pt x="265785" y="137160"/>
                  </a:lnTo>
                  <a:lnTo>
                    <a:pt x="263652" y="133350"/>
                  </a:lnTo>
                  <a:lnTo>
                    <a:pt x="262064" y="129540"/>
                  </a:lnTo>
                  <a:lnTo>
                    <a:pt x="261823" y="128270"/>
                  </a:lnTo>
                  <a:lnTo>
                    <a:pt x="261594" y="128270"/>
                  </a:lnTo>
                  <a:lnTo>
                    <a:pt x="279984" y="118427"/>
                  </a:lnTo>
                  <a:lnTo>
                    <a:pt x="272707" y="121920"/>
                  </a:lnTo>
                  <a:lnTo>
                    <a:pt x="273812" y="120650"/>
                  </a:lnTo>
                  <a:lnTo>
                    <a:pt x="274243" y="120650"/>
                  </a:lnTo>
                  <a:lnTo>
                    <a:pt x="273659" y="118110"/>
                  </a:lnTo>
                  <a:lnTo>
                    <a:pt x="271614" y="117043"/>
                  </a:lnTo>
                  <a:lnTo>
                    <a:pt x="271614" y="119380"/>
                  </a:lnTo>
                  <a:lnTo>
                    <a:pt x="260616" y="123190"/>
                  </a:lnTo>
                  <a:lnTo>
                    <a:pt x="260362" y="120650"/>
                  </a:lnTo>
                  <a:lnTo>
                    <a:pt x="259880" y="116840"/>
                  </a:lnTo>
                  <a:lnTo>
                    <a:pt x="266611" y="118110"/>
                  </a:lnTo>
                  <a:lnTo>
                    <a:pt x="271614" y="119380"/>
                  </a:lnTo>
                  <a:lnTo>
                    <a:pt x="271614" y="117043"/>
                  </a:lnTo>
                  <a:lnTo>
                    <a:pt x="271233" y="116840"/>
                  </a:lnTo>
                  <a:lnTo>
                    <a:pt x="262166" y="113030"/>
                  </a:lnTo>
                  <a:lnTo>
                    <a:pt x="256387" y="111760"/>
                  </a:lnTo>
                  <a:lnTo>
                    <a:pt x="243103" y="110490"/>
                  </a:lnTo>
                  <a:lnTo>
                    <a:pt x="223481" y="110490"/>
                  </a:lnTo>
                  <a:lnTo>
                    <a:pt x="223481" y="111760"/>
                  </a:lnTo>
                  <a:lnTo>
                    <a:pt x="222732" y="117602"/>
                  </a:lnTo>
                  <a:lnTo>
                    <a:pt x="209321" y="153670"/>
                  </a:lnTo>
                  <a:lnTo>
                    <a:pt x="209156" y="154940"/>
                  </a:lnTo>
                  <a:lnTo>
                    <a:pt x="208305" y="154940"/>
                  </a:lnTo>
                  <a:lnTo>
                    <a:pt x="207530" y="156210"/>
                  </a:lnTo>
                  <a:lnTo>
                    <a:pt x="207010" y="156210"/>
                  </a:lnTo>
                  <a:lnTo>
                    <a:pt x="206425" y="157480"/>
                  </a:lnTo>
                  <a:lnTo>
                    <a:pt x="205803" y="157480"/>
                  </a:lnTo>
                  <a:lnTo>
                    <a:pt x="204800" y="156210"/>
                  </a:lnTo>
                  <a:lnTo>
                    <a:pt x="203377" y="153670"/>
                  </a:lnTo>
                  <a:lnTo>
                    <a:pt x="203301" y="153441"/>
                  </a:lnTo>
                  <a:lnTo>
                    <a:pt x="203301" y="158750"/>
                  </a:lnTo>
                  <a:lnTo>
                    <a:pt x="195668" y="158750"/>
                  </a:lnTo>
                  <a:lnTo>
                    <a:pt x="185826" y="153670"/>
                  </a:lnTo>
                  <a:lnTo>
                    <a:pt x="190385" y="149860"/>
                  </a:lnTo>
                  <a:lnTo>
                    <a:pt x="192328" y="149860"/>
                  </a:lnTo>
                  <a:lnTo>
                    <a:pt x="194411" y="148590"/>
                  </a:lnTo>
                  <a:lnTo>
                    <a:pt x="198805" y="148590"/>
                  </a:lnTo>
                  <a:lnTo>
                    <a:pt x="199593" y="149860"/>
                  </a:lnTo>
                  <a:lnTo>
                    <a:pt x="199923" y="151130"/>
                  </a:lnTo>
                  <a:lnTo>
                    <a:pt x="200190" y="151130"/>
                  </a:lnTo>
                  <a:lnTo>
                    <a:pt x="200482" y="152400"/>
                  </a:lnTo>
                  <a:lnTo>
                    <a:pt x="202565" y="157480"/>
                  </a:lnTo>
                  <a:lnTo>
                    <a:pt x="202920" y="157480"/>
                  </a:lnTo>
                  <a:lnTo>
                    <a:pt x="203301" y="158750"/>
                  </a:lnTo>
                  <a:lnTo>
                    <a:pt x="203301" y="153441"/>
                  </a:lnTo>
                  <a:lnTo>
                    <a:pt x="202565" y="151130"/>
                  </a:lnTo>
                  <a:lnTo>
                    <a:pt x="201828" y="148590"/>
                  </a:lnTo>
                  <a:lnTo>
                    <a:pt x="201091" y="146050"/>
                  </a:lnTo>
                  <a:lnTo>
                    <a:pt x="195592" y="144691"/>
                  </a:lnTo>
                  <a:lnTo>
                    <a:pt x="195592" y="146050"/>
                  </a:lnTo>
                  <a:lnTo>
                    <a:pt x="188823" y="148590"/>
                  </a:lnTo>
                  <a:lnTo>
                    <a:pt x="181063" y="153670"/>
                  </a:lnTo>
                  <a:lnTo>
                    <a:pt x="173609" y="158750"/>
                  </a:lnTo>
                  <a:lnTo>
                    <a:pt x="167728" y="163830"/>
                  </a:lnTo>
                  <a:lnTo>
                    <a:pt x="158673" y="172720"/>
                  </a:lnTo>
                  <a:lnTo>
                    <a:pt x="147967" y="177800"/>
                  </a:lnTo>
                  <a:lnTo>
                    <a:pt x="133261" y="176530"/>
                  </a:lnTo>
                  <a:lnTo>
                    <a:pt x="130924" y="175260"/>
                  </a:lnTo>
                  <a:lnTo>
                    <a:pt x="119659" y="169138"/>
                  </a:lnTo>
                  <a:lnTo>
                    <a:pt x="119659" y="172720"/>
                  </a:lnTo>
                  <a:lnTo>
                    <a:pt x="106146" y="176530"/>
                  </a:lnTo>
                  <a:lnTo>
                    <a:pt x="106730" y="173990"/>
                  </a:lnTo>
                  <a:lnTo>
                    <a:pt x="107175" y="170180"/>
                  </a:lnTo>
                  <a:lnTo>
                    <a:pt x="107391" y="167640"/>
                  </a:lnTo>
                  <a:lnTo>
                    <a:pt x="107505" y="166370"/>
                  </a:lnTo>
                  <a:lnTo>
                    <a:pt x="109042" y="166370"/>
                  </a:lnTo>
                  <a:lnTo>
                    <a:pt x="112852" y="168910"/>
                  </a:lnTo>
                  <a:lnTo>
                    <a:pt x="116370" y="170180"/>
                  </a:lnTo>
                  <a:lnTo>
                    <a:pt x="119659" y="172720"/>
                  </a:lnTo>
                  <a:lnTo>
                    <a:pt x="119659" y="169138"/>
                  </a:lnTo>
                  <a:lnTo>
                    <a:pt x="114566" y="166370"/>
                  </a:lnTo>
                  <a:lnTo>
                    <a:pt x="112229" y="165100"/>
                  </a:lnTo>
                  <a:lnTo>
                    <a:pt x="118630" y="163830"/>
                  </a:lnTo>
                  <a:lnTo>
                    <a:pt x="123736" y="163830"/>
                  </a:lnTo>
                  <a:lnTo>
                    <a:pt x="138671" y="167640"/>
                  </a:lnTo>
                  <a:lnTo>
                    <a:pt x="142417" y="168910"/>
                  </a:lnTo>
                  <a:lnTo>
                    <a:pt x="145821" y="167640"/>
                  </a:lnTo>
                  <a:lnTo>
                    <a:pt x="148729" y="165100"/>
                  </a:lnTo>
                  <a:lnTo>
                    <a:pt x="150190" y="163830"/>
                  </a:lnTo>
                  <a:lnTo>
                    <a:pt x="160337" y="152400"/>
                  </a:lnTo>
                  <a:lnTo>
                    <a:pt x="167538" y="146050"/>
                  </a:lnTo>
                  <a:lnTo>
                    <a:pt x="175590" y="142240"/>
                  </a:lnTo>
                  <a:lnTo>
                    <a:pt x="184912" y="142240"/>
                  </a:lnTo>
                  <a:lnTo>
                    <a:pt x="189433" y="143510"/>
                  </a:lnTo>
                  <a:lnTo>
                    <a:pt x="190436" y="144780"/>
                  </a:lnTo>
                  <a:lnTo>
                    <a:pt x="195592" y="146050"/>
                  </a:lnTo>
                  <a:lnTo>
                    <a:pt x="195592" y="144691"/>
                  </a:lnTo>
                  <a:lnTo>
                    <a:pt x="190830" y="143510"/>
                  </a:lnTo>
                  <a:lnTo>
                    <a:pt x="189191" y="142240"/>
                  </a:lnTo>
                  <a:lnTo>
                    <a:pt x="192887" y="138430"/>
                  </a:lnTo>
                  <a:lnTo>
                    <a:pt x="194983" y="134620"/>
                  </a:lnTo>
                  <a:lnTo>
                    <a:pt x="196342" y="130810"/>
                  </a:lnTo>
                  <a:lnTo>
                    <a:pt x="199859" y="123190"/>
                  </a:lnTo>
                  <a:lnTo>
                    <a:pt x="201625" y="119380"/>
                  </a:lnTo>
                  <a:lnTo>
                    <a:pt x="204343" y="116840"/>
                  </a:lnTo>
                  <a:lnTo>
                    <a:pt x="207048" y="114300"/>
                  </a:lnTo>
                  <a:lnTo>
                    <a:pt x="213893" y="113030"/>
                  </a:lnTo>
                  <a:lnTo>
                    <a:pt x="223481" y="111760"/>
                  </a:lnTo>
                  <a:lnTo>
                    <a:pt x="223481" y="110490"/>
                  </a:lnTo>
                  <a:lnTo>
                    <a:pt x="213347" y="110490"/>
                  </a:lnTo>
                  <a:lnTo>
                    <a:pt x="200050" y="111760"/>
                  </a:lnTo>
                  <a:lnTo>
                    <a:pt x="196570" y="112534"/>
                  </a:lnTo>
                  <a:lnTo>
                    <a:pt x="196570" y="116840"/>
                  </a:lnTo>
                  <a:lnTo>
                    <a:pt x="196088" y="120650"/>
                  </a:lnTo>
                  <a:lnTo>
                    <a:pt x="195821" y="123190"/>
                  </a:lnTo>
                  <a:lnTo>
                    <a:pt x="192151" y="121920"/>
                  </a:lnTo>
                  <a:lnTo>
                    <a:pt x="184823" y="119380"/>
                  </a:lnTo>
                  <a:lnTo>
                    <a:pt x="189826" y="118110"/>
                  </a:lnTo>
                  <a:lnTo>
                    <a:pt x="196570" y="116840"/>
                  </a:lnTo>
                  <a:lnTo>
                    <a:pt x="196570" y="112534"/>
                  </a:lnTo>
                  <a:lnTo>
                    <a:pt x="194271" y="113030"/>
                  </a:lnTo>
                  <a:lnTo>
                    <a:pt x="185204" y="116840"/>
                  </a:lnTo>
                  <a:lnTo>
                    <a:pt x="182778" y="118110"/>
                  </a:lnTo>
                  <a:lnTo>
                    <a:pt x="182194" y="120650"/>
                  </a:lnTo>
                  <a:lnTo>
                    <a:pt x="182626" y="120650"/>
                  </a:lnTo>
                  <a:lnTo>
                    <a:pt x="183730" y="121920"/>
                  </a:lnTo>
                  <a:lnTo>
                    <a:pt x="176453" y="118427"/>
                  </a:lnTo>
                  <a:lnTo>
                    <a:pt x="177761" y="121920"/>
                  </a:lnTo>
                  <a:lnTo>
                    <a:pt x="179679" y="123190"/>
                  </a:lnTo>
                  <a:lnTo>
                    <a:pt x="185572" y="125730"/>
                  </a:lnTo>
                  <a:lnTo>
                    <a:pt x="189814" y="127000"/>
                  </a:lnTo>
                  <a:lnTo>
                    <a:pt x="194843" y="128270"/>
                  </a:lnTo>
                  <a:lnTo>
                    <a:pt x="194627" y="128270"/>
                  </a:lnTo>
                  <a:lnTo>
                    <a:pt x="194386" y="129540"/>
                  </a:lnTo>
                  <a:lnTo>
                    <a:pt x="192798" y="133350"/>
                  </a:lnTo>
                  <a:lnTo>
                    <a:pt x="190652" y="137160"/>
                  </a:lnTo>
                  <a:lnTo>
                    <a:pt x="186728" y="142240"/>
                  </a:lnTo>
                  <a:lnTo>
                    <a:pt x="183159" y="140970"/>
                  </a:lnTo>
                  <a:lnTo>
                    <a:pt x="174612" y="140970"/>
                  </a:lnTo>
                  <a:lnTo>
                    <a:pt x="145300" y="165100"/>
                  </a:lnTo>
                  <a:lnTo>
                    <a:pt x="142240" y="165100"/>
                  </a:lnTo>
                  <a:lnTo>
                    <a:pt x="143040" y="163830"/>
                  </a:lnTo>
                  <a:lnTo>
                    <a:pt x="145427" y="162560"/>
                  </a:lnTo>
                  <a:lnTo>
                    <a:pt x="146431" y="161290"/>
                  </a:lnTo>
                  <a:lnTo>
                    <a:pt x="146735" y="157810"/>
                  </a:lnTo>
                  <a:lnTo>
                    <a:pt x="142303" y="162560"/>
                  </a:lnTo>
                  <a:lnTo>
                    <a:pt x="142913" y="161290"/>
                  </a:lnTo>
                  <a:lnTo>
                    <a:pt x="143040" y="160020"/>
                  </a:lnTo>
                  <a:lnTo>
                    <a:pt x="142151" y="158750"/>
                  </a:lnTo>
                  <a:lnTo>
                    <a:pt x="140893" y="158750"/>
                  </a:lnTo>
                  <a:lnTo>
                    <a:pt x="140893" y="160020"/>
                  </a:lnTo>
                  <a:lnTo>
                    <a:pt x="135775" y="165100"/>
                  </a:lnTo>
                  <a:lnTo>
                    <a:pt x="134162" y="163830"/>
                  </a:lnTo>
                  <a:lnTo>
                    <a:pt x="130784" y="161290"/>
                  </a:lnTo>
                  <a:lnTo>
                    <a:pt x="136385" y="161290"/>
                  </a:lnTo>
                  <a:lnTo>
                    <a:pt x="140893" y="160020"/>
                  </a:lnTo>
                  <a:lnTo>
                    <a:pt x="140893" y="158750"/>
                  </a:lnTo>
                  <a:lnTo>
                    <a:pt x="129159" y="158750"/>
                  </a:lnTo>
                  <a:lnTo>
                    <a:pt x="119697" y="161290"/>
                  </a:lnTo>
                  <a:lnTo>
                    <a:pt x="114350" y="162560"/>
                  </a:lnTo>
                  <a:lnTo>
                    <a:pt x="105016" y="164960"/>
                  </a:lnTo>
                  <a:lnTo>
                    <a:pt x="105016" y="167640"/>
                  </a:lnTo>
                  <a:lnTo>
                    <a:pt x="103784" y="176530"/>
                  </a:lnTo>
                  <a:lnTo>
                    <a:pt x="83439" y="204470"/>
                  </a:lnTo>
                  <a:lnTo>
                    <a:pt x="72821" y="204470"/>
                  </a:lnTo>
                  <a:lnTo>
                    <a:pt x="72821" y="208280"/>
                  </a:lnTo>
                  <a:lnTo>
                    <a:pt x="63055" y="210820"/>
                  </a:lnTo>
                  <a:lnTo>
                    <a:pt x="54838" y="210820"/>
                  </a:lnTo>
                  <a:lnTo>
                    <a:pt x="40690" y="207010"/>
                  </a:lnTo>
                  <a:lnTo>
                    <a:pt x="34823" y="201930"/>
                  </a:lnTo>
                  <a:lnTo>
                    <a:pt x="27978" y="195580"/>
                  </a:lnTo>
                  <a:lnTo>
                    <a:pt x="19380" y="186690"/>
                  </a:lnTo>
                  <a:lnTo>
                    <a:pt x="11849" y="180340"/>
                  </a:lnTo>
                  <a:lnTo>
                    <a:pt x="3683" y="179070"/>
                  </a:lnTo>
                  <a:lnTo>
                    <a:pt x="12471" y="177800"/>
                  </a:lnTo>
                  <a:lnTo>
                    <a:pt x="21043" y="180340"/>
                  </a:lnTo>
                  <a:lnTo>
                    <a:pt x="27546" y="181610"/>
                  </a:lnTo>
                  <a:lnTo>
                    <a:pt x="30137" y="182880"/>
                  </a:lnTo>
                  <a:lnTo>
                    <a:pt x="29311" y="180340"/>
                  </a:lnTo>
                  <a:lnTo>
                    <a:pt x="25107" y="175260"/>
                  </a:lnTo>
                  <a:lnTo>
                    <a:pt x="19494" y="170180"/>
                  </a:lnTo>
                  <a:lnTo>
                    <a:pt x="14427" y="166370"/>
                  </a:lnTo>
                  <a:lnTo>
                    <a:pt x="25501" y="167640"/>
                  </a:lnTo>
                  <a:lnTo>
                    <a:pt x="33731" y="171450"/>
                  </a:lnTo>
                  <a:lnTo>
                    <a:pt x="39827" y="177800"/>
                  </a:lnTo>
                  <a:lnTo>
                    <a:pt x="44450" y="185420"/>
                  </a:lnTo>
                  <a:lnTo>
                    <a:pt x="49034" y="193040"/>
                  </a:lnTo>
                  <a:lnTo>
                    <a:pt x="54940" y="199390"/>
                  </a:lnTo>
                  <a:lnTo>
                    <a:pt x="62699" y="205740"/>
                  </a:lnTo>
                  <a:lnTo>
                    <a:pt x="72821" y="208280"/>
                  </a:lnTo>
                  <a:lnTo>
                    <a:pt x="72821" y="204470"/>
                  </a:lnTo>
                  <a:lnTo>
                    <a:pt x="67881" y="204470"/>
                  </a:lnTo>
                  <a:lnTo>
                    <a:pt x="69888" y="203200"/>
                  </a:lnTo>
                  <a:lnTo>
                    <a:pt x="71907" y="201930"/>
                  </a:lnTo>
                  <a:lnTo>
                    <a:pt x="78054" y="198120"/>
                  </a:lnTo>
                  <a:lnTo>
                    <a:pt x="79984" y="195580"/>
                  </a:lnTo>
                  <a:lnTo>
                    <a:pt x="86918" y="187960"/>
                  </a:lnTo>
                  <a:lnTo>
                    <a:pt x="90639" y="180340"/>
                  </a:lnTo>
                  <a:lnTo>
                    <a:pt x="91262" y="179070"/>
                  </a:lnTo>
                  <a:lnTo>
                    <a:pt x="94234" y="175260"/>
                  </a:lnTo>
                  <a:lnTo>
                    <a:pt x="96215" y="172720"/>
                  </a:lnTo>
                  <a:lnTo>
                    <a:pt x="105016" y="167640"/>
                  </a:lnTo>
                  <a:lnTo>
                    <a:pt x="105016" y="164960"/>
                  </a:lnTo>
                  <a:lnTo>
                    <a:pt x="104457" y="165100"/>
                  </a:lnTo>
                  <a:lnTo>
                    <a:pt x="99275" y="167640"/>
                  </a:lnTo>
                  <a:lnTo>
                    <a:pt x="90500" y="171450"/>
                  </a:lnTo>
                  <a:lnTo>
                    <a:pt x="89039" y="172453"/>
                  </a:lnTo>
                  <a:lnTo>
                    <a:pt x="89039" y="175260"/>
                  </a:lnTo>
                  <a:lnTo>
                    <a:pt x="88785" y="177800"/>
                  </a:lnTo>
                  <a:lnTo>
                    <a:pt x="88430" y="179070"/>
                  </a:lnTo>
                  <a:lnTo>
                    <a:pt x="87972" y="180340"/>
                  </a:lnTo>
                  <a:lnTo>
                    <a:pt x="82118" y="180340"/>
                  </a:lnTo>
                  <a:lnTo>
                    <a:pt x="85064" y="177800"/>
                  </a:lnTo>
                  <a:lnTo>
                    <a:pt x="89039" y="175260"/>
                  </a:lnTo>
                  <a:lnTo>
                    <a:pt x="89039" y="172453"/>
                  </a:lnTo>
                  <a:lnTo>
                    <a:pt x="81203" y="177800"/>
                  </a:lnTo>
                  <a:lnTo>
                    <a:pt x="79781" y="179070"/>
                  </a:lnTo>
                  <a:lnTo>
                    <a:pt x="79870" y="181610"/>
                  </a:lnTo>
                  <a:lnTo>
                    <a:pt x="76034" y="181610"/>
                  </a:lnTo>
                  <a:lnTo>
                    <a:pt x="77177" y="182880"/>
                  </a:lnTo>
                  <a:lnTo>
                    <a:pt x="78790" y="184150"/>
                  </a:lnTo>
                  <a:lnTo>
                    <a:pt x="86283" y="184150"/>
                  </a:lnTo>
                  <a:lnTo>
                    <a:pt x="84328" y="187960"/>
                  </a:lnTo>
                  <a:lnTo>
                    <a:pt x="81597" y="191770"/>
                  </a:lnTo>
                  <a:lnTo>
                    <a:pt x="73964" y="198120"/>
                  </a:lnTo>
                  <a:lnTo>
                    <a:pt x="68707" y="200660"/>
                  </a:lnTo>
                  <a:lnTo>
                    <a:pt x="63601" y="203200"/>
                  </a:lnTo>
                  <a:lnTo>
                    <a:pt x="55702" y="198120"/>
                  </a:lnTo>
                  <a:lnTo>
                    <a:pt x="51422" y="191770"/>
                  </a:lnTo>
                  <a:lnTo>
                    <a:pt x="46507" y="184150"/>
                  </a:lnTo>
                  <a:lnTo>
                    <a:pt x="42151" y="176530"/>
                  </a:lnTo>
                  <a:lnTo>
                    <a:pt x="36842" y="170180"/>
                  </a:lnTo>
                  <a:lnTo>
                    <a:pt x="29476" y="166370"/>
                  </a:lnTo>
                  <a:lnTo>
                    <a:pt x="18973" y="163830"/>
                  </a:lnTo>
                  <a:lnTo>
                    <a:pt x="11303" y="163830"/>
                  </a:lnTo>
                  <a:lnTo>
                    <a:pt x="9677" y="166370"/>
                  </a:lnTo>
                  <a:lnTo>
                    <a:pt x="13817" y="167640"/>
                  </a:lnTo>
                  <a:lnTo>
                    <a:pt x="22275" y="173990"/>
                  </a:lnTo>
                  <a:lnTo>
                    <a:pt x="25057" y="177800"/>
                  </a:lnTo>
                  <a:lnTo>
                    <a:pt x="22161" y="176530"/>
                  </a:lnTo>
                  <a:lnTo>
                    <a:pt x="18249" y="176530"/>
                  </a:lnTo>
                  <a:lnTo>
                    <a:pt x="11861" y="175260"/>
                  </a:lnTo>
                  <a:lnTo>
                    <a:pt x="165" y="176530"/>
                  </a:lnTo>
                  <a:lnTo>
                    <a:pt x="0" y="179070"/>
                  </a:lnTo>
                  <a:lnTo>
                    <a:pt x="7416" y="181610"/>
                  </a:lnTo>
                  <a:lnTo>
                    <a:pt x="14909" y="186690"/>
                  </a:lnTo>
                  <a:lnTo>
                    <a:pt x="21945" y="193040"/>
                  </a:lnTo>
                  <a:lnTo>
                    <a:pt x="28041" y="199390"/>
                  </a:lnTo>
                  <a:lnTo>
                    <a:pt x="33426" y="204470"/>
                  </a:lnTo>
                  <a:lnTo>
                    <a:pt x="39598" y="208280"/>
                  </a:lnTo>
                  <a:lnTo>
                    <a:pt x="47752" y="210820"/>
                  </a:lnTo>
                  <a:lnTo>
                    <a:pt x="53517" y="212090"/>
                  </a:lnTo>
                  <a:lnTo>
                    <a:pt x="67081" y="212090"/>
                  </a:lnTo>
                  <a:lnTo>
                    <a:pt x="75438" y="210820"/>
                  </a:lnTo>
                  <a:lnTo>
                    <a:pt x="82499" y="208280"/>
                  </a:lnTo>
                  <a:lnTo>
                    <a:pt x="88506" y="204470"/>
                  </a:lnTo>
                  <a:lnTo>
                    <a:pt x="93687" y="201930"/>
                  </a:lnTo>
                  <a:lnTo>
                    <a:pt x="101295" y="193040"/>
                  </a:lnTo>
                  <a:lnTo>
                    <a:pt x="103720" y="187960"/>
                  </a:lnTo>
                  <a:lnTo>
                    <a:pt x="105371" y="180340"/>
                  </a:lnTo>
                  <a:lnTo>
                    <a:pt x="111455" y="179070"/>
                  </a:lnTo>
                  <a:lnTo>
                    <a:pt x="117614" y="176530"/>
                  </a:lnTo>
                  <a:lnTo>
                    <a:pt x="123659" y="175260"/>
                  </a:lnTo>
                  <a:lnTo>
                    <a:pt x="139852" y="180340"/>
                  </a:lnTo>
                  <a:lnTo>
                    <a:pt x="151803" y="179070"/>
                  </a:lnTo>
                  <a:lnTo>
                    <a:pt x="154139" y="177800"/>
                  </a:lnTo>
                  <a:lnTo>
                    <a:pt x="161124" y="173990"/>
                  </a:lnTo>
                  <a:lnTo>
                    <a:pt x="169405" y="166370"/>
                  </a:lnTo>
                  <a:lnTo>
                    <a:pt x="177660" y="157480"/>
                  </a:lnTo>
                  <a:lnTo>
                    <a:pt x="182981" y="153670"/>
                  </a:lnTo>
                  <a:lnTo>
                    <a:pt x="184277" y="154940"/>
                  </a:lnTo>
                  <a:lnTo>
                    <a:pt x="202336" y="163830"/>
                  </a:lnTo>
                  <a:lnTo>
                    <a:pt x="208343" y="158750"/>
                  </a:lnTo>
                  <a:lnTo>
                    <a:pt x="208635" y="158750"/>
                  </a:lnTo>
                  <a:lnTo>
                    <a:pt x="209626" y="157480"/>
                  </a:lnTo>
                  <a:lnTo>
                    <a:pt x="210261" y="157480"/>
                  </a:lnTo>
                  <a:lnTo>
                    <a:pt x="210985" y="156210"/>
                  </a:lnTo>
                  <a:lnTo>
                    <a:pt x="212521" y="153670"/>
                  </a:lnTo>
                  <a:lnTo>
                    <a:pt x="214147" y="151130"/>
                  </a:lnTo>
                  <a:lnTo>
                    <a:pt x="218732" y="140970"/>
                  </a:lnTo>
                  <a:lnTo>
                    <a:pt x="220700" y="135890"/>
                  </a:lnTo>
                  <a:lnTo>
                    <a:pt x="222199" y="130810"/>
                  </a:lnTo>
                  <a:lnTo>
                    <a:pt x="234238" y="130810"/>
                  </a:lnTo>
                  <a:lnTo>
                    <a:pt x="235737" y="135890"/>
                  </a:lnTo>
                  <a:lnTo>
                    <a:pt x="237705" y="140970"/>
                  </a:lnTo>
                  <a:lnTo>
                    <a:pt x="242290" y="151130"/>
                  </a:lnTo>
                  <a:lnTo>
                    <a:pt x="243928" y="153670"/>
                  </a:lnTo>
                  <a:lnTo>
                    <a:pt x="245364" y="156210"/>
                  </a:lnTo>
                  <a:lnTo>
                    <a:pt x="246176" y="157480"/>
                  </a:lnTo>
                  <a:lnTo>
                    <a:pt x="246811" y="157480"/>
                  </a:lnTo>
                  <a:lnTo>
                    <a:pt x="247802" y="158750"/>
                  </a:lnTo>
                  <a:lnTo>
                    <a:pt x="248094" y="158750"/>
                  </a:lnTo>
                  <a:lnTo>
                    <a:pt x="254101" y="163830"/>
                  </a:lnTo>
                  <a:lnTo>
                    <a:pt x="272161" y="154940"/>
                  </a:lnTo>
                  <a:lnTo>
                    <a:pt x="273469" y="153670"/>
                  </a:lnTo>
                  <a:lnTo>
                    <a:pt x="278777" y="157480"/>
                  </a:lnTo>
                  <a:lnTo>
                    <a:pt x="287032" y="166370"/>
                  </a:lnTo>
                  <a:lnTo>
                    <a:pt x="295313" y="173990"/>
                  </a:lnTo>
                  <a:lnTo>
                    <a:pt x="304634" y="179070"/>
                  </a:lnTo>
                  <a:lnTo>
                    <a:pt x="316598" y="180340"/>
                  </a:lnTo>
                  <a:lnTo>
                    <a:pt x="324688" y="177800"/>
                  </a:lnTo>
                  <a:lnTo>
                    <a:pt x="332778" y="175260"/>
                  </a:lnTo>
                  <a:lnTo>
                    <a:pt x="338823" y="176530"/>
                  </a:lnTo>
                  <a:lnTo>
                    <a:pt x="344982" y="179070"/>
                  </a:lnTo>
                  <a:lnTo>
                    <a:pt x="351078" y="180340"/>
                  </a:lnTo>
                  <a:lnTo>
                    <a:pt x="352717" y="187960"/>
                  </a:lnTo>
                  <a:lnTo>
                    <a:pt x="355142" y="193040"/>
                  </a:lnTo>
                  <a:lnTo>
                    <a:pt x="362750" y="201930"/>
                  </a:lnTo>
                  <a:lnTo>
                    <a:pt x="367931" y="204470"/>
                  </a:lnTo>
                  <a:lnTo>
                    <a:pt x="373938" y="208280"/>
                  </a:lnTo>
                  <a:lnTo>
                    <a:pt x="380796" y="210820"/>
                  </a:lnTo>
                  <a:lnTo>
                    <a:pt x="389369" y="212090"/>
                  </a:lnTo>
                  <a:lnTo>
                    <a:pt x="402920" y="212090"/>
                  </a:lnTo>
                  <a:lnTo>
                    <a:pt x="434492" y="193040"/>
                  </a:lnTo>
                  <a:lnTo>
                    <a:pt x="441528" y="186690"/>
                  </a:lnTo>
                  <a:lnTo>
                    <a:pt x="449021" y="181610"/>
                  </a:lnTo>
                  <a:lnTo>
                    <a:pt x="456438" y="179070"/>
                  </a:lnTo>
                  <a:close/>
                </a:path>
                <a:path w="693419" h="822325">
                  <a:moveTo>
                    <a:pt x="460870" y="248170"/>
                  </a:moveTo>
                  <a:lnTo>
                    <a:pt x="459536" y="248869"/>
                  </a:lnTo>
                  <a:lnTo>
                    <a:pt x="459219" y="249123"/>
                  </a:lnTo>
                  <a:lnTo>
                    <a:pt x="459816" y="248869"/>
                  </a:lnTo>
                  <a:lnTo>
                    <a:pt x="460870" y="248170"/>
                  </a:lnTo>
                  <a:close/>
                </a:path>
                <a:path w="693419" h="822325">
                  <a:moveTo>
                    <a:pt x="464388" y="576580"/>
                  </a:moveTo>
                  <a:lnTo>
                    <a:pt x="464223" y="576529"/>
                  </a:lnTo>
                  <a:lnTo>
                    <a:pt x="464388" y="576580"/>
                  </a:lnTo>
                  <a:close/>
                </a:path>
                <a:path w="693419" h="822325">
                  <a:moveTo>
                    <a:pt x="466839" y="459613"/>
                  </a:moveTo>
                  <a:lnTo>
                    <a:pt x="464743" y="457149"/>
                  </a:lnTo>
                  <a:lnTo>
                    <a:pt x="460387" y="457149"/>
                  </a:lnTo>
                  <a:lnTo>
                    <a:pt x="466839" y="459613"/>
                  </a:lnTo>
                  <a:close/>
                </a:path>
                <a:path w="693419" h="822325">
                  <a:moveTo>
                    <a:pt x="469392" y="594207"/>
                  </a:moveTo>
                  <a:lnTo>
                    <a:pt x="467385" y="591769"/>
                  </a:lnTo>
                  <a:lnTo>
                    <a:pt x="465772" y="590499"/>
                  </a:lnTo>
                  <a:lnTo>
                    <a:pt x="466471" y="595579"/>
                  </a:lnTo>
                  <a:lnTo>
                    <a:pt x="469392" y="594207"/>
                  </a:lnTo>
                  <a:close/>
                </a:path>
                <a:path w="693419" h="822325">
                  <a:moveTo>
                    <a:pt x="469442" y="601154"/>
                  </a:moveTo>
                  <a:lnTo>
                    <a:pt x="469315" y="600659"/>
                  </a:lnTo>
                  <a:lnTo>
                    <a:pt x="469442" y="601154"/>
                  </a:lnTo>
                  <a:close/>
                </a:path>
                <a:path w="693419" h="822325">
                  <a:moveTo>
                    <a:pt x="471119" y="595579"/>
                  </a:moveTo>
                  <a:lnTo>
                    <a:pt x="470903" y="593496"/>
                  </a:lnTo>
                  <a:lnTo>
                    <a:pt x="469392" y="594207"/>
                  </a:lnTo>
                  <a:lnTo>
                    <a:pt x="471119" y="595579"/>
                  </a:lnTo>
                  <a:close/>
                </a:path>
                <a:path w="693419" h="822325">
                  <a:moveTo>
                    <a:pt x="471843" y="593039"/>
                  </a:moveTo>
                  <a:lnTo>
                    <a:pt x="470852" y="593039"/>
                  </a:lnTo>
                  <a:lnTo>
                    <a:pt x="470903" y="593496"/>
                  </a:lnTo>
                  <a:lnTo>
                    <a:pt x="471843" y="593039"/>
                  </a:lnTo>
                  <a:close/>
                </a:path>
                <a:path w="693419" h="822325">
                  <a:moveTo>
                    <a:pt x="473329" y="298399"/>
                  </a:moveTo>
                  <a:lnTo>
                    <a:pt x="473303" y="298272"/>
                  </a:lnTo>
                  <a:lnTo>
                    <a:pt x="472643" y="298399"/>
                  </a:lnTo>
                  <a:lnTo>
                    <a:pt x="473329" y="298399"/>
                  </a:lnTo>
                  <a:close/>
                </a:path>
                <a:path w="693419" h="822325">
                  <a:moveTo>
                    <a:pt x="475742" y="219659"/>
                  </a:moveTo>
                  <a:lnTo>
                    <a:pt x="475170" y="220929"/>
                  </a:lnTo>
                  <a:lnTo>
                    <a:pt x="475742" y="219659"/>
                  </a:lnTo>
                  <a:close/>
                </a:path>
                <a:path w="693419" h="822325">
                  <a:moveTo>
                    <a:pt x="476224" y="501599"/>
                  </a:moveTo>
                  <a:lnTo>
                    <a:pt x="475234" y="500329"/>
                  </a:lnTo>
                  <a:lnTo>
                    <a:pt x="475602" y="501599"/>
                  </a:lnTo>
                  <a:lnTo>
                    <a:pt x="476224" y="501599"/>
                  </a:lnTo>
                  <a:close/>
                </a:path>
                <a:path w="693419" h="822325">
                  <a:moveTo>
                    <a:pt x="476402" y="501777"/>
                  </a:moveTo>
                  <a:lnTo>
                    <a:pt x="476351" y="501599"/>
                  </a:lnTo>
                  <a:lnTo>
                    <a:pt x="476224" y="501599"/>
                  </a:lnTo>
                  <a:lnTo>
                    <a:pt x="476402" y="501777"/>
                  </a:lnTo>
                  <a:close/>
                </a:path>
                <a:path w="693419" h="822325">
                  <a:moveTo>
                    <a:pt x="476986" y="435648"/>
                  </a:moveTo>
                  <a:lnTo>
                    <a:pt x="475424" y="436829"/>
                  </a:lnTo>
                  <a:lnTo>
                    <a:pt x="476986" y="435648"/>
                  </a:lnTo>
                  <a:close/>
                </a:path>
                <a:path w="693419" h="822325">
                  <a:moveTo>
                    <a:pt x="477545" y="247523"/>
                  </a:moveTo>
                  <a:close/>
                </a:path>
                <a:path w="693419" h="822325">
                  <a:moveTo>
                    <a:pt x="477735" y="261569"/>
                  </a:moveTo>
                  <a:lnTo>
                    <a:pt x="476986" y="262839"/>
                  </a:lnTo>
                  <a:lnTo>
                    <a:pt x="477735" y="261569"/>
                  </a:lnTo>
                  <a:close/>
                </a:path>
                <a:path w="693419" h="822325">
                  <a:moveTo>
                    <a:pt x="478942" y="344487"/>
                  </a:moveTo>
                  <a:lnTo>
                    <a:pt x="477393" y="344119"/>
                  </a:lnTo>
                  <a:lnTo>
                    <a:pt x="476821" y="344220"/>
                  </a:lnTo>
                  <a:lnTo>
                    <a:pt x="478942" y="344487"/>
                  </a:lnTo>
                  <a:close/>
                </a:path>
                <a:path w="693419" h="822325">
                  <a:moveTo>
                    <a:pt x="479564" y="542239"/>
                  </a:moveTo>
                  <a:lnTo>
                    <a:pt x="476529" y="542239"/>
                  </a:lnTo>
                  <a:lnTo>
                    <a:pt x="478701" y="544779"/>
                  </a:lnTo>
                  <a:lnTo>
                    <a:pt x="479564" y="542239"/>
                  </a:lnTo>
                  <a:close/>
                </a:path>
                <a:path w="693419" h="822325">
                  <a:moveTo>
                    <a:pt x="480491" y="250215"/>
                  </a:moveTo>
                  <a:lnTo>
                    <a:pt x="476923" y="251409"/>
                  </a:lnTo>
                  <a:lnTo>
                    <a:pt x="475551" y="252679"/>
                  </a:lnTo>
                  <a:lnTo>
                    <a:pt x="477494" y="252679"/>
                  </a:lnTo>
                  <a:lnTo>
                    <a:pt x="478993" y="251409"/>
                  </a:lnTo>
                  <a:lnTo>
                    <a:pt x="480491" y="250215"/>
                  </a:lnTo>
                  <a:close/>
                </a:path>
                <a:path w="693419" h="822325">
                  <a:moveTo>
                    <a:pt x="481698" y="501611"/>
                  </a:moveTo>
                  <a:lnTo>
                    <a:pt x="479412" y="497789"/>
                  </a:lnTo>
                  <a:lnTo>
                    <a:pt x="478002" y="496519"/>
                  </a:lnTo>
                  <a:lnTo>
                    <a:pt x="479374" y="499059"/>
                  </a:lnTo>
                  <a:lnTo>
                    <a:pt x="481698" y="501611"/>
                  </a:lnTo>
                  <a:close/>
                </a:path>
                <a:path w="693419" h="822325">
                  <a:moveTo>
                    <a:pt x="483031" y="434289"/>
                  </a:moveTo>
                  <a:close/>
                </a:path>
                <a:path w="693419" h="822325">
                  <a:moveTo>
                    <a:pt x="483031" y="433019"/>
                  </a:moveTo>
                  <a:lnTo>
                    <a:pt x="482041" y="431749"/>
                  </a:lnTo>
                  <a:lnTo>
                    <a:pt x="482041" y="434289"/>
                  </a:lnTo>
                  <a:lnTo>
                    <a:pt x="482993" y="434289"/>
                  </a:lnTo>
                  <a:lnTo>
                    <a:pt x="483031" y="433019"/>
                  </a:lnTo>
                  <a:close/>
                </a:path>
                <a:path w="693419" h="822325">
                  <a:moveTo>
                    <a:pt x="486879" y="496506"/>
                  </a:moveTo>
                  <a:lnTo>
                    <a:pt x="486435" y="495249"/>
                  </a:lnTo>
                  <a:lnTo>
                    <a:pt x="485838" y="495249"/>
                  </a:lnTo>
                  <a:lnTo>
                    <a:pt x="486879" y="496506"/>
                  </a:lnTo>
                  <a:close/>
                </a:path>
                <a:path w="693419" h="822325">
                  <a:moveTo>
                    <a:pt x="487502" y="393331"/>
                  </a:moveTo>
                  <a:lnTo>
                    <a:pt x="486752" y="392379"/>
                  </a:lnTo>
                  <a:lnTo>
                    <a:pt x="485178" y="392379"/>
                  </a:lnTo>
                  <a:lnTo>
                    <a:pt x="487502" y="393331"/>
                  </a:lnTo>
                  <a:close/>
                </a:path>
                <a:path w="693419" h="822325">
                  <a:moveTo>
                    <a:pt x="488099" y="492709"/>
                  </a:moveTo>
                  <a:lnTo>
                    <a:pt x="486219" y="491439"/>
                  </a:lnTo>
                  <a:lnTo>
                    <a:pt x="483298" y="488899"/>
                  </a:lnTo>
                  <a:lnTo>
                    <a:pt x="485673" y="492709"/>
                  </a:lnTo>
                  <a:lnTo>
                    <a:pt x="488099" y="492709"/>
                  </a:lnTo>
                  <a:close/>
                </a:path>
                <a:path w="693419" h="822325">
                  <a:moveTo>
                    <a:pt x="488289" y="393649"/>
                  </a:moveTo>
                  <a:lnTo>
                    <a:pt x="487502" y="393331"/>
                  </a:lnTo>
                  <a:lnTo>
                    <a:pt x="487756" y="393649"/>
                  </a:lnTo>
                  <a:lnTo>
                    <a:pt x="488289" y="393649"/>
                  </a:lnTo>
                  <a:close/>
                </a:path>
                <a:path w="693419" h="822325">
                  <a:moveTo>
                    <a:pt x="488975" y="285699"/>
                  </a:moveTo>
                  <a:lnTo>
                    <a:pt x="488835" y="285699"/>
                  </a:lnTo>
                  <a:lnTo>
                    <a:pt x="488975" y="285699"/>
                  </a:lnTo>
                  <a:close/>
                </a:path>
                <a:path w="693419" h="822325">
                  <a:moveTo>
                    <a:pt x="489178" y="494690"/>
                  </a:moveTo>
                  <a:lnTo>
                    <a:pt x="488784" y="492709"/>
                  </a:lnTo>
                  <a:lnTo>
                    <a:pt x="488099" y="492709"/>
                  </a:lnTo>
                  <a:lnTo>
                    <a:pt x="489178" y="494690"/>
                  </a:lnTo>
                  <a:close/>
                </a:path>
                <a:path w="693419" h="822325">
                  <a:moveTo>
                    <a:pt x="489483" y="391109"/>
                  </a:moveTo>
                  <a:lnTo>
                    <a:pt x="483476" y="387299"/>
                  </a:lnTo>
                  <a:lnTo>
                    <a:pt x="471309" y="382219"/>
                  </a:lnTo>
                  <a:lnTo>
                    <a:pt x="458812" y="375869"/>
                  </a:lnTo>
                  <a:lnTo>
                    <a:pt x="447243" y="371284"/>
                  </a:lnTo>
                  <a:lnTo>
                    <a:pt x="453529" y="374637"/>
                  </a:lnTo>
                  <a:lnTo>
                    <a:pt x="467969" y="382219"/>
                  </a:lnTo>
                  <a:lnTo>
                    <a:pt x="473456" y="383489"/>
                  </a:lnTo>
                  <a:lnTo>
                    <a:pt x="481279" y="387299"/>
                  </a:lnTo>
                  <a:lnTo>
                    <a:pt x="489483" y="391109"/>
                  </a:lnTo>
                  <a:close/>
                </a:path>
                <a:path w="693419" h="822325">
                  <a:moveTo>
                    <a:pt x="490105" y="283159"/>
                  </a:moveTo>
                  <a:lnTo>
                    <a:pt x="489534" y="283159"/>
                  </a:lnTo>
                  <a:lnTo>
                    <a:pt x="489089" y="284429"/>
                  </a:lnTo>
                  <a:lnTo>
                    <a:pt x="490105" y="283159"/>
                  </a:lnTo>
                  <a:close/>
                </a:path>
                <a:path w="693419" h="822325">
                  <a:moveTo>
                    <a:pt x="490829" y="413346"/>
                  </a:moveTo>
                  <a:lnTo>
                    <a:pt x="490740" y="412699"/>
                  </a:lnTo>
                  <a:lnTo>
                    <a:pt x="490829" y="413346"/>
                  </a:lnTo>
                  <a:close/>
                </a:path>
                <a:path w="693419" h="822325">
                  <a:moveTo>
                    <a:pt x="493077" y="304749"/>
                  </a:moveTo>
                  <a:lnTo>
                    <a:pt x="455447" y="311099"/>
                  </a:lnTo>
                  <a:lnTo>
                    <a:pt x="460743" y="311099"/>
                  </a:lnTo>
                  <a:lnTo>
                    <a:pt x="493077" y="304749"/>
                  </a:lnTo>
                  <a:close/>
                </a:path>
                <a:path w="693419" h="822325">
                  <a:moveTo>
                    <a:pt x="494284" y="577850"/>
                  </a:moveTo>
                  <a:lnTo>
                    <a:pt x="490486" y="575259"/>
                  </a:lnTo>
                  <a:lnTo>
                    <a:pt x="491883" y="579069"/>
                  </a:lnTo>
                  <a:lnTo>
                    <a:pt x="494284" y="577850"/>
                  </a:lnTo>
                  <a:close/>
                </a:path>
                <a:path w="693419" h="822325">
                  <a:moveTo>
                    <a:pt x="494512" y="201879"/>
                  </a:moveTo>
                  <a:lnTo>
                    <a:pt x="493179" y="200621"/>
                  </a:lnTo>
                  <a:lnTo>
                    <a:pt x="492785" y="203149"/>
                  </a:lnTo>
                  <a:lnTo>
                    <a:pt x="492353" y="204419"/>
                  </a:lnTo>
                  <a:lnTo>
                    <a:pt x="494512" y="201879"/>
                  </a:lnTo>
                  <a:close/>
                </a:path>
                <a:path w="693419" h="822325">
                  <a:moveTo>
                    <a:pt x="496087" y="579069"/>
                  </a:moveTo>
                  <a:lnTo>
                    <a:pt x="495465" y="577799"/>
                  </a:lnTo>
                  <a:lnTo>
                    <a:pt x="495058" y="577456"/>
                  </a:lnTo>
                  <a:lnTo>
                    <a:pt x="494284" y="577850"/>
                  </a:lnTo>
                  <a:lnTo>
                    <a:pt x="496087" y="579069"/>
                  </a:lnTo>
                  <a:close/>
                </a:path>
                <a:path w="693419" h="822325">
                  <a:moveTo>
                    <a:pt x="497052" y="339039"/>
                  </a:moveTo>
                  <a:lnTo>
                    <a:pt x="490258" y="337769"/>
                  </a:lnTo>
                  <a:lnTo>
                    <a:pt x="448741" y="337769"/>
                  </a:lnTo>
                  <a:lnTo>
                    <a:pt x="458457" y="339039"/>
                  </a:lnTo>
                  <a:lnTo>
                    <a:pt x="480885" y="339039"/>
                  </a:lnTo>
                  <a:lnTo>
                    <a:pt x="488492" y="340309"/>
                  </a:lnTo>
                  <a:lnTo>
                    <a:pt x="496277" y="340309"/>
                  </a:lnTo>
                  <a:lnTo>
                    <a:pt x="497052" y="339039"/>
                  </a:lnTo>
                  <a:close/>
                </a:path>
                <a:path w="693419" h="822325">
                  <a:moveTo>
                    <a:pt x="498487" y="356819"/>
                  </a:moveTo>
                  <a:lnTo>
                    <a:pt x="496316" y="355549"/>
                  </a:lnTo>
                  <a:lnTo>
                    <a:pt x="496735" y="356819"/>
                  </a:lnTo>
                  <a:lnTo>
                    <a:pt x="498487" y="356819"/>
                  </a:lnTo>
                  <a:close/>
                </a:path>
                <a:path w="693419" h="822325">
                  <a:moveTo>
                    <a:pt x="499541" y="339039"/>
                  </a:moveTo>
                  <a:lnTo>
                    <a:pt x="498513" y="339039"/>
                  </a:lnTo>
                  <a:lnTo>
                    <a:pt x="498309" y="340309"/>
                  </a:lnTo>
                  <a:lnTo>
                    <a:pt x="499541" y="339039"/>
                  </a:lnTo>
                  <a:close/>
                </a:path>
                <a:path w="693419" h="822325">
                  <a:moveTo>
                    <a:pt x="499732" y="342849"/>
                  </a:moveTo>
                  <a:lnTo>
                    <a:pt x="494703" y="342849"/>
                  </a:lnTo>
                  <a:lnTo>
                    <a:pt x="495896" y="344119"/>
                  </a:lnTo>
                  <a:lnTo>
                    <a:pt x="499732" y="342849"/>
                  </a:lnTo>
                  <a:close/>
                </a:path>
                <a:path w="693419" h="822325">
                  <a:moveTo>
                    <a:pt x="500303" y="397522"/>
                  </a:moveTo>
                  <a:lnTo>
                    <a:pt x="500164" y="397459"/>
                  </a:lnTo>
                  <a:lnTo>
                    <a:pt x="498589" y="398729"/>
                  </a:lnTo>
                  <a:lnTo>
                    <a:pt x="500303" y="397522"/>
                  </a:lnTo>
                  <a:close/>
                </a:path>
                <a:path w="693419" h="822325">
                  <a:moveTo>
                    <a:pt x="503936" y="241249"/>
                  </a:moveTo>
                  <a:lnTo>
                    <a:pt x="503301" y="241249"/>
                  </a:lnTo>
                  <a:lnTo>
                    <a:pt x="502818" y="242519"/>
                  </a:lnTo>
                  <a:lnTo>
                    <a:pt x="503567" y="242519"/>
                  </a:lnTo>
                  <a:lnTo>
                    <a:pt x="503936" y="241249"/>
                  </a:lnTo>
                  <a:close/>
                </a:path>
                <a:path w="693419" h="822325">
                  <a:moveTo>
                    <a:pt x="503961" y="531266"/>
                  </a:moveTo>
                  <a:lnTo>
                    <a:pt x="503593" y="530809"/>
                  </a:lnTo>
                  <a:lnTo>
                    <a:pt x="503174" y="530809"/>
                  </a:lnTo>
                  <a:lnTo>
                    <a:pt x="503961" y="531266"/>
                  </a:lnTo>
                  <a:close/>
                </a:path>
                <a:path w="693419" h="822325">
                  <a:moveTo>
                    <a:pt x="504863" y="424434"/>
                  </a:moveTo>
                  <a:lnTo>
                    <a:pt x="504799" y="424129"/>
                  </a:lnTo>
                  <a:lnTo>
                    <a:pt x="503809" y="423545"/>
                  </a:lnTo>
                  <a:lnTo>
                    <a:pt x="504863" y="424434"/>
                  </a:lnTo>
                  <a:close/>
                </a:path>
                <a:path w="693419" h="822325">
                  <a:moveTo>
                    <a:pt x="505040" y="519811"/>
                  </a:moveTo>
                  <a:lnTo>
                    <a:pt x="504913" y="513029"/>
                  </a:lnTo>
                  <a:lnTo>
                    <a:pt x="502754" y="511759"/>
                  </a:lnTo>
                  <a:lnTo>
                    <a:pt x="502513" y="511759"/>
                  </a:lnTo>
                  <a:lnTo>
                    <a:pt x="505040" y="519811"/>
                  </a:lnTo>
                  <a:close/>
                </a:path>
                <a:path w="693419" h="822325">
                  <a:moveTo>
                    <a:pt x="505294" y="520649"/>
                  </a:moveTo>
                  <a:lnTo>
                    <a:pt x="505040" y="519811"/>
                  </a:lnTo>
                  <a:lnTo>
                    <a:pt x="505053" y="520649"/>
                  </a:lnTo>
                  <a:lnTo>
                    <a:pt x="505294" y="520649"/>
                  </a:lnTo>
                  <a:close/>
                </a:path>
                <a:path w="693419" h="822325">
                  <a:moveTo>
                    <a:pt x="506704" y="465696"/>
                  </a:moveTo>
                  <a:lnTo>
                    <a:pt x="505866" y="464769"/>
                  </a:lnTo>
                  <a:lnTo>
                    <a:pt x="505358" y="464769"/>
                  </a:lnTo>
                  <a:lnTo>
                    <a:pt x="506704" y="465696"/>
                  </a:lnTo>
                  <a:close/>
                </a:path>
                <a:path w="693419" h="822325">
                  <a:moveTo>
                    <a:pt x="507174" y="261569"/>
                  </a:moveTo>
                  <a:lnTo>
                    <a:pt x="506514" y="261569"/>
                  </a:lnTo>
                  <a:lnTo>
                    <a:pt x="506031" y="262839"/>
                  </a:lnTo>
                  <a:lnTo>
                    <a:pt x="507174" y="261569"/>
                  </a:lnTo>
                  <a:close/>
                </a:path>
                <a:path w="693419" h="822325">
                  <a:moveTo>
                    <a:pt x="507225" y="337769"/>
                  </a:moveTo>
                  <a:close/>
                </a:path>
                <a:path w="693419" h="822325">
                  <a:moveTo>
                    <a:pt x="508101" y="260540"/>
                  </a:moveTo>
                  <a:lnTo>
                    <a:pt x="507174" y="261569"/>
                  </a:lnTo>
                  <a:lnTo>
                    <a:pt x="507403" y="261569"/>
                  </a:lnTo>
                  <a:lnTo>
                    <a:pt x="508101" y="260540"/>
                  </a:lnTo>
                  <a:close/>
                </a:path>
                <a:path w="693419" h="822325">
                  <a:moveTo>
                    <a:pt x="508266" y="360629"/>
                  </a:moveTo>
                  <a:lnTo>
                    <a:pt x="506945" y="360629"/>
                  </a:lnTo>
                  <a:lnTo>
                    <a:pt x="505701" y="361899"/>
                  </a:lnTo>
                  <a:lnTo>
                    <a:pt x="506666" y="361899"/>
                  </a:lnTo>
                  <a:lnTo>
                    <a:pt x="508266" y="360629"/>
                  </a:lnTo>
                  <a:close/>
                </a:path>
                <a:path w="693419" h="822325">
                  <a:moveTo>
                    <a:pt x="510400" y="237413"/>
                  </a:moveTo>
                  <a:close/>
                </a:path>
                <a:path w="693419" h="822325">
                  <a:moveTo>
                    <a:pt x="511035" y="459689"/>
                  </a:moveTo>
                  <a:lnTo>
                    <a:pt x="510946" y="458419"/>
                  </a:lnTo>
                  <a:lnTo>
                    <a:pt x="510806" y="458419"/>
                  </a:lnTo>
                  <a:lnTo>
                    <a:pt x="511035" y="459689"/>
                  </a:lnTo>
                  <a:close/>
                </a:path>
                <a:path w="693419" h="822325">
                  <a:moveTo>
                    <a:pt x="516572" y="325069"/>
                  </a:moveTo>
                  <a:lnTo>
                    <a:pt x="516356" y="322567"/>
                  </a:lnTo>
                  <a:lnTo>
                    <a:pt x="514489" y="323799"/>
                  </a:lnTo>
                  <a:lnTo>
                    <a:pt x="513410" y="325069"/>
                  </a:lnTo>
                  <a:lnTo>
                    <a:pt x="516572" y="325069"/>
                  </a:lnTo>
                  <a:close/>
                </a:path>
                <a:path w="693419" h="822325">
                  <a:moveTo>
                    <a:pt x="521576" y="451053"/>
                  </a:moveTo>
                  <a:lnTo>
                    <a:pt x="520077" y="449529"/>
                  </a:lnTo>
                  <a:lnTo>
                    <a:pt x="519430" y="449529"/>
                  </a:lnTo>
                  <a:lnTo>
                    <a:pt x="521576" y="451053"/>
                  </a:lnTo>
                  <a:close/>
                </a:path>
                <a:path w="693419" h="822325">
                  <a:moveTo>
                    <a:pt x="523036" y="359549"/>
                  </a:moveTo>
                  <a:lnTo>
                    <a:pt x="522897" y="359359"/>
                  </a:lnTo>
                  <a:lnTo>
                    <a:pt x="521639" y="358089"/>
                  </a:lnTo>
                  <a:lnTo>
                    <a:pt x="521055" y="358089"/>
                  </a:lnTo>
                  <a:lnTo>
                    <a:pt x="523036" y="359549"/>
                  </a:lnTo>
                  <a:close/>
                </a:path>
                <a:path w="693419" h="822325">
                  <a:moveTo>
                    <a:pt x="524103" y="476199"/>
                  </a:moveTo>
                  <a:lnTo>
                    <a:pt x="521131" y="476199"/>
                  </a:lnTo>
                  <a:lnTo>
                    <a:pt x="524078" y="477469"/>
                  </a:lnTo>
                  <a:lnTo>
                    <a:pt x="524103" y="476199"/>
                  </a:lnTo>
                  <a:close/>
                </a:path>
                <a:path w="693419" h="822325">
                  <a:moveTo>
                    <a:pt x="525233" y="476199"/>
                  </a:moveTo>
                  <a:lnTo>
                    <a:pt x="525106" y="475957"/>
                  </a:lnTo>
                  <a:lnTo>
                    <a:pt x="524116" y="474929"/>
                  </a:lnTo>
                  <a:lnTo>
                    <a:pt x="524103" y="476199"/>
                  </a:lnTo>
                  <a:lnTo>
                    <a:pt x="525233" y="476199"/>
                  </a:lnTo>
                  <a:close/>
                </a:path>
                <a:path w="693419" h="822325">
                  <a:moveTo>
                    <a:pt x="525411" y="171462"/>
                  </a:moveTo>
                  <a:lnTo>
                    <a:pt x="523773" y="171932"/>
                  </a:lnTo>
                  <a:lnTo>
                    <a:pt x="523024" y="172669"/>
                  </a:lnTo>
                  <a:lnTo>
                    <a:pt x="522465" y="173939"/>
                  </a:lnTo>
                  <a:lnTo>
                    <a:pt x="522820" y="173939"/>
                  </a:lnTo>
                  <a:lnTo>
                    <a:pt x="525411" y="171462"/>
                  </a:lnTo>
                  <a:close/>
                </a:path>
                <a:path w="693419" h="822325">
                  <a:moveTo>
                    <a:pt x="525640" y="171399"/>
                  </a:moveTo>
                  <a:lnTo>
                    <a:pt x="525487" y="171399"/>
                  </a:lnTo>
                  <a:lnTo>
                    <a:pt x="525640" y="171399"/>
                  </a:lnTo>
                  <a:close/>
                </a:path>
                <a:path w="693419" h="822325">
                  <a:moveTo>
                    <a:pt x="528993" y="170027"/>
                  </a:moveTo>
                  <a:lnTo>
                    <a:pt x="528853" y="170129"/>
                  </a:lnTo>
                  <a:lnTo>
                    <a:pt x="526961" y="172669"/>
                  </a:lnTo>
                  <a:lnTo>
                    <a:pt x="525297" y="175209"/>
                  </a:lnTo>
                  <a:lnTo>
                    <a:pt x="528853" y="172669"/>
                  </a:lnTo>
                  <a:lnTo>
                    <a:pt x="528993" y="170027"/>
                  </a:lnTo>
                  <a:close/>
                </a:path>
                <a:path w="693419" h="822325">
                  <a:moveTo>
                    <a:pt x="530479" y="168859"/>
                  </a:moveTo>
                  <a:lnTo>
                    <a:pt x="529056" y="168859"/>
                  </a:lnTo>
                  <a:lnTo>
                    <a:pt x="528993" y="170027"/>
                  </a:lnTo>
                  <a:lnTo>
                    <a:pt x="530479" y="168859"/>
                  </a:lnTo>
                  <a:close/>
                </a:path>
                <a:path w="693419" h="822325">
                  <a:moveTo>
                    <a:pt x="532320" y="420370"/>
                  </a:moveTo>
                  <a:close/>
                </a:path>
                <a:path w="693419" h="822325">
                  <a:moveTo>
                    <a:pt x="535381" y="184099"/>
                  </a:moveTo>
                  <a:lnTo>
                    <a:pt x="534835" y="185369"/>
                  </a:lnTo>
                  <a:lnTo>
                    <a:pt x="535381" y="184099"/>
                  </a:lnTo>
                  <a:close/>
                </a:path>
                <a:path w="693419" h="822325">
                  <a:moveTo>
                    <a:pt x="536841" y="177253"/>
                  </a:moveTo>
                  <a:lnTo>
                    <a:pt x="532612" y="180289"/>
                  </a:lnTo>
                  <a:lnTo>
                    <a:pt x="531850" y="181559"/>
                  </a:lnTo>
                  <a:lnTo>
                    <a:pt x="533425" y="180289"/>
                  </a:lnTo>
                  <a:lnTo>
                    <a:pt x="536841" y="177253"/>
                  </a:lnTo>
                  <a:close/>
                </a:path>
                <a:path w="693419" h="822325">
                  <a:moveTo>
                    <a:pt x="539254" y="175526"/>
                  </a:moveTo>
                  <a:lnTo>
                    <a:pt x="539216" y="175209"/>
                  </a:lnTo>
                  <a:lnTo>
                    <a:pt x="537718" y="176479"/>
                  </a:lnTo>
                  <a:lnTo>
                    <a:pt x="536841" y="177253"/>
                  </a:lnTo>
                  <a:lnTo>
                    <a:pt x="539254" y="175526"/>
                  </a:lnTo>
                  <a:close/>
                </a:path>
                <a:path w="693419" h="822325">
                  <a:moveTo>
                    <a:pt x="539686" y="413969"/>
                  </a:moveTo>
                  <a:lnTo>
                    <a:pt x="538022" y="412699"/>
                  </a:lnTo>
                  <a:lnTo>
                    <a:pt x="539369" y="413969"/>
                  </a:lnTo>
                  <a:lnTo>
                    <a:pt x="539686" y="413969"/>
                  </a:lnTo>
                  <a:close/>
                </a:path>
                <a:path w="693419" h="822325">
                  <a:moveTo>
                    <a:pt x="542124" y="513765"/>
                  </a:moveTo>
                  <a:lnTo>
                    <a:pt x="540816" y="511759"/>
                  </a:lnTo>
                  <a:lnTo>
                    <a:pt x="539584" y="510489"/>
                  </a:lnTo>
                  <a:lnTo>
                    <a:pt x="540740" y="511759"/>
                  </a:lnTo>
                  <a:lnTo>
                    <a:pt x="542124" y="513765"/>
                  </a:lnTo>
                  <a:close/>
                </a:path>
                <a:path w="693419" h="822325">
                  <a:moveTo>
                    <a:pt x="542378" y="222199"/>
                  </a:moveTo>
                  <a:lnTo>
                    <a:pt x="541756" y="222199"/>
                  </a:lnTo>
                  <a:lnTo>
                    <a:pt x="541401" y="223469"/>
                  </a:lnTo>
                  <a:lnTo>
                    <a:pt x="541743" y="223469"/>
                  </a:lnTo>
                  <a:lnTo>
                    <a:pt x="542378" y="222199"/>
                  </a:lnTo>
                  <a:close/>
                </a:path>
                <a:path w="693419" h="822325">
                  <a:moveTo>
                    <a:pt x="542544" y="514413"/>
                  </a:moveTo>
                  <a:lnTo>
                    <a:pt x="542124" y="513765"/>
                  </a:lnTo>
                  <a:lnTo>
                    <a:pt x="542544" y="514413"/>
                  </a:lnTo>
                  <a:close/>
                </a:path>
                <a:path w="693419" h="822325">
                  <a:moveTo>
                    <a:pt x="542785" y="412902"/>
                  </a:moveTo>
                  <a:lnTo>
                    <a:pt x="542709" y="412699"/>
                  </a:lnTo>
                  <a:lnTo>
                    <a:pt x="542188" y="412699"/>
                  </a:lnTo>
                  <a:lnTo>
                    <a:pt x="542785" y="412902"/>
                  </a:lnTo>
                  <a:close/>
                </a:path>
                <a:path w="693419" h="822325">
                  <a:moveTo>
                    <a:pt x="543090" y="410603"/>
                  </a:moveTo>
                  <a:lnTo>
                    <a:pt x="542366" y="410159"/>
                  </a:lnTo>
                  <a:lnTo>
                    <a:pt x="540791" y="408889"/>
                  </a:lnTo>
                  <a:lnTo>
                    <a:pt x="542251" y="410159"/>
                  </a:lnTo>
                  <a:lnTo>
                    <a:pt x="543090" y="410603"/>
                  </a:lnTo>
                  <a:close/>
                </a:path>
                <a:path w="693419" h="822325">
                  <a:moveTo>
                    <a:pt x="547090" y="412699"/>
                  </a:moveTo>
                  <a:lnTo>
                    <a:pt x="543090" y="410603"/>
                  </a:lnTo>
                  <a:lnTo>
                    <a:pt x="546506" y="412699"/>
                  </a:lnTo>
                  <a:lnTo>
                    <a:pt x="547090" y="412699"/>
                  </a:lnTo>
                  <a:close/>
                </a:path>
                <a:path w="693419" h="822325">
                  <a:moveTo>
                    <a:pt x="548119" y="412699"/>
                  </a:moveTo>
                  <a:lnTo>
                    <a:pt x="547090" y="412699"/>
                  </a:lnTo>
                  <a:lnTo>
                    <a:pt x="547649" y="412991"/>
                  </a:lnTo>
                  <a:lnTo>
                    <a:pt x="548119" y="412699"/>
                  </a:lnTo>
                  <a:close/>
                </a:path>
                <a:path w="693419" h="822325">
                  <a:moveTo>
                    <a:pt x="548271" y="506514"/>
                  </a:moveTo>
                  <a:lnTo>
                    <a:pt x="543941" y="504139"/>
                  </a:lnTo>
                  <a:lnTo>
                    <a:pt x="546735" y="507949"/>
                  </a:lnTo>
                  <a:lnTo>
                    <a:pt x="548271" y="506514"/>
                  </a:lnTo>
                  <a:close/>
                </a:path>
                <a:path w="693419" h="822325">
                  <a:moveTo>
                    <a:pt x="548462" y="233222"/>
                  </a:moveTo>
                  <a:lnTo>
                    <a:pt x="546976" y="233629"/>
                  </a:lnTo>
                  <a:lnTo>
                    <a:pt x="547916" y="233629"/>
                  </a:lnTo>
                  <a:lnTo>
                    <a:pt x="548462" y="233222"/>
                  </a:lnTo>
                  <a:close/>
                </a:path>
                <a:path w="693419" h="822325">
                  <a:moveTo>
                    <a:pt x="549516" y="505345"/>
                  </a:moveTo>
                  <a:lnTo>
                    <a:pt x="545973" y="504139"/>
                  </a:lnTo>
                  <a:lnTo>
                    <a:pt x="549490" y="505371"/>
                  </a:lnTo>
                  <a:close/>
                </a:path>
                <a:path w="693419" h="822325">
                  <a:moveTo>
                    <a:pt x="550494" y="411924"/>
                  </a:moveTo>
                  <a:lnTo>
                    <a:pt x="544334" y="407619"/>
                  </a:lnTo>
                  <a:lnTo>
                    <a:pt x="542632" y="407619"/>
                  </a:lnTo>
                  <a:lnTo>
                    <a:pt x="544614" y="408889"/>
                  </a:lnTo>
                  <a:lnTo>
                    <a:pt x="549732" y="411429"/>
                  </a:lnTo>
                  <a:lnTo>
                    <a:pt x="550494" y="411924"/>
                  </a:lnTo>
                  <a:close/>
                </a:path>
                <a:path w="693419" h="822325">
                  <a:moveTo>
                    <a:pt x="550900" y="507949"/>
                  </a:moveTo>
                  <a:lnTo>
                    <a:pt x="549706" y="505409"/>
                  </a:lnTo>
                  <a:lnTo>
                    <a:pt x="549490" y="505371"/>
                  </a:lnTo>
                  <a:lnTo>
                    <a:pt x="548271" y="506514"/>
                  </a:lnTo>
                  <a:lnTo>
                    <a:pt x="550900" y="507949"/>
                  </a:lnTo>
                  <a:close/>
                </a:path>
                <a:path w="693419" h="822325">
                  <a:moveTo>
                    <a:pt x="551408" y="404406"/>
                  </a:moveTo>
                  <a:lnTo>
                    <a:pt x="550811" y="403809"/>
                  </a:lnTo>
                  <a:lnTo>
                    <a:pt x="549986" y="403809"/>
                  </a:lnTo>
                  <a:lnTo>
                    <a:pt x="551408" y="404406"/>
                  </a:lnTo>
                  <a:close/>
                </a:path>
                <a:path w="693419" h="822325">
                  <a:moveTo>
                    <a:pt x="551688" y="412686"/>
                  </a:moveTo>
                  <a:lnTo>
                    <a:pt x="550494" y="411924"/>
                  </a:lnTo>
                  <a:lnTo>
                    <a:pt x="551611" y="412699"/>
                  </a:lnTo>
                  <a:close/>
                </a:path>
                <a:path w="693419" h="822325">
                  <a:moveTo>
                    <a:pt x="551751" y="408711"/>
                  </a:moveTo>
                  <a:lnTo>
                    <a:pt x="549910" y="406349"/>
                  </a:lnTo>
                  <a:lnTo>
                    <a:pt x="548373" y="407619"/>
                  </a:lnTo>
                  <a:lnTo>
                    <a:pt x="549935" y="407619"/>
                  </a:lnTo>
                  <a:lnTo>
                    <a:pt x="551751" y="408711"/>
                  </a:lnTo>
                  <a:close/>
                </a:path>
                <a:path w="693419" h="822325">
                  <a:moveTo>
                    <a:pt x="551916" y="400189"/>
                  </a:moveTo>
                  <a:lnTo>
                    <a:pt x="551624" y="399999"/>
                  </a:lnTo>
                  <a:lnTo>
                    <a:pt x="549033" y="399999"/>
                  </a:lnTo>
                  <a:lnTo>
                    <a:pt x="545465" y="398729"/>
                  </a:lnTo>
                  <a:lnTo>
                    <a:pt x="549186" y="401269"/>
                  </a:lnTo>
                  <a:lnTo>
                    <a:pt x="551916" y="400189"/>
                  </a:lnTo>
                  <a:close/>
                </a:path>
                <a:path w="693419" h="822325">
                  <a:moveTo>
                    <a:pt x="552069" y="408889"/>
                  </a:moveTo>
                  <a:lnTo>
                    <a:pt x="551751" y="408711"/>
                  </a:lnTo>
                  <a:lnTo>
                    <a:pt x="551903" y="408889"/>
                  </a:lnTo>
                  <a:lnTo>
                    <a:pt x="552069" y="408889"/>
                  </a:lnTo>
                  <a:close/>
                </a:path>
                <a:path w="693419" h="822325">
                  <a:moveTo>
                    <a:pt x="552894" y="400799"/>
                  </a:moveTo>
                  <a:lnTo>
                    <a:pt x="552386" y="399999"/>
                  </a:lnTo>
                  <a:lnTo>
                    <a:pt x="551916" y="400189"/>
                  </a:lnTo>
                  <a:lnTo>
                    <a:pt x="552894" y="400799"/>
                  </a:lnTo>
                  <a:close/>
                </a:path>
                <a:path w="693419" h="822325">
                  <a:moveTo>
                    <a:pt x="554659" y="386943"/>
                  </a:moveTo>
                  <a:lnTo>
                    <a:pt x="552399" y="386029"/>
                  </a:lnTo>
                  <a:lnTo>
                    <a:pt x="547928" y="384759"/>
                  </a:lnTo>
                  <a:lnTo>
                    <a:pt x="550303" y="386029"/>
                  </a:lnTo>
                  <a:lnTo>
                    <a:pt x="554659" y="386943"/>
                  </a:lnTo>
                  <a:close/>
                </a:path>
                <a:path w="693419" h="822325">
                  <a:moveTo>
                    <a:pt x="558393" y="260489"/>
                  </a:moveTo>
                  <a:lnTo>
                    <a:pt x="557872" y="260299"/>
                  </a:lnTo>
                  <a:lnTo>
                    <a:pt x="555777" y="261569"/>
                  </a:lnTo>
                  <a:lnTo>
                    <a:pt x="558393" y="260489"/>
                  </a:lnTo>
                  <a:close/>
                </a:path>
                <a:path w="693419" h="822325">
                  <a:moveTo>
                    <a:pt x="558812" y="395820"/>
                  </a:moveTo>
                  <a:lnTo>
                    <a:pt x="558114" y="394919"/>
                  </a:lnTo>
                  <a:lnTo>
                    <a:pt x="557301" y="396189"/>
                  </a:lnTo>
                  <a:lnTo>
                    <a:pt x="558812" y="395820"/>
                  </a:lnTo>
                  <a:close/>
                </a:path>
                <a:path w="693419" h="822325">
                  <a:moveTo>
                    <a:pt x="559269" y="395706"/>
                  </a:moveTo>
                  <a:lnTo>
                    <a:pt x="558812" y="395820"/>
                  </a:lnTo>
                  <a:lnTo>
                    <a:pt x="559104" y="396189"/>
                  </a:lnTo>
                  <a:lnTo>
                    <a:pt x="559269" y="395706"/>
                  </a:lnTo>
                  <a:close/>
                </a:path>
                <a:path w="693419" h="822325">
                  <a:moveTo>
                    <a:pt x="559828" y="351320"/>
                  </a:moveTo>
                  <a:lnTo>
                    <a:pt x="559612" y="350469"/>
                  </a:lnTo>
                  <a:lnTo>
                    <a:pt x="557695" y="350469"/>
                  </a:lnTo>
                  <a:lnTo>
                    <a:pt x="559828" y="351320"/>
                  </a:lnTo>
                  <a:close/>
                </a:path>
                <a:path w="693419" h="822325">
                  <a:moveTo>
                    <a:pt x="560628" y="263131"/>
                  </a:moveTo>
                  <a:lnTo>
                    <a:pt x="554570" y="264109"/>
                  </a:lnTo>
                  <a:lnTo>
                    <a:pt x="553034" y="265379"/>
                  </a:lnTo>
                  <a:lnTo>
                    <a:pt x="554951" y="265379"/>
                  </a:lnTo>
                  <a:lnTo>
                    <a:pt x="559168" y="264109"/>
                  </a:lnTo>
                  <a:lnTo>
                    <a:pt x="560628" y="263131"/>
                  </a:lnTo>
                  <a:close/>
                </a:path>
                <a:path w="693419" h="822325">
                  <a:moveTo>
                    <a:pt x="560768" y="397090"/>
                  </a:moveTo>
                  <a:lnTo>
                    <a:pt x="558711" y="397459"/>
                  </a:lnTo>
                  <a:lnTo>
                    <a:pt x="560285" y="397459"/>
                  </a:lnTo>
                  <a:lnTo>
                    <a:pt x="560768" y="397090"/>
                  </a:lnTo>
                  <a:close/>
                </a:path>
                <a:path w="693419" h="822325">
                  <a:moveTo>
                    <a:pt x="560895" y="351739"/>
                  </a:moveTo>
                  <a:lnTo>
                    <a:pt x="559828" y="351320"/>
                  </a:lnTo>
                  <a:lnTo>
                    <a:pt x="559930" y="351739"/>
                  </a:lnTo>
                  <a:lnTo>
                    <a:pt x="560895" y="351739"/>
                  </a:lnTo>
                  <a:close/>
                </a:path>
                <a:path w="693419" h="822325">
                  <a:moveTo>
                    <a:pt x="561060" y="262839"/>
                  </a:moveTo>
                  <a:lnTo>
                    <a:pt x="560628" y="263131"/>
                  </a:lnTo>
                  <a:lnTo>
                    <a:pt x="560946" y="263080"/>
                  </a:lnTo>
                  <a:lnTo>
                    <a:pt x="561060" y="262839"/>
                  </a:lnTo>
                  <a:close/>
                </a:path>
                <a:path w="693419" h="822325">
                  <a:moveTo>
                    <a:pt x="561936" y="307289"/>
                  </a:moveTo>
                  <a:lnTo>
                    <a:pt x="545122" y="307289"/>
                  </a:lnTo>
                  <a:lnTo>
                    <a:pt x="495300" y="312369"/>
                  </a:lnTo>
                  <a:lnTo>
                    <a:pt x="506831" y="312369"/>
                  </a:lnTo>
                  <a:lnTo>
                    <a:pt x="520103" y="311099"/>
                  </a:lnTo>
                  <a:lnTo>
                    <a:pt x="533400" y="311099"/>
                  </a:lnTo>
                  <a:lnTo>
                    <a:pt x="546747" y="309829"/>
                  </a:lnTo>
                  <a:lnTo>
                    <a:pt x="561936" y="307289"/>
                  </a:lnTo>
                  <a:close/>
                </a:path>
                <a:path w="693419" h="822325">
                  <a:moveTo>
                    <a:pt x="562051" y="286727"/>
                  </a:moveTo>
                  <a:lnTo>
                    <a:pt x="560781" y="286969"/>
                  </a:lnTo>
                  <a:lnTo>
                    <a:pt x="561657" y="286969"/>
                  </a:lnTo>
                  <a:lnTo>
                    <a:pt x="562051" y="286727"/>
                  </a:lnTo>
                  <a:close/>
                </a:path>
                <a:path w="693419" h="822325">
                  <a:moveTo>
                    <a:pt x="563676" y="356819"/>
                  </a:moveTo>
                  <a:lnTo>
                    <a:pt x="559866" y="356819"/>
                  </a:lnTo>
                  <a:lnTo>
                    <a:pt x="560908" y="358089"/>
                  </a:lnTo>
                  <a:lnTo>
                    <a:pt x="563676" y="356819"/>
                  </a:lnTo>
                  <a:close/>
                </a:path>
                <a:path w="693419" h="822325">
                  <a:moveTo>
                    <a:pt x="564464" y="311099"/>
                  </a:moveTo>
                  <a:lnTo>
                    <a:pt x="560628" y="311099"/>
                  </a:lnTo>
                  <a:lnTo>
                    <a:pt x="559549" y="312369"/>
                  </a:lnTo>
                  <a:lnTo>
                    <a:pt x="564464" y="311099"/>
                  </a:lnTo>
                  <a:close/>
                </a:path>
                <a:path w="693419" h="822325">
                  <a:moveTo>
                    <a:pt x="564502" y="427215"/>
                  </a:moveTo>
                  <a:lnTo>
                    <a:pt x="563778" y="426669"/>
                  </a:lnTo>
                  <a:lnTo>
                    <a:pt x="560654" y="424446"/>
                  </a:lnTo>
                  <a:lnTo>
                    <a:pt x="561848" y="425399"/>
                  </a:lnTo>
                  <a:lnTo>
                    <a:pt x="564502" y="427215"/>
                  </a:lnTo>
                  <a:close/>
                </a:path>
                <a:path w="693419" h="822325">
                  <a:moveTo>
                    <a:pt x="565924" y="313639"/>
                  </a:moveTo>
                  <a:lnTo>
                    <a:pt x="562546" y="313639"/>
                  </a:lnTo>
                  <a:lnTo>
                    <a:pt x="555180" y="314909"/>
                  </a:lnTo>
                  <a:lnTo>
                    <a:pt x="564972" y="314058"/>
                  </a:lnTo>
                  <a:lnTo>
                    <a:pt x="565924" y="313639"/>
                  </a:lnTo>
                  <a:close/>
                </a:path>
                <a:path w="693419" h="822325">
                  <a:moveTo>
                    <a:pt x="576376" y="495249"/>
                  </a:moveTo>
                  <a:lnTo>
                    <a:pt x="572693" y="493979"/>
                  </a:lnTo>
                  <a:lnTo>
                    <a:pt x="569874" y="491439"/>
                  </a:lnTo>
                  <a:lnTo>
                    <a:pt x="572935" y="495249"/>
                  </a:lnTo>
                  <a:lnTo>
                    <a:pt x="576376" y="495249"/>
                  </a:lnTo>
                  <a:close/>
                </a:path>
                <a:path w="693419" h="822325">
                  <a:moveTo>
                    <a:pt x="577761" y="495795"/>
                  </a:moveTo>
                  <a:lnTo>
                    <a:pt x="577481" y="495249"/>
                  </a:lnTo>
                  <a:lnTo>
                    <a:pt x="576376" y="495249"/>
                  </a:lnTo>
                  <a:lnTo>
                    <a:pt x="577761" y="495795"/>
                  </a:lnTo>
                  <a:close/>
                </a:path>
                <a:path w="693419" h="822325">
                  <a:moveTo>
                    <a:pt x="584187" y="318693"/>
                  </a:moveTo>
                  <a:lnTo>
                    <a:pt x="582244" y="317449"/>
                  </a:lnTo>
                  <a:lnTo>
                    <a:pt x="581685" y="317449"/>
                  </a:lnTo>
                  <a:lnTo>
                    <a:pt x="584187" y="318693"/>
                  </a:lnTo>
                  <a:close/>
                </a:path>
                <a:path w="693419" h="822325">
                  <a:moveTo>
                    <a:pt x="584758" y="302209"/>
                  </a:moveTo>
                  <a:lnTo>
                    <a:pt x="583793" y="302209"/>
                  </a:lnTo>
                  <a:lnTo>
                    <a:pt x="583044" y="303479"/>
                  </a:lnTo>
                  <a:lnTo>
                    <a:pt x="584758" y="302209"/>
                  </a:lnTo>
                  <a:close/>
                </a:path>
                <a:path w="693419" h="822325">
                  <a:moveTo>
                    <a:pt x="584911" y="302107"/>
                  </a:moveTo>
                  <a:lnTo>
                    <a:pt x="584758" y="302209"/>
                  </a:lnTo>
                  <a:lnTo>
                    <a:pt x="584911" y="302209"/>
                  </a:lnTo>
                  <a:close/>
                </a:path>
                <a:path w="693419" h="822325">
                  <a:moveTo>
                    <a:pt x="586905" y="352539"/>
                  </a:moveTo>
                  <a:lnTo>
                    <a:pt x="585038" y="353009"/>
                  </a:lnTo>
                  <a:lnTo>
                    <a:pt x="586816" y="353009"/>
                  </a:lnTo>
                  <a:lnTo>
                    <a:pt x="586905" y="352539"/>
                  </a:lnTo>
                  <a:close/>
                </a:path>
                <a:path w="693419" h="822325">
                  <a:moveTo>
                    <a:pt x="587667" y="274167"/>
                  </a:moveTo>
                  <a:lnTo>
                    <a:pt x="586079" y="275539"/>
                  </a:lnTo>
                  <a:lnTo>
                    <a:pt x="586676" y="275539"/>
                  </a:lnTo>
                  <a:lnTo>
                    <a:pt x="587578" y="274421"/>
                  </a:lnTo>
                  <a:lnTo>
                    <a:pt x="587667" y="274167"/>
                  </a:lnTo>
                  <a:close/>
                </a:path>
                <a:path w="693419" h="822325">
                  <a:moveTo>
                    <a:pt x="589597" y="353225"/>
                  </a:moveTo>
                  <a:lnTo>
                    <a:pt x="586740" y="354279"/>
                  </a:lnTo>
                  <a:lnTo>
                    <a:pt x="588251" y="354279"/>
                  </a:lnTo>
                  <a:lnTo>
                    <a:pt x="589597" y="353225"/>
                  </a:lnTo>
                  <a:close/>
                </a:path>
                <a:path w="693419" h="822325">
                  <a:moveTo>
                    <a:pt x="592582" y="301180"/>
                  </a:moveTo>
                  <a:lnTo>
                    <a:pt x="588657" y="304749"/>
                  </a:lnTo>
                  <a:lnTo>
                    <a:pt x="591756" y="302209"/>
                  </a:lnTo>
                  <a:lnTo>
                    <a:pt x="592582" y="301180"/>
                  </a:lnTo>
                  <a:close/>
                </a:path>
                <a:path w="693419" h="822325">
                  <a:moveTo>
                    <a:pt x="592848" y="300939"/>
                  </a:moveTo>
                  <a:lnTo>
                    <a:pt x="592582" y="301180"/>
                  </a:lnTo>
                  <a:lnTo>
                    <a:pt x="592848" y="300939"/>
                  </a:lnTo>
                  <a:close/>
                </a:path>
                <a:path w="693419" h="822325">
                  <a:moveTo>
                    <a:pt x="595223" y="468337"/>
                  </a:moveTo>
                  <a:lnTo>
                    <a:pt x="590753" y="467309"/>
                  </a:lnTo>
                  <a:lnTo>
                    <a:pt x="594321" y="471119"/>
                  </a:lnTo>
                  <a:lnTo>
                    <a:pt x="595223" y="468337"/>
                  </a:lnTo>
                  <a:close/>
                </a:path>
                <a:path w="693419" h="822325">
                  <a:moveTo>
                    <a:pt x="596303" y="468579"/>
                  </a:moveTo>
                  <a:lnTo>
                    <a:pt x="595388" y="467829"/>
                  </a:lnTo>
                  <a:lnTo>
                    <a:pt x="595223" y="468337"/>
                  </a:lnTo>
                  <a:lnTo>
                    <a:pt x="596303" y="468579"/>
                  </a:lnTo>
                  <a:close/>
                </a:path>
                <a:path w="693419" h="822325">
                  <a:moveTo>
                    <a:pt x="599757" y="448259"/>
                  </a:moveTo>
                  <a:lnTo>
                    <a:pt x="587730" y="441909"/>
                  </a:lnTo>
                  <a:lnTo>
                    <a:pt x="574903" y="434289"/>
                  </a:lnTo>
                  <a:lnTo>
                    <a:pt x="564502" y="427215"/>
                  </a:lnTo>
                  <a:lnTo>
                    <a:pt x="579170" y="438099"/>
                  </a:lnTo>
                  <a:lnTo>
                    <a:pt x="599160" y="448259"/>
                  </a:lnTo>
                  <a:lnTo>
                    <a:pt x="599757" y="448259"/>
                  </a:lnTo>
                  <a:close/>
                </a:path>
                <a:path w="693419" h="822325">
                  <a:moveTo>
                    <a:pt x="608457" y="260299"/>
                  </a:moveTo>
                  <a:lnTo>
                    <a:pt x="607987" y="259156"/>
                  </a:lnTo>
                  <a:lnTo>
                    <a:pt x="607783" y="259029"/>
                  </a:lnTo>
                  <a:lnTo>
                    <a:pt x="607212" y="257759"/>
                  </a:lnTo>
                  <a:lnTo>
                    <a:pt x="606704" y="257759"/>
                  </a:lnTo>
                  <a:lnTo>
                    <a:pt x="608457" y="260299"/>
                  </a:lnTo>
                  <a:close/>
                </a:path>
                <a:path w="693419" h="822325">
                  <a:moveTo>
                    <a:pt x="611949" y="358038"/>
                  </a:moveTo>
                  <a:lnTo>
                    <a:pt x="611822" y="358089"/>
                  </a:lnTo>
                  <a:lnTo>
                    <a:pt x="611949" y="358038"/>
                  </a:lnTo>
                  <a:close/>
                </a:path>
                <a:path w="693419" h="822325">
                  <a:moveTo>
                    <a:pt x="613676" y="446989"/>
                  </a:moveTo>
                  <a:lnTo>
                    <a:pt x="609981" y="445719"/>
                  </a:lnTo>
                  <a:lnTo>
                    <a:pt x="610019" y="446989"/>
                  </a:lnTo>
                  <a:lnTo>
                    <a:pt x="613676" y="446989"/>
                  </a:lnTo>
                  <a:close/>
                </a:path>
                <a:path w="693419" h="822325">
                  <a:moveTo>
                    <a:pt x="614159" y="186639"/>
                  </a:moveTo>
                  <a:lnTo>
                    <a:pt x="609041" y="186639"/>
                  </a:lnTo>
                  <a:lnTo>
                    <a:pt x="607148" y="185369"/>
                  </a:lnTo>
                  <a:lnTo>
                    <a:pt x="605878" y="185369"/>
                  </a:lnTo>
                  <a:lnTo>
                    <a:pt x="606666" y="186639"/>
                  </a:lnTo>
                  <a:lnTo>
                    <a:pt x="611936" y="187896"/>
                  </a:lnTo>
                  <a:lnTo>
                    <a:pt x="614159" y="186639"/>
                  </a:lnTo>
                  <a:close/>
                </a:path>
                <a:path w="693419" h="822325">
                  <a:moveTo>
                    <a:pt x="615213" y="455549"/>
                  </a:moveTo>
                  <a:lnTo>
                    <a:pt x="614248" y="454609"/>
                  </a:lnTo>
                  <a:lnTo>
                    <a:pt x="613524" y="454609"/>
                  </a:lnTo>
                  <a:lnTo>
                    <a:pt x="615213" y="455549"/>
                  </a:lnTo>
                  <a:close/>
                </a:path>
                <a:path w="693419" h="822325">
                  <a:moveTo>
                    <a:pt x="616165" y="277380"/>
                  </a:moveTo>
                  <a:lnTo>
                    <a:pt x="609625" y="279425"/>
                  </a:lnTo>
                  <a:lnTo>
                    <a:pt x="614184" y="278079"/>
                  </a:lnTo>
                  <a:lnTo>
                    <a:pt x="616165" y="277380"/>
                  </a:lnTo>
                  <a:close/>
                </a:path>
                <a:path w="693419" h="822325">
                  <a:moveTo>
                    <a:pt x="616267" y="456133"/>
                  </a:moveTo>
                  <a:lnTo>
                    <a:pt x="615213" y="455549"/>
                  </a:lnTo>
                  <a:lnTo>
                    <a:pt x="615556" y="455879"/>
                  </a:lnTo>
                  <a:lnTo>
                    <a:pt x="616267" y="456133"/>
                  </a:lnTo>
                  <a:close/>
                </a:path>
                <a:path w="693419" h="822325">
                  <a:moveTo>
                    <a:pt x="620331" y="454304"/>
                  </a:moveTo>
                  <a:lnTo>
                    <a:pt x="618121" y="453339"/>
                  </a:lnTo>
                  <a:lnTo>
                    <a:pt x="617308" y="453339"/>
                  </a:lnTo>
                  <a:lnTo>
                    <a:pt x="620255" y="454609"/>
                  </a:lnTo>
                  <a:lnTo>
                    <a:pt x="620331" y="454304"/>
                  </a:lnTo>
                  <a:close/>
                </a:path>
                <a:path w="693419" h="822325">
                  <a:moveTo>
                    <a:pt x="624586" y="356819"/>
                  </a:moveTo>
                  <a:lnTo>
                    <a:pt x="623290" y="356819"/>
                  </a:lnTo>
                  <a:lnTo>
                    <a:pt x="623798" y="357720"/>
                  </a:lnTo>
                  <a:lnTo>
                    <a:pt x="624586" y="356819"/>
                  </a:lnTo>
                  <a:close/>
                </a:path>
                <a:path w="693419" h="822325">
                  <a:moveTo>
                    <a:pt x="624725" y="359359"/>
                  </a:moveTo>
                  <a:lnTo>
                    <a:pt x="623798" y="357720"/>
                  </a:lnTo>
                  <a:lnTo>
                    <a:pt x="621195" y="360629"/>
                  </a:lnTo>
                  <a:lnTo>
                    <a:pt x="624725" y="359359"/>
                  </a:lnTo>
                  <a:close/>
                </a:path>
                <a:path w="693419" h="822325">
                  <a:moveTo>
                    <a:pt x="625373" y="434543"/>
                  </a:moveTo>
                  <a:lnTo>
                    <a:pt x="625182" y="434289"/>
                  </a:lnTo>
                  <a:lnTo>
                    <a:pt x="623417" y="433019"/>
                  </a:lnTo>
                  <a:lnTo>
                    <a:pt x="625373" y="434543"/>
                  </a:lnTo>
                  <a:close/>
                </a:path>
                <a:path w="693419" h="822325">
                  <a:moveTo>
                    <a:pt x="626097" y="129451"/>
                  </a:moveTo>
                  <a:lnTo>
                    <a:pt x="625944" y="129489"/>
                  </a:lnTo>
                  <a:lnTo>
                    <a:pt x="626097" y="129451"/>
                  </a:lnTo>
                  <a:close/>
                </a:path>
                <a:path w="693419" h="822325">
                  <a:moveTo>
                    <a:pt x="626198" y="125120"/>
                  </a:moveTo>
                  <a:lnTo>
                    <a:pt x="626059" y="124587"/>
                  </a:lnTo>
                  <a:lnTo>
                    <a:pt x="625297" y="125679"/>
                  </a:lnTo>
                  <a:lnTo>
                    <a:pt x="626198" y="125120"/>
                  </a:lnTo>
                  <a:close/>
                </a:path>
                <a:path w="693419" h="822325">
                  <a:moveTo>
                    <a:pt x="626224" y="124358"/>
                  </a:moveTo>
                  <a:lnTo>
                    <a:pt x="626008" y="124409"/>
                  </a:lnTo>
                  <a:lnTo>
                    <a:pt x="626059" y="124587"/>
                  </a:lnTo>
                  <a:lnTo>
                    <a:pt x="626224" y="124358"/>
                  </a:lnTo>
                  <a:close/>
                </a:path>
                <a:path w="693419" h="822325">
                  <a:moveTo>
                    <a:pt x="627557" y="426885"/>
                  </a:moveTo>
                  <a:lnTo>
                    <a:pt x="626605" y="426669"/>
                  </a:lnTo>
                  <a:lnTo>
                    <a:pt x="625678" y="426669"/>
                  </a:lnTo>
                  <a:lnTo>
                    <a:pt x="627557" y="426885"/>
                  </a:lnTo>
                  <a:close/>
                </a:path>
                <a:path w="693419" h="822325">
                  <a:moveTo>
                    <a:pt x="629310" y="241020"/>
                  </a:moveTo>
                  <a:lnTo>
                    <a:pt x="628637" y="241249"/>
                  </a:lnTo>
                  <a:lnTo>
                    <a:pt x="628827" y="241249"/>
                  </a:lnTo>
                  <a:lnTo>
                    <a:pt x="629310" y="241020"/>
                  </a:lnTo>
                  <a:close/>
                </a:path>
                <a:path w="693419" h="822325">
                  <a:moveTo>
                    <a:pt x="629983" y="259753"/>
                  </a:moveTo>
                  <a:lnTo>
                    <a:pt x="629018" y="260299"/>
                  </a:lnTo>
                  <a:lnTo>
                    <a:pt x="629691" y="260604"/>
                  </a:lnTo>
                  <a:lnTo>
                    <a:pt x="629983" y="259753"/>
                  </a:lnTo>
                  <a:close/>
                </a:path>
                <a:path w="693419" h="822325">
                  <a:moveTo>
                    <a:pt x="631799" y="203111"/>
                  </a:moveTo>
                  <a:lnTo>
                    <a:pt x="631583" y="203149"/>
                  </a:lnTo>
                  <a:lnTo>
                    <a:pt x="631748" y="203149"/>
                  </a:lnTo>
                  <a:close/>
                </a:path>
                <a:path w="693419" h="822325">
                  <a:moveTo>
                    <a:pt x="631850" y="261569"/>
                  </a:moveTo>
                  <a:lnTo>
                    <a:pt x="629691" y="260604"/>
                  </a:lnTo>
                  <a:lnTo>
                    <a:pt x="628510" y="264109"/>
                  </a:lnTo>
                  <a:lnTo>
                    <a:pt x="631850" y="261569"/>
                  </a:lnTo>
                  <a:close/>
                </a:path>
                <a:path w="693419" h="822325">
                  <a:moveTo>
                    <a:pt x="637425" y="413969"/>
                  </a:moveTo>
                  <a:lnTo>
                    <a:pt x="635520" y="412699"/>
                  </a:lnTo>
                  <a:lnTo>
                    <a:pt x="635736" y="413969"/>
                  </a:lnTo>
                  <a:lnTo>
                    <a:pt x="637425" y="413969"/>
                  </a:lnTo>
                  <a:close/>
                </a:path>
                <a:path w="693419" h="822325">
                  <a:moveTo>
                    <a:pt x="637552" y="289204"/>
                  </a:moveTo>
                  <a:lnTo>
                    <a:pt x="636689" y="289509"/>
                  </a:lnTo>
                  <a:lnTo>
                    <a:pt x="637146" y="289979"/>
                  </a:lnTo>
                  <a:lnTo>
                    <a:pt x="637552" y="289204"/>
                  </a:lnTo>
                  <a:close/>
                </a:path>
                <a:path w="693419" h="822325">
                  <a:moveTo>
                    <a:pt x="638962" y="125679"/>
                  </a:moveTo>
                  <a:lnTo>
                    <a:pt x="629602" y="125679"/>
                  </a:lnTo>
                  <a:lnTo>
                    <a:pt x="628726" y="126060"/>
                  </a:lnTo>
                  <a:lnTo>
                    <a:pt x="626097" y="129451"/>
                  </a:lnTo>
                  <a:lnTo>
                    <a:pt x="638962" y="125679"/>
                  </a:lnTo>
                  <a:close/>
                </a:path>
                <a:path w="693419" h="822325">
                  <a:moveTo>
                    <a:pt x="639191" y="292049"/>
                  </a:moveTo>
                  <a:lnTo>
                    <a:pt x="637146" y="289979"/>
                  </a:lnTo>
                  <a:lnTo>
                    <a:pt x="635393" y="293319"/>
                  </a:lnTo>
                  <a:lnTo>
                    <a:pt x="639191" y="292049"/>
                  </a:lnTo>
                  <a:close/>
                </a:path>
                <a:path w="693419" h="822325">
                  <a:moveTo>
                    <a:pt x="643839" y="408889"/>
                  </a:moveTo>
                  <a:lnTo>
                    <a:pt x="641438" y="407619"/>
                  </a:lnTo>
                  <a:lnTo>
                    <a:pt x="639521" y="407619"/>
                  </a:lnTo>
                  <a:lnTo>
                    <a:pt x="641578" y="408889"/>
                  </a:lnTo>
                  <a:lnTo>
                    <a:pt x="643839" y="408889"/>
                  </a:lnTo>
                  <a:close/>
                </a:path>
                <a:path w="693419" h="822325">
                  <a:moveTo>
                    <a:pt x="645515" y="200609"/>
                  </a:moveTo>
                  <a:lnTo>
                    <a:pt x="635215" y="200621"/>
                  </a:lnTo>
                  <a:lnTo>
                    <a:pt x="631799" y="203111"/>
                  </a:lnTo>
                  <a:lnTo>
                    <a:pt x="645515" y="200609"/>
                  </a:lnTo>
                  <a:close/>
                </a:path>
                <a:path w="693419" h="822325">
                  <a:moveTo>
                    <a:pt x="646544" y="410159"/>
                  </a:moveTo>
                  <a:lnTo>
                    <a:pt x="644486" y="408889"/>
                  </a:lnTo>
                  <a:lnTo>
                    <a:pt x="643839" y="408889"/>
                  </a:lnTo>
                  <a:lnTo>
                    <a:pt x="646417" y="410260"/>
                  </a:lnTo>
                  <a:lnTo>
                    <a:pt x="646544" y="410159"/>
                  </a:lnTo>
                  <a:close/>
                </a:path>
                <a:path w="693419" h="822325">
                  <a:moveTo>
                    <a:pt x="646734" y="397281"/>
                  </a:moveTo>
                  <a:lnTo>
                    <a:pt x="643572" y="396189"/>
                  </a:lnTo>
                  <a:lnTo>
                    <a:pt x="645617" y="397459"/>
                  </a:lnTo>
                  <a:lnTo>
                    <a:pt x="646734" y="397281"/>
                  </a:lnTo>
                  <a:close/>
                </a:path>
                <a:path w="693419" h="822325">
                  <a:moveTo>
                    <a:pt x="647661" y="397116"/>
                  </a:moveTo>
                  <a:lnTo>
                    <a:pt x="646734" y="397281"/>
                  </a:lnTo>
                  <a:lnTo>
                    <a:pt x="647280" y="397459"/>
                  </a:lnTo>
                  <a:lnTo>
                    <a:pt x="647661" y="397116"/>
                  </a:lnTo>
                  <a:close/>
                </a:path>
                <a:path w="693419" h="822325">
                  <a:moveTo>
                    <a:pt x="647852" y="195529"/>
                  </a:moveTo>
                  <a:lnTo>
                    <a:pt x="646061" y="195529"/>
                  </a:lnTo>
                  <a:lnTo>
                    <a:pt x="632231" y="199339"/>
                  </a:lnTo>
                  <a:lnTo>
                    <a:pt x="632764" y="200609"/>
                  </a:lnTo>
                  <a:lnTo>
                    <a:pt x="647852" y="195529"/>
                  </a:lnTo>
                  <a:close/>
                </a:path>
                <a:path w="693419" h="822325">
                  <a:moveTo>
                    <a:pt x="651700" y="382219"/>
                  </a:moveTo>
                  <a:lnTo>
                    <a:pt x="649960" y="380949"/>
                  </a:lnTo>
                  <a:lnTo>
                    <a:pt x="650290" y="382219"/>
                  </a:lnTo>
                  <a:lnTo>
                    <a:pt x="651700" y="382219"/>
                  </a:lnTo>
                  <a:close/>
                </a:path>
                <a:path w="693419" h="822325">
                  <a:moveTo>
                    <a:pt x="657631" y="376250"/>
                  </a:moveTo>
                  <a:lnTo>
                    <a:pt x="656844" y="375869"/>
                  </a:lnTo>
                  <a:lnTo>
                    <a:pt x="656640" y="375869"/>
                  </a:lnTo>
                  <a:lnTo>
                    <a:pt x="657631" y="376250"/>
                  </a:lnTo>
                  <a:close/>
                </a:path>
                <a:path w="693419" h="822325">
                  <a:moveTo>
                    <a:pt x="659853" y="142481"/>
                  </a:moveTo>
                  <a:lnTo>
                    <a:pt x="649020" y="144729"/>
                  </a:lnTo>
                  <a:lnTo>
                    <a:pt x="650735" y="147269"/>
                  </a:lnTo>
                  <a:lnTo>
                    <a:pt x="659853" y="142481"/>
                  </a:lnTo>
                  <a:close/>
                </a:path>
                <a:path w="693419" h="822325">
                  <a:moveTo>
                    <a:pt x="659993" y="377139"/>
                  </a:moveTo>
                  <a:lnTo>
                    <a:pt x="657631" y="376250"/>
                  </a:lnTo>
                  <a:lnTo>
                    <a:pt x="659511" y="377139"/>
                  </a:lnTo>
                  <a:lnTo>
                    <a:pt x="659993" y="377139"/>
                  </a:lnTo>
                  <a:close/>
                </a:path>
                <a:path w="693419" h="822325">
                  <a:moveTo>
                    <a:pt x="660539" y="259029"/>
                  </a:moveTo>
                  <a:lnTo>
                    <a:pt x="639127" y="269189"/>
                  </a:lnTo>
                  <a:lnTo>
                    <a:pt x="616165" y="277380"/>
                  </a:lnTo>
                  <a:lnTo>
                    <a:pt x="622007" y="275539"/>
                  </a:lnTo>
                  <a:lnTo>
                    <a:pt x="648487" y="266649"/>
                  </a:lnTo>
                  <a:lnTo>
                    <a:pt x="660539" y="259029"/>
                  </a:lnTo>
                  <a:close/>
                </a:path>
                <a:path w="693419" h="822325">
                  <a:moveTo>
                    <a:pt x="661441" y="377139"/>
                  </a:moveTo>
                  <a:lnTo>
                    <a:pt x="659993" y="377139"/>
                  </a:lnTo>
                  <a:lnTo>
                    <a:pt x="661212" y="377609"/>
                  </a:lnTo>
                  <a:lnTo>
                    <a:pt x="661441" y="377139"/>
                  </a:lnTo>
                  <a:close/>
                </a:path>
                <a:path w="693419" h="822325">
                  <a:moveTo>
                    <a:pt x="662559" y="141058"/>
                  </a:moveTo>
                  <a:lnTo>
                    <a:pt x="659853" y="142481"/>
                  </a:lnTo>
                  <a:lnTo>
                    <a:pt x="661225" y="142189"/>
                  </a:lnTo>
                  <a:lnTo>
                    <a:pt x="662559" y="141058"/>
                  </a:lnTo>
                  <a:close/>
                </a:path>
                <a:path w="693419" h="822325">
                  <a:moveTo>
                    <a:pt x="664095" y="227177"/>
                  </a:moveTo>
                  <a:lnTo>
                    <a:pt x="662724" y="228549"/>
                  </a:lnTo>
                  <a:lnTo>
                    <a:pt x="662470" y="228854"/>
                  </a:lnTo>
                  <a:lnTo>
                    <a:pt x="663930" y="228549"/>
                  </a:lnTo>
                  <a:lnTo>
                    <a:pt x="664095" y="227177"/>
                  </a:lnTo>
                  <a:close/>
                </a:path>
                <a:path w="693419" h="822325">
                  <a:moveTo>
                    <a:pt x="673011" y="248869"/>
                  </a:moveTo>
                  <a:lnTo>
                    <a:pt x="672033" y="246037"/>
                  </a:lnTo>
                  <a:lnTo>
                    <a:pt x="667575" y="251409"/>
                  </a:lnTo>
                  <a:lnTo>
                    <a:pt x="673011" y="248869"/>
                  </a:lnTo>
                  <a:close/>
                </a:path>
                <a:path w="693419" h="822325">
                  <a:moveTo>
                    <a:pt x="673887" y="243789"/>
                  </a:moveTo>
                  <a:lnTo>
                    <a:pt x="671677" y="245033"/>
                  </a:lnTo>
                  <a:lnTo>
                    <a:pt x="672033" y="246037"/>
                  </a:lnTo>
                  <a:lnTo>
                    <a:pt x="673887" y="243789"/>
                  </a:lnTo>
                  <a:close/>
                </a:path>
                <a:path w="693419" h="822325">
                  <a:moveTo>
                    <a:pt x="674966" y="285699"/>
                  </a:moveTo>
                  <a:lnTo>
                    <a:pt x="673468" y="286512"/>
                  </a:lnTo>
                  <a:lnTo>
                    <a:pt x="673582" y="286702"/>
                  </a:lnTo>
                  <a:lnTo>
                    <a:pt x="674966" y="285699"/>
                  </a:lnTo>
                  <a:close/>
                </a:path>
                <a:path w="693419" h="822325">
                  <a:moveTo>
                    <a:pt x="675271" y="289509"/>
                  </a:moveTo>
                  <a:lnTo>
                    <a:pt x="673582" y="286702"/>
                  </a:lnTo>
                  <a:lnTo>
                    <a:pt x="669696" y="289509"/>
                  </a:lnTo>
                  <a:lnTo>
                    <a:pt x="675271" y="289509"/>
                  </a:lnTo>
                  <a:close/>
                </a:path>
                <a:path w="693419" h="822325">
                  <a:moveTo>
                    <a:pt x="675944" y="302310"/>
                  </a:moveTo>
                  <a:lnTo>
                    <a:pt x="675805" y="302209"/>
                  </a:lnTo>
                  <a:lnTo>
                    <a:pt x="675398" y="302209"/>
                  </a:lnTo>
                  <a:lnTo>
                    <a:pt x="675944" y="302310"/>
                  </a:lnTo>
                  <a:close/>
                </a:path>
                <a:path w="693419" h="822325">
                  <a:moveTo>
                    <a:pt x="676084" y="258394"/>
                  </a:moveTo>
                  <a:lnTo>
                    <a:pt x="674039" y="259029"/>
                  </a:lnTo>
                  <a:lnTo>
                    <a:pt x="674522" y="259029"/>
                  </a:lnTo>
                  <a:lnTo>
                    <a:pt x="676084" y="258394"/>
                  </a:lnTo>
                  <a:close/>
                </a:path>
                <a:path w="693419" h="822325">
                  <a:moveTo>
                    <a:pt x="678103" y="257759"/>
                  </a:moveTo>
                  <a:lnTo>
                    <a:pt x="677621" y="257759"/>
                  </a:lnTo>
                  <a:lnTo>
                    <a:pt x="676084" y="258394"/>
                  </a:lnTo>
                  <a:lnTo>
                    <a:pt x="678103" y="257759"/>
                  </a:lnTo>
                  <a:close/>
                </a:path>
                <a:path w="693419" h="822325">
                  <a:moveTo>
                    <a:pt x="683082" y="293814"/>
                  </a:moveTo>
                  <a:lnTo>
                    <a:pt x="673582" y="294589"/>
                  </a:lnTo>
                  <a:lnTo>
                    <a:pt x="672236" y="295859"/>
                  </a:lnTo>
                  <a:lnTo>
                    <a:pt x="674319" y="295859"/>
                  </a:lnTo>
                  <a:lnTo>
                    <a:pt x="683082" y="293814"/>
                  </a:lnTo>
                  <a:close/>
                </a:path>
                <a:path w="693419" h="822325">
                  <a:moveTo>
                    <a:pt x="687514" y="293458"/>
                  </a:moveTo>
                  <a:lnTo>
                    <a:pt x="687285" y="292049"/>
                  </a:lnTo>
                  <a:lnTo>
                    <a:pt x="685215" y="293319"/>
                  </a:lnTo>
                  <a:lnTo>
                    <a:pt x="683082" y="293814"/>
                  </a:lnTo>
                  <a:lnTo>
                    <a:pt x="687514" y="293458"/>
                  </a:lnTo>
                  <a:close/>
                </a:path>
                <a:path w="693419" h="822325">
                  <a:moveTo>
                    <a:pt x="693280" y="292049"/>
                  </a:moveTo>
                  <a:lnTo>
                    <a:pt x="691565" y="286969"/>
                  </a:lnTo>
                  <a:lnTo>
                    <a:pt x="689241" y="285699"/>
                  </a:lnTo>
                  <a:lnTo>
                    <a:pt x="689190" y="293319"/>
                  </a:lnTo>
                  <a:lnTo>
                    <a:pt x="687514" y="293458"/>
                  </a:lnTo>
                  <a:lnTo>
                    <a:pt x="688098" y="297129"/>
                  </a:lnTo>
                  <a:lnTo>
                    <a:pt x="678586" y="299669"/>
                  </a:lnTo>
                  <a:lnTo>
                    <a:pt x="676529" y="300939"/>
                  </a:lnTo>
                  <a:lnTo>
                    <a:pt x="682180" y="300939"/>
                  </a:lnTo>
                  <a:lnTo>
                    <a:pt x="682244" y="303479"/>
                  </a:lnTo>
                  <a:lnTo>
                    <a:pt x="675944" y="302310"/>
                  </a:lnTo>
                  <a:lnTo>
                    <a:pt x="677532" y="303479"/>
                  </a:lnTo>
                  <a:lnTo>
                    <a:pt x="679983" y="303479"/>
                  </a:lnTo>
                  <a:lnTo>
                    <a:pt x="679246" y="304749"/>
                  </a:lnTo>
                  <a:lnTo>
                    <a:pt x="668210" y="309829"/>
                  </a:lnTo>
                  <a:lnTo>
                    <a:pt x="666711" y="309829"/>
                  </a:lnTo>
                  <a:lnTo>
                    <a:pt x="667410" y="311099"/>
                  </a:lnTo>
                  <a:lnTo>
                    <a:pt x="671106" y="309829"/>
                  </a:lnTo>
                  <a:lnTo>
                    <a:pt x="660133" y="317449"/>
                  </a:lnTo>
                  <a:lnTo>
                    <a:pt x="656983" y="314909"/>
                  </a:lnTo>
                  <a:lnTo>
                    <a:pt x="651433" y="317449"/>
                  </a:lnTo>
                  <a:lnTo>
                    <a:pt x="646137" y="317449"/>
                  </a:lnTo>
                  <a:lnTo>
                    <a:pt x="643013" y="318719"/>
                  </a:lnTo>
                  <a:lnTo>
                    <a:pt x="640969" y="317449"/>
                  </a:lnTo>
                  <a:lnTo>
                    <a:pt x="638162" y="316179"/>
                  </a:lnTo>
                  <a:lnTo>
                    <a:pt x="636320" y="316179"/>
                  </a:lnTo>
                  <a:lnTo>
                    <a:pt x="639165" y="317449"/>
                  </a:lnTo>
                  <a:lnTo>
                    <a:pt x="638162" y="318693"/>
                  </a:lnTo>
                  <a:lnTo>
                    <a:pt x="625360" y="319989"/>
                  </a:lnTo>
                  <a:lnTo>
                    <a:pt x="621817" y="319989"/>
                  </a:lnTo>
                  <a:lnTo>
                    <a:pt x="619848" y="318693"/>
                  </a:lnTo>
                  <a:lnTo>
                    <a:pt x="616572" y="316179"/>
                  </a:lnTo>
                  <a:lnTo>
                    <a:pt x="615340" y="314909"/>
                  </a:lnTo>
                  <a:lnTo>
                    <a:pt x="615543" y="316179"/>
                  </a:lnTo>
                  <a:lnTo>
                    <a:pt x="616864" y="319989"/>
                  </a:lnTo>
                  <a:lnTo>
                    <a:pt x="614121" y="319989"/>
                  </a:lnTo>
                  <a:lnTo>
                    <a:pt x="612025" y="321259"/>
                  </a:lnTo>
                  <a:lnTo>
                    <a:pt x="610590" y="321259"/>
                  </a:lnTo>
                  <a:lnTo>
                    <a:pt x="604761" y="319989"/>
                  </a:lnTo>
                  <a:lnTo>
                    <a:pt x="605485" y="321259"/>
                  </a:lnTo>
                  <a:lnTo>
                    <a:pt x="590435" y="321259"/>
                  </a:lnTo>
                  <a:lnTo>
                    <a:pt x="588340" y="319989"/>
                  </a:lnTo>
                  <a:lnTo>
                    <a:pt x="584250" y="318731"/>
                  </a:lnTo>
                  <a:lnTo>
                    <a:pt x="584441" y="319989"/>
                  </a:lnTo>
                  <a:lnTo>
                    <a:pt x="585520" y="321259"/>
                  </a:lnTo>
                  <a:lnTo>
                    <a:pt x="582218" y="319989"/>
                  </a:lnTo>
                  <a:lnTo>
                    <a:pt x="578319" y="317449"/>
                  </a:lnTo>
                  <a:lnTo>
                    <a:pt x="575017" y="316179"/>
                  </a:lnTo>
                  <a:lnTo>
                    <a:pt x="579374" y="318731"/>
                  </a:lnTo>
                  <a:lnTo>
                    <a:pt x="579970" y="319989"/>
                  </a:lnTo>
                  <a:lnTo>
                    <a:pt x="581177" y="321259"/>
                  </a:lnTo>
                  <a:lnTo>
                    <a:pt x="580720" y="321259"/>
                  </a:lnTo>
                  <a:lnTo>
                    <a:pt x="572566" y="319989"/>
                  </a:lnTo>
                  <a:lnTo>
                    <a:pt x="562406" y="318731"/>
                  </a:lnTo>
                  <a:lnTo>
                    <a:pt x="567029" y="317449"/>
                  </a:lnTo>
                  <a:lnTo>
                    <a:pt x="571715" y="314909"/>
                  </a:lnTo>
                  <a:lnTo>
                    <a:pt x="574116" y="311099"/>
                  </a:lnTo>
                  <a:lnTo>
                    <a:pt x="588022" y="309829"/>
                  </a:lnTo>
                  <a:lnTo>
                    <a:pt x="628662" y="306019"/>
                  </a:lnTo>
                  <a:lnTo>
                    <a:pt x="649300" y="303479"/>
                  </a:lnTo>
                  <a:lnTo>
                    <a:pt x="658926" y="298399"/>
                  </a:lnTo>
                  <a:lnTo>
                    <a:pt x="640270" y="303479"/>
                  </a:lnTo>
                  <a:lnTo>
                    <a:pt x="596811" y="308559"/>
                  </a:lnTo>
                  <a:lnTo>
                    <a:pt x="574992" y="309829"/>
                  </a:lnTo>
                  <a:lnTo>
                    <a:pt x="576440" y="307289"/>
                  </a:lnTo>
                  <a:lnTo>
                    <a:pt x="575779" y="303479"/>
                  </a:lnTo>
                  <a:lnTo>
                    <a:pt x="574738" y="302209"/>
                  </a:lnTo>
                  <a:lnTo>
                    <a:pt x="573379" y="300939"/>
                  </a:lnTo>
                  <a:lnTo>
                    <a:pt x="584327" y="299669"/>
                  </a:lnTo>
                  <a:lnTo>
                    <a:pt x="584720" y="299669"/>
                  </a:lnTo>
                  <a:lnTo>
                    <a:pt x="584911" y="302107"/>
                  </a:lnTo>
                  <a:lnTo>
                    <a:pt x="588187" y="299669"/>
                  </a:lnTo>
                  <a:lnTo>
                    <a:pt x="588556" y="300939"/>
                  </a:lnTo>
                  <a:lnTo>
                    <a:pt x="586828" y="302310"/>
                  </a:lnTo>
                  <a:lnTo>
                    <a:pt x="585508" y="303479"/>
                  </a:lnTo>
                  <a:lnTo>
                    <a:pt x="592353" y="298399"/>
                  </a:lnTo>
                  <a:lnTo>
                    <a:pt x="592823" y="300875"/>
                  </a:lnTo>
                  <a:lnTo>
                    <a:pt x="594791" y="298399"/>
                  </a:lnTo>
                  <a:lnTo>
                    <a:pt x="611238" y="295859"/>
                  </a:lnTo>
                  <a:lnTo>
                    <a:pt x="619379" y="293319"/>
                  </a:lnTo>
                  <a:lnTo>
                    <a:pt x="624865" y="290779"/>
                  </a:lnTo>
                  <a:lnTo>
                    <a:pt x="624776" y="293458"/>
                  </a:lnTo>
                  <a:lnTo>
                    <a:pt x="624078" y="294589"/>
                  </a:lnTo>
                  <a:lnTo>
                    <a:pt x="622528" y="295859"/>
                  </a:lnTo>
                  <a:lnTo>
                    <a:pt x="626694" y="294589"/>
                  </a:lnTo>
                  <a:lnTo>
                    <a:pt x="625817" y="290779"/>
                  </a:lnTo>
                  <a:lnTo>
                    <a:pt x="625538" y="289509"/>
                  </a:lnTo>
                  <a:lnTo>
                    <a:pt x="631825" y="290779"/>
                  </a:lnTo>
                  <a:lnTo>
                    <a:pt x="628802" y="294589"/>
                  </a:lnTo>
                  <a:lnTo>
                    <a:pt x="632942" y="293319"/>
                  </a:lnTo>
                  <a:lnTo>
                    <a:pt x="632472" y="288239"/>
                  </a:lnTo>
                  <a:lnTo>
                    <a:pt x="638060" y="288239"/>
                  </a:lnTo>
                  <a:lnTo>
                    <a:pt x="637552" y="289204"/>
                  </a:lnTo>
                  <a:lnTo>
                    <a:pt x="643953" y="286969"/>
                  </a:lnTo>
                  <a:lnTo>
                    <a:pt x="645858" y="286969"/>
                  </a:lnTo>
                  <a:lnTo>
                    <a:pt x="644944" y="288239"/>
                  </a:lnTo>
                  <a:lnTo>
                    <a:pt x="646849" y="288239"/>
                  </a:lnTo>
                  <a:lnTo>
                    <a:pt x="650036" y="286969"/>
                  </a:lnTo>
                  <a:lnTo>
                    <a:pt x="659828" y="284429"/>
                  </a:lnTo>
                  <a:lnTo>
                    <a:pt x="671068" y="284429"/>
                  </a:lnTo>
                  <a:lnTo>
                    <a:pt x="671918" y="285699"/>
                  </a:lnTo>
                  <a:lnTo>
                    <a:pt x="661758" y="292049"/>
                  </a:lnTo>
                  <a:lnTo>
                    <a:pt x="662063" y="292049"/>
                  </a:lnTo>
                  <a:lnTo>
                    <a:pt x="672630" y="286969"/>
                  </a:lnTo>
                  <a:lnTo>
                    <a:pt x="673468" y="286512"/>
                  </a:lnTo>
                  <a:lnTo>
                    <a:pt x="672223" y="284429"/>
                  </a:lnTo>
                  <a:lnTo>
                    <a:pt x="684530" y="288239"/>
                  </a:lnTo>
                  <a:lnTo>
                    <a:pt x="684072" y="288239"/>
                  </a:lnTo>
                  <a:lnTo>
                    <a:pt x="671944" y="293319"/>
                  </a:lnTo>
                  <a:lnTo>
                    <a:pt x="672871" y="293319"/>
                  </a:lnTo>
                  <a:lnTo>
                    <a:pt x="685939" y="288239"/>
                  </a:lnTo>
                  <a:lnTo>
                    <a:pt x="687324" y="288239"/>
                  </a:lnTo>
                  <a:lnTo>
                    <a:pt x="689190" y="293319"/>
                  </a:lnTo>
                  <a:lnTo>
                    <a:pt x="689190" y="285686"/>
                  </a:lnTo>
                  <a:lnTo>
                    <a:pt x="684212" y="284429"/>
                  </a:lnTo>
                  <a:lnTo>
                    <a:pt x="682777" y="283159"/>
                  </a:lnTo>
                  <a:lnTo>
                    <a:pt x="674941" y="281889"/>
                  </a:lnTo>
                  <a:lnTo>
                    <a:pt x="669023" y="280619"/>
                  </a:lnTo>
                  <a:lnTo>
                    <a:pt x="665340" y="280619"/>
                  </a:lnTo>
                  <a:lnTo>
                    <a:pt x="661555" y="281889"/>
                  </a:lnTo>
                  <a:lnTo>
                    <a:pt x="652780" y="283159"/>
                  </a:lnTo>
                  <a:lnTo>
                    <a:pt x="648627" y="283159"/>
                  </a:lnTo>
                  <a:lnTo>
                    <a:pt x="653364" y="281889"/>
                  </a:lnTo>
                  <a:lnTo>
                    <a:pt x="658190" y="279349"/>
                  </a:lnTo>
                  <a:lnTo>
                    <a:pt x="662254" y="279349"/>
                  </a:lnTo>
                  <a:lnTo>
                    <a:pt x="669353" y="276809"/>
                  </a:lnTo>
                  <a:lnTo>
                    <a:pt x="688200" y="248869"/>
                  </a:lnTo>
                  <a:lnTo>
                    <a:pt x="691756" y="242519"/>
                  </a:lnTo>
                  <a:lnTo>
                    <a:pt x="692467" y="241249"/>
                  </a:lnTo>
                  <a:lnTo>
                    <a:pt x="690168" y="239979"/>
                  </a:lnTo>
                  <a:lnTo>
                    <a:pt x="689013" y="239979"/>
                  </a:lnTo>
                  <a:lnTo>
                    <a:pt x="689013" y="246329"/>
                  </a:lnTo>
                  <a:lnTo>
                    <a:pt x="679780" y="248869"/>
                  </a:lnTo>
                  <a:lnTo>
                    <a:pt x="678878" y="251409"/>
                  </a:lnTo>
                  <a:lnTo>
                    <a:pt x="684682" y="248869"/>
                  </a:lnTo>
                  <a:lnTo>
                    <a:pt x="686206" y="251409"/>
                  </a:lnTo>
                  <a:lnTo>
                    <a:pt x="675246" y="255219"/>
                  </a:lnTo>
                  <a:lnTo>
                    <a:pt x="673442" y="257759"/>
                  </a:lnTo>
                  <a:lnTo>
                    <a:pt x="676148" y="256463"/>
                  </a:lnTo>
                  <a:lnTo>
                    <a:pt x="679030" y="255219"/>
                  </a:lnTo>
                  <a:lnTo>
                    <a:pt x="681672" y="253949"/>
                  </a:lnTo>
                  <a:lnTo>
                    <a:pt x="682167" y="256489"/>
                  </a:lnTo>
                  <a:lnTo>
                    <a:pt x="678103" y="257759"/>
                  </a:lnTo>
                  <a:lnTo>
                    <a:pt x="680021" y="257759"/>
                  </a:lnTo>
                  <a:lnTo>
                    <a:pt x="679513" y="259029"/>
                  </a:lnTo>
                  <a:lnTo>
                    <a:pt x="674154" y="262839"/>
                  </a:lnTo>
                  <a:lnTo>
                    <a:pt x="672934" y="264109"/>
                  </a:lnTo>
                  <a:lnTo>
                    <a:pt x="675322" y="264109"/>
                  </a:lnTo>
                  <a:lnTo>
                    <a:pt x="673989" y="265379"/>
                  </a:lnTo>
                  <a:lnTo>
                    <a:pt x="672198" y="266649"/>
                  </a:lnTo>
                  <a:lnTo>
                    <a:pt x="670191" y="267919"/>
                  </a:lnTo>
                  <a:lnTo>
                    <a:pt x="672325" y="267919"/>
                  </a:lnTo>
                  <a:lnTo>
                    <a:pt x="673531" y="266649"/>
                  </a:lnTo>
                  <a:lnTo>
                    <a:pt x="672795" y="267919"/>
                  </a:lnTo>
                  <a:lnTo>
                    <a:pt x="672325" y="267919"/>
                  </a:lnTo>
                  <a:lnTo>
                    <a:pt x="665111" y="275539"/>
                  </a:lnTo>
                  <a:lnTo>
                    <a:pt x="661670" y="274269"/>
                  </a:lnTo>
                  <a:lnTo>
                    <a:pt x="656551" y="278079"/>
                  </a:lnTo>
                  <a:lnTo>
                    <a:pt x="654062" y="279349"/>
                  </a:lnTo>
                  <a:lnTo>
                    <a:pt x="648563" y="280619"/>
                  </a:lnTo>
                  <a:lnTo>
                    <a:pt x="642112" y="283159"/>
                  </a:lnTo>
                  <a:lnTo>
                    <a:pt x="639864" y="283159"/>
                  </a:lnTo>
                  <a:lnTo>
                    <a:pt x="637044" y="281889"/>
                  </a:lnTo>
                  <a:lnTo>
                    <a:pt x="635368" y="281889"/>
                  </a:lnTo>
                  <a:lnTo>
                    <a:pt x="638543" y="283159"/>
                  </a:lnTo>
                  <a:lnTo>
                    <a:pt x="637679" y="284429"/>
                  </a:lnTo>
                  <a:lnTo>
                    <a:pt x="631647" y="285699"/>
                  </a:lnTo>
                  <a:lnTo>
                    <a:pt x="628065" y="286969"/>
                  </a:lnTo>
                  <a:lnTo>
                    <a:pt x="626059" y="286969"/>
                  </a:lnTo>
                  <a:lnTo>
                    <a:pt x="622312" y="285699"/>
                  </a:lnTo>
                  <a:lnTo>
                    <a:pt x="621347" y="285699"/>
                  </a:lnTo>
                  <a:lnTo>
                    <a:pt x="624192" y="288239"/>
                  </a:lnTo>
                  <a:lnTo>
                    <a:pt x="618413" y="286969"/>
                  </a:lnTo>
                  <a:lnTo>
                    <a:pt x="620649" y="288239"/>
                  </a:lnTo>
                  <a:lnTo>
                    <a:pt x="616191" y="288239"/>
                  </a:lnTo>
                  <a:lnTo>
                    <a:pt x="618845" y="289509"/>
                  </a:lnTo>
                  <a:lnTo>
                    <a:pt x="611339" y="289509"/>
                  </a:lnTo>
                  <a:lnTo>
                    <a:pt x="612317" y="290779"/>
                  </a:lnTo>
                  <a:lnTo>
                    <a:pt x="610362" y="292049"/>
                  </a:lnTo>
                  <a:lnTo>
                    <a:pt x="601814" y="293319"/>
                  </a:lnTo>
                  <a:lnTo>
                    <a:pt x="597598" y="294589"/>
                  </a:lnTo>
                  <a:lnTo>
                    <a:pt x="595249" y="294589"/>
                  </a:lnTo>
                  <a:lnTo>
                    <a:pt x="590905" y="293319"/>
                  </a:lnTo>
                  <a:lnTo>
                    <a:pt x="588492" y="293319"/>
                  </a:lnTo>
                  <a:lnTo>
                    <a:pt x="591248" y="294589"/>
                  </a:lnTo>
                  <a:lnTo>
                    <a:pt x="591629" y="294589"/>
                  </a:lnTo>
                  <a:lnTo>
                    <a:pt x="592874" y="295859"/>
                  </a:lnTo>
                  <a:lnTo>
                    <a:pt x="589356" y="294589"/>
                  </a:lnTo>
                  <a:lnTo>
                    <a:pt x="585190" y="294589"/>
                  </a:lnTo>
                  <a:lnTo>
                    <a:pt x="581672" y="293319"/>
                  </a:lnTo>
                  <a:lnTo>
                    <a:pt x="586435" y="295859"/>
                  </a:lnTo>
                  <a:lnTo>
                    <a:pt x="587184" y="295859"/>
                  </a:lnTo>
                  <a:lnTo>
                    <a:pt x="588606" y="297129"/>
                  </a:lnTo>
                  <a:lnTo>
                    <a:pt x="587324" y="297129"/>
                  </a:lnTo>
                  <a:lnTo>
                    <a:pt x="579856" y="298399"/>
                  </a:lnTo>
                  <a:lnTo>
                    <a:pt x="572998" y="298399"/>
                  </a:lnTo>
                  <a:lnTo>
                    <a:pt x="572998" y="306019"/>
                  </a:lnTo>
                  <a:lnTo>
                    <a:pt x="570217" y="308559"/>
                  </a:lnTo>
                  <a:lnTo>
                    <a:pt x="566394" y="308559"/>
                  </a:lnTo>
                  <a:lnTo>
                    <a:pt x="570953" y="309829"/>
                  </a:lnTo>
                  <a:lnTo>
                    <a:pt x="572833" y="308559"/>
                  </a:lnTo>
                  <a:lnTo>
                    <a:pt x="571754" y="309829"/>
                  </a:lnTo>
                  <a:lnTo>
                    <a:pt x="566242" y="311099"/>
                  </a:lnTo>
                  <a:lnTo>
                    <a:pt x="569899" y="311099"/>
                  </a:lnTo>
                  <a:lnTo>
                    <a:pt x="569633" y="313639"/>
                  </a:lnTo>
                  <a:lnTo>
                    <a:pt x="564972" y="314058"/>
                  </a:lnTo>
                  <a:lnTo>
                    <a:pt x="560006" y="316179"/>
                  </a:lnTo>
                  <a:lnTo>
                    <a:pt x="562686" y="316179"/>
                  </a:lnTo>
                  <a:lnTo>
                    <a:pt x="558292" y="317449"/>
                  </a:lnTo>
                  <a:lnTo>
                    <a:pt x="556399" y="318731"/>
                  </a:lnTo>
                  <a:lnTo>
                    <a:pt x="551459" y="319989"/>
                  </a:lnTo>
                  <a:lnTo>
                    <a:pt x="546925" y="318693"/>
                  </a:lnTo>
                  <a:lnTo>
                    <a:pt x="544322" y="317449"/>
                  </a:lnTo>
                  <a:lnTo>
                    <a:pt x="544982" y="318731"/>
                  </a:lnTo>
                  <a:lnTo>
                    <a:pt x="545325" y="319989"/>
                  </a:lnTo>
                  <a:lnTo>
                    <a:pt x="540943" y="319989"/>
                  </a:lnTo>
                  <a:lnTo>
                    <a:pt x="535660" y="318719"/>
                  </a:lnTo>
                  <a:lnTo>
                    <a:pt x="539038" y="319989"/>
                  </a:lnTo>
                  <a:lnTo>
                    <a:pt x="540613" y="321259"/>
                  </a:lnTo>
                  <a:lnTo>
                    <a:pt x="545147" y="321259"/>
                  </a:lnTo>
                  <a:lnTo>
                    <a:pt x="554367" y="322529"/>
                  </a:lnTo>
                  <a:lnTo>
                    <a:pt x="559409" y="323799"/>
                  </a:lnTo>
                  <a:lnTo>
                    <a:pt x="562571" y="323799"/>
                  </a:lnTo>
                  <a:lnTo>
                    <a:pt x="564743" y="325069"/>
                  </a:lnTo>
                  <a:lnTo>
                    <a:pt x="559828" y="325069"/>
                  </a:lnTo>
                  <a:lnTo>
                    <a:pt x="556679" y="326339"/>
                  </a:lnTo>
                  <a:lnTo>
                    <a:pt x="558190" y="327609"/>
                  </a:lnTo>
                  <a:lnTo>
                    <a:pt x="565302" y="326339"/>
                  </a:lnTo>
                  <a:lnTo>
                    <a:pt x="569544" y="328879"/>
                  </a:lnTo>
                  <a:lnTo>
                    <a:pt x="563473" y="328879"/>
                  </a:lnTo>
                  <a:lnTo>
                    <a:pt x="570522" y="331419"/>
                  </a:lnTo>
                  <a:lnTo>
                    <a:pt x="571474" y="331419"/>
                  </a:lnTo>
                  <a:lnTo>
                    <a:pt x="567309" y="332689"/>
                  </a:lnTo>
                  <a:lnTo>
                    <a:pt x="564362" y="331419"/>
                  </a:lnTo>
                  <a:lnTo>
                    <a:pt x="563600" y="332689"/>
                  </a:lnTo>
                  <a:lnTo>
                    <a:pt x="564362" y="332689"/>
                  </a:lnTo>
                  <a:lnTo>
                    <a:pt x="570928" y="333959"/>
                  </a:lnTo>
                  <a:lnTo>
                    <a:pt x="569302" y="336499"/>
                  </a:lnTo>
                  <a:lnTo>
                    <a:pt x="560590" y="335229"/>
                  </a:lnTo>
                  <a:lnTo>
                    <a:pt x="559104" y="336499"/>
                  </a:lnTo>
                  <a:lnTo>
                    <a:pt x="569074" y="336499"/>
                  </a:lnTo>
                  <a:lnTo>
                    <a:pt x="567905" y="337769"/>
                  </a:lnTo>
                  <a:lnTo>
                    <a:pt x="565581" y="337769"/>
                  </a:lnTo>
                  <a:lnTo>
                    <a:pt x="566508" y="339039"/>
                  </a:lnTo>
                  <a:lnTo>
                    <a:pt x="565200" y="340309"/>
                  </a:lnTo>
                  <a:lnTo>
                    <a:pt x="562610" y="340309"/>
                  </a:lnTo>
                  <a:lnTo>
                    <a:pt x="561403" y="341579"/>
                  </a:lnTo>
                  <a:lnTo>
                    <a:pt x="559206" y="342849"/>
                  </a:lnTo>
                  <a:lnTo>
                    <a:pt x="560819" y="342849"/>
                  </a:lnTo>
                  <a:lnTo>
                    <a:pt x="559752" y="344119"/>
                  </a:lnTo>
                  <a:lnTo>
                    <a:pt x="553605" y="344119"/>
                  </a:lnTo>
                  <a:lnTo>
                    <a:pt x="546201" y="342849"/>
                  </a:lnTo>
                  <a:lnTo>
                    <a:pt x="537705" y="340309"/>
                  </a:lnTo>
                  <a:lnTo>
                    <a:pt x="529628" y="339039"/>
                  </a:lnTo>
                  <a:lnTo>
                    <a:pt x="515264" y="339039"/>
                  </a:lnTo>
                  <a:lnTo>
                    <a:pt x="507225" y="337807"/>
                  </a:lnTo>
                  <a:lnTo>
                    <a:pt x="507199" y="339039"/>
                  </a:lnTo>
                  <a:lnTo>
                    <a:pt x="507199" y="337807"/>
                  </a:lnTo>
                  <a:lnTo>
                    <a:pt x="507009" y="337769"/>
                  </a:lnTo>
                  <a:lnTo>
                    <a:pt x="505904" y="335229"/>
                  </a:lnTo>
                  <a:lnTo>
                    <a:pt x="503783" y="334264"/>
                  </a:lnTo>
                  <a:lnTo>
                    <a:pt x="503783" y="337769"/>
                  </a:lnTo>
                  <a:lnTo>
                    <a:pt x="502793" y="339039"/>
                  </a:lnTo>
                  <a:lnTo>
                    <a:pt x="499541" y="339039"/>
                  </a:lnTo>
                  <a:lnTo>
                    <a:pt x="503339" y="340309"/>
                  </a:lnTo>
                  <a:lnTo>
                    <a:pt x="503174" y="340309"/>
                  </a:lnTo>
                  <a:lnTo>
                    <a:pt x="501408" y="341579"/>
                  </a:lnTo>
                  <a:lnTo>
                    <a:pt x="502297" y="341579"/>
                  </a:lnTo>
                  <a:lnTo>
                    <a:pt x="500913" y="342849"/>
                  </a:lnTo>
                  <a:lnTo>
                    <a:pt x="499732" y="342849"/>
                  </a:lnTo>
                  <a:lnTo>
                    <a:pt x="500532" y="344119"/>
                  </a:lnTo>
                  <a:lnTo>
                    <a:pt x="497281" y="344119"/>
                  </a:lnTo>
                  <a:lnTo>
                    <a:pt x="495465" y="345389"/>
                  </a:lnTo>
                  <a:lnTo>
                    <a:pt x="494068" y="345389"/>
                  </a:lnTo>
                  <a:lnTo>
                    <a:pt x="494779" y="346659"/>
                  </a:lnTo>
                  <a:lnTo>
                    <a:pt x="496519" y="346659"/>
                  </a:lnTo>
                  <a:lnTo>
                    <a:pt x="495490" y="347929"/>
                  </a:lnTo>
                  <a:lnTo>
                    <a:pt x="492290" y="347929"/>
                  </a:lnTo>
                  <a:lnTo>
                    <a:pt x="486105" y="345389"/>
                  </a:lnTo>
                  <a:lnTo>
                    <a:pt x="478942" y="344487"/>
                  </a:lnTo>
                  <a:lnTo>
                    <a:pt x="488188" y="346659"/>
                  </a:lnTo>
                  <a:lnTo>
                    <a:pt x="493864" y="350469"/>
                  </a:lnTo>
                  <a:lnTo>
                    <a:pt x="491921" y="349199"/>
                  </a:lnTo>
                  <a:lnTo>
                    <a:pt x="489940" y="349199"/>
                  </a:lnTo>
                  <a:lnTo>
                    <a:pt x="491617" y="350469"/>
                  </a:lnTo>
                  <a:lnTo>
                    <a:pt x="493725" y="350469"/>
                  </a:lnTo>
                  <a:lnTo>
                    <a:pt x="496557" y="351739"/>
                  </a:lnTo>
                  <a:lnTo>
                    <a:pt x="493877" y="351739"/>
                  </a:lnTo>
                  <a:lnTo>
                    <a:pt x="498944" y="354279"/>
                  </a:lnTo>
                  <a:lnTo>
                    <a:pt x="499465" y="354279"/>
                  </a:lnTo>
                  <a:lnTo>
                    <a:pt x="502234" y="356819"/>
                  </a:lnTo>
                  <a:lnTo>
                    <a:pt x="498487" y="356819"/>
                  </a:lnTo>
                  <a:lnTo>
                    <a:pt x="500380" y="358089"/>
                  </a:lnTo>
                  <a:lnTo>
                    <a:pt x="502500" y="358089"/>
                  </a:lnTo>
                  <a:lnTo>
                    <a:pt x="501040" y="359359"/>
                  </a:lnTo>
                  <a:lnTo>
                    <a:pt x="497382" y="359359"/>
                  </a:lnTo>
                  <a:lnTo>
                    <a:pt x="496049" y="358089"/>
                  </a:lnTo>
                  <a:lnTo>
                    <a:pt x="496938" y="359359"/>
                  </a:lnTo>
                  <a:lnTo>
                    <a:pt x="500392" y="360629"/>
                  </a:lnTo>
                  <a:lnTo>
                    <a:pt x="501624" y="360629"/>
                  </a:lnTo>
                  <a:lnTo>
                    <a:pt x="497954" y="361899"/>
                  </a:lnTo>
                  <a:lnTo>
                    <a:pt x="495871" y="361899"/>
                  </a:lnTo>
                  <a:lnTo>
                    <a:pt x="491020" y="360629"/>
                  </a:lnTo>
                  <a:lnTo>
                    <a:pt x="492226" y="361899"/>
                  </a:lnTo>
                  <a:lnTo>
                    <a:pt x="492772" y="361899"/>
                  </a:lnTo>
                  <a:lnTo>
                    <a:pt x="489458" y="363169"/>
                  </a:lnTo>
                  <a:lnTo>
                    <a:pt x="481825" y="361899"/>
                  </a:lnTo>
                  <a:lnTo>
                    <a:pt x="479336" y="361899"/>
                  </a:lnTo>
                  <a:lnTo>
                    <a:pt x="476326" y="360629"/>
                  </a:lnTo>
                  <a:lnTo>
                    <a:pt x="474472" y="360629"/>
                  </a:lnTo>
                  <a:lnTo>
                    <a:pt x="472617" y="359359"/>
                  </a:lnTo>
                  <a:lnTo>
                    <a:pt x="471297" y="359359"/>
                  </a:lnTo>
                  <a:lnTo>
                    <a:pt x="469696" y="358038"/>
                  </a:lnTo>
                  <a:lnTo>
                    <a:pt x="467334" y="355549"/>
                  </a:lnTo>
                  <a:lnTo>
                    <a:pt x="468718" y="358089"/>
                  </a:lnTo>
                  <a:lnTo>
                    <a:pt x="469912" y="359359"/>
                  </a:lnTo>
                  <a:lnTo>
                    <a:pt x="468109" y="358089"/>
                  </a:lnTo>
                  <a:lnTo>
                    <a:pt x="464477" y="358089"/>
                  </a:lnTo>
                  <a:lnTo>
                    <a:pt x="463384" y="356819"/>
                  </a:lnTo>
                  <a:lnTo>
                    <a:pt x="461937" y="355549"/>
                  </a:lnTo>
                  <a:lnTo>
                    <a:pt x="459600" y="355549"/>
                  </a:lnTo>
                  <a:lnTo>
                    <a:pt x="461162" y="356819"/>
                  </a:lnTo>
                  <a:lnTo>
                    <a:pt x="457288" y="356819"/>
                  </a:lnTo>
                  <a:lnTo>
                    <a:pt x="452259" y="355549"/>
                  </a:lnTo>
                  <a:lnTo>
                    <a:pt x="447217" y="354279"/>
                  </a:lnTo>
                  <a:lnTo>
                    <a:pt x="446024" y="353009"/>
                  </a:lnTo>
                  <a:lnTo>
                    <a:pt x="446227" y="353009"/>
                  </a:lnTo>
                  <a:lnTo>
                    <a:pt x="447344" y="350469"/>
                  </a:lnTo>
                  <a:lnTo>
                    <a:pt x="447840" y="349199"/>
                  </a:lnTo>
                  <a:lnTo>
                    <a:pt x="481711" y="355549"/>
                  </a:lnTo>
                  <a:lnTo>
                    <a:pt x="488403" y="355549"/>
                  </a:lnTo>
                  <a:lnTo>
                    <a:pt x="495566" y="356819"/>
                  </a:lnTo>
                  <a:lnTo>
                    <a:pt x="494360" y="355549"/>
                  </a:lnTo>
                  <a:lnTo>
                    <a:pt x="486549" y="354279"/>
                  </a:lnTo>
                  <a:lnTo>
                    <a:pt x="478497" y="353009"/>
                  </a:lnTo>
                  <a:lnTo>
                    <a:pt x="471855" y="351739"/>
                  </a:lnTo>
                  <a:lnTo>
                    <a:pt x="460641" y="350469"/>
                  </a:lnTo>
                  <a:lnTo>
                    <a:pt x="456044" y="350469"/>
                  </a:lnTo>
                  <a:lnTo>
                    <a:pt x="448195" y="349199"/>
                  </a:lnTo>
                  <a:lnTo>
                    <a:pt x="448297" y="347929"/>
                  </a:lnTo>
                  <a:lnTo>
                    <a:pt x="446163" y="344119"/>
                  </a:lnTo>
                  <a:lnTo>
                    <a:pt x="445820" y="342849"/>
                  </a:lnTo>
                  <a:lnTo>
                    <a:pt x="445820" y="349199"/>
                  </a:lnTo>
                  <a:lnTo>
                    <a:pt x="445274" y="349199"/>
                  </a:lnTo>
                  <a:lnTo>
                    <a:pt x="443522" y="351739"/>
                  </a:lnTo>
                  <a:lnTo>
                    <a:pt x="442379" y="353009"/>
                  </a:lnTo>
                  <a:lnTo>
                    <a:pt x="441007" y="353009"/>
                  </a:lnTo>
                  <a:lnTo>
                    <a:pt x="438124" y="354279"/>
                  </a:lnTo>
                  <a:lnTo>
                    <a:pt x="435711" y="355549"/>
                  </a:lnTo>
                  <a:lnTo>
                    <a:pt x="432600" y="356819"/>
                  </a:lnTo>
                  <a:lnTo>
                    <a:pt x="428790" y="356819"/>
                  </a:lnTo>
                  <a:lnTo>
                    <a:pt x="428675" y="355549"/>
                  </a:lnTo>
                  <a:lnTo>
                    <a:pt x="428028" y="353009"/>
                  </a:lnTo>
                  <a:lnTo>
                    <a:pt x="426339" y="350469"/>
                  </a:lnTo>
                  <a:lnTo>
                    <a:pt x="425678" y="350469"/>
                  </a:lnTo>
                  <a:lnTo>
                    <a:pt x="424891" y="349199"/>
                  </a:lnTo>
                  <a:lnTo>
                    <a:pt x="425831" y="347929"/>
                  </a:lnTo>
                  <a:lnTo>
                    <a:pt x="426770" y="347929"/>
                  </a:lnTo>
                  <a:lnTo>
                    <a:pt x="427774" y="345389"/>
                  </a:lnTo>
                  <a:lnTo>
                    <a:pt x="429069" y="344119"/>
                  </a:lnTo>
                  <a:lnTo>
                    <a:pt x="429729" y="341579"/>
                  </a:lnTo>
                  <a:lnTo>
                    <a:pt x="429958" y="341579"/>
                  </a:lnTo>
                  <a:lnTo>
                    <a:pt x="430009" y="340309"/>
                  </a:lnTo>
                  <a:lnTo>
                    <a:pt x="430390" y="340309"/>
                  </a:lnTo>
                  <a:lnTo>
                    <a:pt x="429958" y="341579"/>
                  </a:lnTo>
                  <a:lnTo>
                    <a:pt x="430314" y="341579"/>
                  </a:lnTo>
                  <a:lnTo>
                    <a:pt x="430822" y="340309"/>
                  </a:lnTo>
                  <a:lnTo>
                    <a:pt x="438010" y="340309"/>
                  </a:lnTo>
                  <a:lnTo>
                    <a:pt x="440220" y="341579"/>
                  </a:lnTo>
                  <a:lnTo>
                    <a:pt x="439483" y="342849"/>
                  </a:lnTo>
                  <a:lnTo>
                    <a:pt x="440067" y="342849"/>
                  </a:lnTo>
                  <a:lnTo>
                    <a:pt x="441096" y="341579"/>
                  </a:lnTo>
                  <a:lnTo>
                    <a:pt x="443230" y="342849"/>
                  </a:lnTo>
                  <a:lnTo>
                    <a:pt x="445071" y="346659"/>
                  </a:lnTo>
                  <a:lnTo>
                    <a:pt x="442582" y="346659"/>
                  </a:lnTo>
                  <a:lnTo>
                    <a:pt x="440169" y="347929"/>
                  </a:lnTo>
                  <a:lnTo>
                    <a:pt x="445477" y="347929"/>
                  </a:lnTo>
                  <a:lnTo>
                    <a:pt x="445820" y="349199"/>
                  </a:lnTo>
                  <a:lnTo>
                    <a:pt x="445820" y="342849"/>
                  </a:lnTo>
                  <a:lnTo>
                    <a:pt x="451485" y="342849"/>
                  </a:lnTo>
                  <a:lnTo>
                    <a:pt x="451116" y="344119"/>
                  </a:lnTo>
                  <a:lnTo>
                    <a:pt x="455142" y="344119"/>
                  </a:lnTo>
                  <a:lnTo>
                    <a:pt x="454012" y="345389"/>
                  </a:lnTo>
                  <a:lnTo>
                    <a:pt x="455269" y="344119"/>
                  </a:lnTo>
                  <a:lnTo>
                    <a:pt x="456247" y="344119"/>
                  </a:lnTo>
                  <a:lnTo>
                    <a:pt x="455930" y="345389"/>
                  </a:lnTo>
                  <a:lnTo>
                    <a:pt x="456412" y="345389"/>
                  </a:lnTo>
                  <a:lnTo>
                    <a:pt x="458952" y="344119"/>
                  </a:lnTo>
                  <a:lnTo>
                    <a:pt x="468795" y="344119"/>
                  </a:lnTo>
                  <a:lnTo>
                    <a:pt x="468020" y="345389"/>
                  </a:lnTo>
                  <a:lnTo>
                    <a:pt x="467093" y="345389"/>
                  </a:lnTo>
                  <a:lnTo>
                    <a:pt x="465886" y="346659"/>
                  </a:lnTo>
                  <a:lnTo>
                    <a:pt x="467664" y="346659"/>
                  </a:lnTo>
                  <a:lnTo>
                    <a:pt x="469836" y="345389"/>
                  </a:lnTo>
                  <a:lnTo>
                    <a:pt x="476821" y="344220"/>
                  </a:lnTo>
                  <a:lnTo>
                    <a:pt x="476059" y="344119"/>
                  </a:lnTo>
                  <a:lnTo>
                    <a:pt x="469392" y="344119"/>
                  </a:lnTo>
                  <a:lnTo>
                    <a:pt x="465404" y="342849"/>
                  </a:lnTo>
                  <a:lnTo>
                    <a:pt x="455752" y="342849"/>
                  </a:lnTo>
                  <a:lnTo>
                    <a:pt x="453961" y="341579"/>
                  </a:lnTo>
                  <a:lnTo>
                    <a:pt x="443953" y="341579"/>
                  </a:lnTo>
                  <a:lnTo>
                    <a:pt x="442328" y="340309"/>
                  </a:lnTo>
                  <a:lnTo>
                    <a:pt x="440639" y="339039"/>
                  </a:lnTo>
                  <a:lnTo>
                    <a:pt x="438785" y="337769"/>
                  </a:lnTo>
                  <a:lnTo>
                    <a:pt x="440397" y="337769"/>
                  </a:lnTo>
                  <a:lnTo>
                    <a:pt x="441667" y="336499"/>
                  </a:lnTo>
                  <a:lnTo>
                    <a:pt x="442760" y="335216"/>
                  </a:lnTo>
                  <a:lnTo>
                    <a:pt x="444055" y="333959"/>
                  </a:lnTo>
                  <a:lnTo>
                    <a:pt x="444347" y="332689"/>
                  </a:lnTo>
                  <a:lnTo>
                    <a:pt x="444881" y="332689"/>
                  </a:lnTo>
                  <a:lnTo>
                    <a:pt x="444500" y="333819"/>
                  </a:lnTo>
                  <a:lnTo>
                    <a:pt x="446684" y="332689"/>
                  </a:lnTo>
                  <a:lnTo>
                    <a:pt x="446836" y="332689"/>
                  </a:lnTo>
                  <a:lnTo>
                    <a:pt x="446100" y="333959"/>
                  </a:lnTo>
                  <a:lnTo>
                    <a:pt x="445516" y="333959"/>
                  </a:lnTo>
                  <a:lnTo>
                    <a:pt x="445770" y="335229"/>
                  </a:lnTo>
                  <a:lnTo>
                    <a:pt x="448043" y="332689"/>
                  </a:lnTo>
                  <a:lnTo>
                    <a:pt x="449173" y="331419"/>
                  </a:lnTo>
                  <a:lnTo>
                    <a:pt x="463105" y="331419"/>
                  </a:lnTo>
                  <a:lnTo>
                    <a:pt x="463067" y="332689"/>
                  </a:lnTo>
                  <a:lnTo>
                    <a:pt x="461848" y="332689"/>
                  </a:lnTo>
                  <a:lnTo>
                    <a:pt x="460578" y="333959"/>
                  </a:lnTo>
                  <a:lnTo>
                    <a:pt x="462661" y="333959"/>
                  </a:lnTo>
                  <a:lnTo>
                    <a:pt x="464604" y="332689"/>
                  </a:lnTo>
                  <a:lnTo>
                    <a:pt x="465035" y="331419"/>
                  </a:lnTo>
                  <a:lnTo>
                    <a:pt x="466559" y="331419"/>
                  </a:lnTo>
                  <a:lnTo>
                    <a:pt x="466001" y="332689"/>
                  </a:lnTo>
                  <a:lnTo>
                    <a:pt x="465315" y="332689"/>
                  </a:lnTo>
                  <a:lnTo>
                    <a:pt x="464400" y="333959"/>
                  </a:lnTo>
                  <a:lnTo>
                    <a:pt x="469493" y="331419"/>
                  </a:lnTo>
                  <a:lnTo>
                    <a:pt x="489927" y="331419"/>
                  </a:lnTo>
                  <a:lnTo>
                    <a:pt x="494042" y="332689"/>
                  </a:lnTo>
                  <a:lnTo>
                    <a:pt x="491477" y="332689"/>
                  </a:lnTo>
                  <a:lnTo>
                    <a:pt x="491959" y="333959"/>
                  </a:lnTo>
                  <a:lnTo>
                    <a:pt x="494842" y="333959"/>
                  </a:lnTo>
                  <a:lnTo>
                    <a:pt x="492467" y="335229"/>
                  </a:lnTo>
                  <a:lnTo>
                    <a:pt x="500138" y="335229"/>
                  </a:lnTo>
                  <a:lnTo>
                    <a:pt x="502196" y="336499"/>
                  </a:lnTo>
                  <a:lnTo>
                    <a:pt x="498233" y="336499"/>
                  </a:lnTo>
                  <a:lnTo>
                    <a:pt x="502272" y="337769"/>
                  </a:lnTo>
                  <a:lnTo>
                    <a:pt x="503783" y="337769"/>
                  </a:lnTo>
                  <a:lnTo>
                    <a:pt x="503783" y="334264"/>
                  </a:lnTo>
                  <a:lnTo>
                    <a:pt x="500354" y="332689"/>
                  </a:lnTo>
                  <a:lnTo>
                    <a:pt x="496646" y="331419"/>
                  </a:lnTo>
                  <a:lnTo>
                    <a:pt x="521081" y="331419"/>
                  </a:lnTo>
                  <a:lnTo>
                    <a:pt x="539762" y="332689"/>
                  </a:lnTo>
                  <a:lnTo>
                    <a:pt x="554469" y="332689"/>
                  </a:lnTo>
                  <a:lnTo>
                    <a:pt x="561060" y="331419"/>
                  </a:lnTo>
                  <a:lnTo>
                    <a:pt x="530682" y="331419"/>
                  </a:lnTo>
                  <a:lnTo>
                    <a:pt x="512927" y="330149"/>
                  </a:lnTo>
                  <a:lnTo>
                    <a:pt x="496112" y="330149"/>
                  </a:lnTo>
                  <a:lnTo>
                    <a:pt x="500265" y="328879"/>
                  </a:lnTo>
                  <a:lnTo>
                    <a:pt x="504748" y="326339"/>
                  </a:lnTo>
                  <a:lnTo>
                    <a:pt x="506818" y="322529"/>
                  </a:lnTo>
                  <a:lnTo>
                    <a:pt x="509689" y="322516"/>
                  </a:lnTo>
                  <a:lnTo>
                    <a:pt x="512838" y="321259"/>
                  </a:lnTo>
                  <a:lnTo>
                    <a:pt x="516191" y="321259"/>
                  </a:lnTo>
                  <a:lnTo>
                    <a:pt x="516394" y="322516"/>
                  </a:lnTo>
                  <a:lnTo>
                    <a:pt x="521246" y="321259"/>
                  </a:lnTo>
                  <a:lnTo>
                    <a:pt x="520623" y="322516"/>
                  </a:lnTo>
                  <a:lnTo>
                    <a:pt x="518909" y="323799"/>
                  </a:lnTo>
                  <a:lnTo>
                    <a:pt x="518299" y="325069"/>
                  </a:lnTo>
                  <a:lnTo>
                    <a:pt x="522452" y="322529"/>
                  </a:lnTo>
                  <a:lnTo>
                    <a:pt x="522808" y="322313"/>
                  </a:lnTo>
                  <a:lnTo>
                    <a:pt x="521487" y="322529"/>
                  </a:lnTo>
                  <a:lnTo>
                    <a:pt x="524535" y="321259"/>
                  </a:lnTo>
                  <a:lnTo>
                    <a:pt x="522808" y="322313"/>
                  </a:lnTo>
                  <a:lnTo>
                    <a:pt x="529247" y="321259"/>
                  </a:lnTo>
                  <a:lnTo>
                    <a:pt x="540613" y="321259"/>
                  </a:lnTo>
                  <a:lnTo>
                    <a:pt x="538200" y="319989"/>
                  </a:lnTo>
                  <a:lnTo>
                    <a:pt x="507123" y="319989"/>
                  </a:lnTo>
                  <a:lnTo>
                    <a:pt x="505968" y="314909"/>
                  </a:lnTo>
                  <a:lnTo>
                    <a:pt x="504469" y="314693"/>
                  </a:lnTo>
                  <a:lnTo>
                    <a:pt x="504469" y="319989"/>
                  </a:lnTo>
                  <a:lnTo>
                    <a:pt x="503897" y="321259"/>
                  </a:lnTo>
                  <a:lnTo>
                    <a:pt x="501091" y="322529"/>
                  </a:lnTo>
                  <a:lnTo>
                    <a:pt x="503567" y="322529"/>
                  </a:lnTo>
                  <a:lnTo>
                    <a:pt x="501967" y="323799"/>
                  </a:lnTo>
                  <a:lnTo>
                    <a:pt x="495503" y="323799"/>
                  </a:lnTo>
                  <a:lnTo>
                    <a:pt x="495554" y="325069"/>
                  </a:lnTo>
                  <a:lnTo>
                    <a:pt x="497928" y="325069"/>
                  </a:lnTo>
                  <a:lnTo>
                    <a:pt x="496239" y="326339"/>
                  </a:lnTo>
                  <a:lnTo>
                    <a:pt x="498830" y="326339"/>
                  </a:lnTo>
                  <a:lnTo>
                    <a:pt x="495617" y="327609"/>
                  </a:lnTo>
                  <a:lnTo>
                    <a:pt x="496392" y="327609"/>
                  </a:lnTo>
                  <a:lnTo>
                    <a:pt x="492277" y="328879"/>
                  </a:lnTo>
                  <a:lnTo>
                    <a:pt x="488454" y="330149"/>
                  </a:lnTo>
                  <a:lnTo>
                    <a:pt x="485241" y="328879"/>
                  </a:lnTo>
                  <a:lnTo>
                    <a:pt x="483133" y="327609"/>
                  </a:lnTo>
                  <a:lnTo>
                    <a:pt x="484060" y="328879"/>
                  </a:lnTo>
                  <a:lnTo>
                    <a:pt x="484365" y="330149"/>
                  </a:lnTo>
                  <a:lnTo>
                    <a:pt x="480415" y="330149"/>
                  </a:lnTo>
                  <a:lnTo>
                    <a:pt x="478891" y="328879"/>
                  </a:lnTo>
                  <a:lnTo>
                    <a:pt x="478650" y="330149"/>
                  </a:lnTo>
                  <a:lnTo>
                    <a:pt x="458495" y="330149"/>
                  </a:lnTo>
                  <a:lnTo>
                    <a:pt x="457047" y="328879"/>
                  </a:lnTo>
                  <a:lnTo>
                    <a:pt x="457657" y="330149"/>
                  </a:lnTo>
                  <a:lnTo>
                    <a:pt x="445858" y="330149"/>
                  </a:lnTo>
                  <a:lnTo>
                    <a:pt x="446189" y="328879"/>
                  </a:lnTo>
                  <a:lnTo>
                    <a:pt x="446125" y="326339"/>
                  </a:lnTo>
                  <a:lnTo>
                    <a:pt x="445998" y="325069"/>
                  </a:lnTo>
                  <a:lnTo>
                    <a:pt x="455752" y="325069"/>
                  </a:lnTo>
                  <a:lnTo>
                    <a:pt x="465620" y="323799"/>
                  </a:lnTo>
                  <a:lnTo>
                    <a:pt x="475475" y="323799"/>
                  </a:lnTo>
                  <a:lnTo>
                    <a:pt x="485305" y="322529"/>
                  </a:lnTo>
                  <a:lnTo>
                    <a:pt x="494182" y="322516"/>
                  </a:lnTo>
                  <a:lnTo>
                    <a:pt x="496925" y="321259"/>
                  </a:lnTo>
                  <a:lnTo>
                    <a:pt x="478701" y="321259"/>
                  </a:lnTo>
                  <a:lnTo>
                    <a:pt x="445604" y="323799"/>
                  </a:lnTo>
                  <a:lnTo>
                    <a:pt x="444779" y="322516"/>
                  </a:lnTo>
                  <a:lnTo>
                    <a:pt x="443738" y="321678"/>
                  </a:lnTo>
                  <a:lnTo>
                    <a:pt x="443738" y="326339"/>
                  </a:lnTo>
                  <a:lnTo>
                    <a:pt x="443306" y="328879"/>
                  </a:lnTo>
                  <a:lnTo>
                    <a:pt x="437781" y="330149"/>
                  </a:lnTo>
                  <a:lnTo>
                    <a:pt x="442810" y="330149"/>
                  </a:lnTo>
                  <a:lnTo>
                    <a:pt x="440359" y="336499"/>
                  </a:lnTo>
                  <a:lnTo>
                    <a:pt x="439216" y="335216"/>
                  </a:lnTo>
                  <a:lnTo>
                    <a:pt x="438086" y="336499"/>
                  </a:lnTo>
                  <a:lnTo>
                    <a:pt x="433717" y="337807"/>
                  </a:lnTo>
                  <a:lnTo>
                    <a:pt x="429920" y="339039"/>
                  </a:lnTo>
                  <a:lnTo>
                    <a:pt x="429844" y="337769"/>
                  </a:lnTo>
                  <a:lnTo>
                    <a:pt x="428790" y="335229"/>
                  </a:lnTo>
                  <a:lnTo>
                    <a:pt x="425767" y="331419"/>
                  </a:lnTo>
                  <a:lnTo>
                    <a:pt x="425170" y="331419"/>
                  </a:lnTo>
                  <a:lnTo>
                    <a:pt x="424446" y="330149"/>
                  </a:lnTo>
                  <a:lnTo>
                    <a:pt x="426770" y="327609"/>
                  </a:lnTo>
                  <a:lnTo>
                    <a:pt x="428688" y="323799"/>
                  </a:lnTo>
                  <a:lnTo>
                    <a:pt x="428320" y="321259"/>
                  </a:lnTo>
                  <a:lnTo>
                    <a:pt x="433705" y="321259"/>
                  </a:lnTo>
                  <a:lnTo>
                    <a:pt x="433628" y="321386"/>
                  </a:lnTo>
                  <a:lnTo>
                    <a:pt x="433768" y="321259"/>
                  </a:lnTo>
                  <a:lnTo>
                    <a:pt x="439737" y="321259"/>
                  </a:lnTo>
                  <a:lnTo>
                    <a:pt x="441248" y="323799"/>
                  </a:lnTo>
                  <a:lnTo>
                    <a:pt x="434644" y="326339"/>
                  </a:lnTo>
                  <a:lnTo>
                    <a:pt x="441706" y="323799"/>
                  </a:lnTo>
                  <a:lnTo>
                    <a:pt x="442379" y="325069"/>
                  </a:lnTo>
                  <a:lnTo>
                    <a:pt x="443318" y="325069"/>
                  </a:lnTo>
                  <a:lnTo>
                    <a:pt x="443738" y="326339"/>
                  </a:lnTo>
                  <a:lnTo>
                    <a:pt x="443738" y="321678"/>
                  </a:lnTo>
                  <a:lnTo>
                    <a:pt x="443230" y="321259"/>
                  </a:lnTo>
                  <a:lnTo>
                    <a:pt x="441388" y="319989"/>
                  </a:lnTo>
                  <a:lnTo>
                    <a:pt x="443750" y="319989"/>
                  </a:lnTo>
                  <a:lnTo>
                    <a:pt x="445338" y="318719"/>
                  </a:lnTo>
                  <a:lnTo>
                    <a:pt x="429361" y="318731"/>
                  </a:lnTo>
                  <a:lnTo>
                    <a:pt x="428028" y="319989"/>
                  </a:lnTo>
                  <a:lnTo>
                    <a:pt x="427355" y="317449"/>
                  </a:lnTo>
                  <a:lnTo>
                    <a:pt x="425894" y="316179"/>
                  </a:lnTo>
                  <a:lnTo>
                    <a:pt x="423278" y="314909"/>
                  </a:lnTo>
                  <a:lnTo>
                    <a:pt x="421716" y="314909"/>
                  </a:lnTo>
                  <a:lnTo>
                    <a:pt x="420585" y="313639"/>
                  </a:lnTo>
                  <a:lnTo>
                    <a:pt x="421081" y="313639"/>
                  </a:lnTo>
                  <a:lnTo>
                    <a:pt x="421462" y="312369"/>
                  </a:lnTo>
                  <a:lnTo>
                    <a:pt x="423138" y="309829"/>
                  </a:lnTo>
                  <a:lnTo>
                    <a:pt x="423545" y="306019"/>
                  </a:lnTo>
                  <a:lnTo>
                    <a:pt x="423456" y="304749"/>
                  </a:lnTo>
                  <a:lnTo>
                    <a:pt x="423379" y="303479"/>
                  </a:lnTo>
                  <a:lnTo>
                    <a:pt x="423227" y="303479"/>
                  </a:lnTo>
                  <a:lnTo>
                    <a:pt x="422986" y="302209"/>
                  </a:lnTo>
                  <a:lnTo>
                    <a:pt x="425043" y="302209"/>
                  </a:lnTo>
                  <a:lnTo>
                    <a:pt x="423456" y="304749"/>
                  </a:lnTo>
                  <a:lnTo>
                    <a:pt x="425119" y="303479"/>
                  </a:lnTo>
                  <a:lnTo>
                    <a:pt x="427202" y="300939"/>
                  </a:lnTo>
                  <a:lnTo>
                    <a:pt x="436778" y="300939"/>
                  </a:lnTo>
                  <a:lnTo>
                    <a:pt x="434467" y="302209"/>
                  </a:lnTo>
                  <a:lnTo>
                    <a:pt x="432930" y="303479"/>
                  </a:lnTo>
                  <a:lnTo>
                    <a:pt x="431863" y="306019"/>
                  </a:lnTo>
                  <a:lnTo>
                    <a:pt x="433743" y="304749"/>
                  </a:lnTo>
                  <a:lnTo>
                    <a:pt x="437172" y="302209"/>
                  </a:lnTo>
                  <a:lnTo>
                    <a:pt x="440093" y="304749"/>
                  </a:lnTo>
                  <a:lnTo>
                    <a:pt x="440220" y="304749"/>
                  </a:lnTo>
                  <a:lnTo>
                    <a:pt x="440321" y="306019"/>
                  </a:lnTo>
                  <a:lnTo>
                    <a:pt x="438569" y="307289"/>
                  </a:lnTo>
                  <a:lnTo>
                    <a:pt x="436880" y="308559"/>
                  </a:lnTo>
                  <a:lnTo>
                    <a:pt x="433324" y="309829"/>
                  </a:lnTo>
                  <a:lnTo>
                    <a:pt x="434670" y="309829"/>
                  </a:lnTo>
                  <a:lnTo>
                    <a:pt x="437197" y="308559"/>
                  </a:lnTo>
                  <a:lnTo>
                    <a:pt x="440359" y="307289"/>
                  </a:lnTo>
                  <a:lnTo>
                    <a:pt x="440410" y="311099"/>
                  </a:lnTo>
                  <a:lnTo>
                    <a:pt x="439089" y="312369"/>
                  </a:lnTo>
                  <a:lnTo>
                    <a:pt x="433933" y="314909"/>
                  </a:lnTo>
                  <a:lnTo>
                    <a:pt x="436156" y="314909"/>
                  </a:lnTo>
                  <a:lnTo>
                    <a:pt x="434898" y="316179"/>
                  </a:lnTo>
                  <a:lnTo>
                    <a:pt x="433311" y="317449"/>
                  </a:lnTo>
                  <a:lnTo>
                    <a:pt x="430657" y="318719"/>
                  </a:lnTo>
                  <a:lnTo>
                    <a:pt x="437248" y="318719"/>
                  </a:lnTo>
                  <a:lnTo>
                    <a:pt x="439280" y="317449"/>
                  </a:lnTo>
                  <a:lnTo>
                    <a:pt x="440931" y="316179"/>
                  </a:lnTo>
                  <a:lnTo>
                    <a:pt x="442048" y="313639"/>
                  </a:lnTo>
                  <a:lnTo>
                    <a:pt x="448043" y="312369"/>
                  </a:lnTo>
                  <a:lnTo>
                    <a:pt x="454050" y="311099"/>
                  </a:lnTo>
                  <a:lnTo>
                    <a:pt x="448157" y="311099"/>
                  </a:lnTo>
                  <a:lnTo>
                    <a:pt x="442480" y="312369"/>
                  </a:lnTo>
                  <a:lnTo>
                    <a:pt x="442772" y="311099"/>
                  </a:lnTo>
                  <a:lnTo>
                    <a:pt x="443001" y="311099"/>
                  </a:lnTo>
                  <a:lnTo>
                    <a:pt x="443788" y="307289"/>
                  </a:lnTo>
                  <a:lnTo>
                    <a:pt x="443788" y="306019"/>
                  </a:lnTo>
                  <a:lnTo>
                    <a:pt x="446379" y="306019"/>
                  </a:lnTo>
                  <a:lnTo>
                    <a:pt x="448767" y="304749"/>
                  </a:lnTo>
                  <a:lnTo>
                    <a:pt x="450049" y="304749"/>
                  </a:lnTo>
                  <a:lnTo>
                    <a:pt x="449821" y="306019"/>
                  </a:lnTo>
                  <a:lnTo>
                    <a:pt x="451307" y="304749"/>
                  </a:lnTo>
                  <a:lnTo>
                    <a:pt x="453504" y="303479"/>
                  </a:lnTo>
                  <a:lnTo>
                    <a:pt x="452678" y="306019"/>
                  </a:lnTo>
                  <a:lnTo>
                    <a:pt x="453834" y="304749"/>
                  </a:lnTo>
                  <a:lnTo>
                    <a:pt x="454342" y="304749"/>
                  </a:lnTo>
                  <a:lnTo>
                    <a:pt x="454863" y="303479"/>
                  </a:lnTo>
                  <a:lnTo>
                    <a:pt x="454621" y="304749"/>
                  </a:lnTo>
                  <a:lnTo>
                    <a:pt x="454444" y="304749"/>
                  </a:lnTo>
                  <a:lnTo>
                    <a:pt x="455041" y="306019"/>
                  </a:lnTo>
                  <a:lnTo>
                    <a:pt x="457111" y="303479"/>
                  </a:lnTo>
                  <a:lnTo>
                    <a:pt x="458012" y="303479"/>
                  </a:lnTo>
                  <a:lnTo>
                    <a:pt x="458901" y="302209"/>
                  </a:lnTo>
                  <a:lnTo>
                    <a:pt x="459574" y="302209"/>
                  </a:lnTo>
                  <a:lnTo>
                    <a:pt x="465074" y="300939"/>
                  </a:lnTo>
                  <a:lnTo>
                    <a:pt x="465734" y="300939"/>
                  </a:lnTo>
                  <a:lnTo>
                    <a:pt x="464870" y="302310"/>
                  </a:lnTo>
                  <a:lnTo>
                    <a:pt x="463969" y="303479"/>
                  </a:lnTo>
                  <a:lnTo>
                    <a:pt x="465709" y="303479"/>
                  </a:lnTo>
                  <a:lnTo>
                    <a:pt x="467461" y="300939"/>
                  </a:lnTo>
                  <a:lnTo>
                    <a:pt x="468845" y="300939"/>
                  </a:lnTo>
                  <a:lnTo>
                    <a:pt x="472643" y="298399"/>
                  </a:lnTo>
                  <a:lnTo>
                    <a:pt x="468934" y="298399"/>
                  </a:lnTo>
                  <a:lnTo>
                    <a:pt x="466737" y="299669"/>
                  </a:lnTo>
                  <a:lnTo>
                    <a:pt x="464464" y="299669"/>
                  </a:lnTo>
                  <a:lnTo>
                    <a:pt x="462267" y="300939"/>
                  </a:lnTo>
                  <a:lnTo>
                    <a:pt x="455269" y="300939"/>
                  </a:lnTo>
                  <a:lnTo>
                    <a:pt x="451370" y="299669"/>
                  </a:lnTo>
                  <a:lnTo>
                    <a:pt x="452996" y="302209"/>
                  </a:lnTo>
                  <a:lnTo>
                    <a:pt x="450507" y="300939"/>
                  </a:lnTo>
                  <a:lnTo>
                    <a:pt x="448868" y="300939"/>
                  </a:lnTo>
                  <a:lnTo>
                    <a:pt x="449516" y="302209"/>
                  </a:lnTo>
                  <a:lnTo>
                    <a:pt x="447865" y="302209"/>
                  </a:lnTo>
                  <a:lnTo>
                    <a:pt x="445389" y="303479"/>
                  </a:lnTo>
                  <a:lnTo>
                    <a:pt x="443191" y="303479"/>
                  </a:lnTo>
                  <a:lnTo>
                    <a:pt x="442810" y="302209"/>
                  </a:lnTo>
                  <a:lnTo>
                    <a:pt x="442214" y="300939"/>
                  </a:lnTo>
                  <a:lnTo>
                    <a:pt x="440372" y="299669"/>
                  </a:lnTo>
                  <a:lnTo>
                    <a:pt x="439483" y="299669"/>
                  </a:lnTo>
                  <a:lnTo>
                    <a:pt x="438632" y="298399"/>
                  </a:lnTo>
                  <a:lnTo>
                    <a:pt x="455891" y="294589"/>
                  </a:lnTo>
                  <a:lnTo>
                    <a:pt x="472059" y="290779"/>
                  </a:lnTo>
                  <a:lnTo>
                    <a:pt x="484073" y="288239"/>
                  </a:lnTo>
                  <a:lnTo>
                    <a:pt x="488759" y="285750"/>
                  </a:lnTo>
                  <a:lnTo>
                    <a:pt x="475615" y="288239"/>
                  </a:lnTo>
                  <a:lnTo>
                    <a:pt x="462546" y="292074"/>
                  </a:lnTo>
                  <a:lnTo>
                    <a:pt x="449656" y="294589"/>
                  </a:lnTo>
                  <a:lnTo>
                    <a:pt x="436702" y="298399"/>
                  </a:lnTo>
                  <a:lnTo>
                    <a:pt x="435533" y="297129"/>
                  </a:lnTo>
                  <a:lnTo>
                    <a:pt x="433057" y="297129"/>
                  </a:lnTo>
                  <a:lnTo>
                    <a:pt x="434581" y="295859"/>
                  </a:lnTo>
                  <a:lnTo>
                    <a:pt x="435724" y="294589"/>
                  </a:lnTo>
                  <a:lnTo>
                    <a:pt x="436346" y="292049"/>
                  </a:lnTo>
                  <a:lnTo>
                    <a:pt x="442696" y="290779"/>
                  </a:lnTo>
                  <a:lnTo>
                    <a:pt x="449059" y="289509"/>
                  </a:lnTo>
                  <a:lnTo>
                    <a:pt x="455282" y="286969"/>
                  </a:lnTo>
                  <a:lnTo>
                    <a:pt x="454545" y="288239"/>
                  </a:lnTo>
                  <a:lnTo>
                    <a:pt x="453097" y="289509"/>
                  </a:lnTo>
                  <a:lnTo>
                    <a:pt x="453390" y="289509"/>
                  </a:lnTo>
                  <a:lnTo>
                    <a:pt x="455790" y="288239"/>
                  </a:lnTo>
                  <a:lnTo>
                    <a:pt x="458000" y="286969"/>
                  </a:lnTo>
                  <a:lnTo>
                    <a:pt x="463778" y="284429"/>
                  </a:lnTo>
                  <a:lnTo>
                    <a:pt x="465645" y="284429"/>
                  </a:lnTo>
                  <a:lnTo>
                    <a:pt x="468299" y="283159"/>
                  </a:lnTo>
                  <a:lnTo>
                    <a:pt x="480237" y="280619"/>
                  </a:lnTo>
                  <a:lnTo>
                    <a:pt x="482244" y="280619"/>
                  </a:lnTo>
                  <a:lnTo>
                    <a:pt x="481431" y="281889"/>
                  </a:lnTo>
                  <a:lnTo>
                    <a:pt x="483349" y="281889"/>
                  </a:lnTo>
                  <a:lnTo>
                    <a:pt x="486892" y="280619"/>
                  </a:lnTo>
                  <a:lnTo>
                    <a:pt x="488937" y="280619"/>
                  </a:lnTo>
                  <a:lnTo>
                    <a:pt x="486143" y="283159"/>
                  </a:lnTo>
                  <a:lnTo>
                    <a:pt x="490334" y="281889"/>
                  </a:lnTo>
                  <a:lnTo>
                    <a:pt x="493890" y="281889"/>
                  </a:lnTo>
                  <a:lnTo>
                    <a:pt x="492671" y="283159"/>
                  </a:lnTo>
                  <a:lnTo>
                    <a:pt x="490105" y="283159"/>
                  </a:lnTo>
                  <a:lnTo>
                    <a:pt x="494995" y="284429"/>
                  </a:lnTo>
                  <a:lnTo>
                    <a:pt x="496328" y="284429"/>
                  </a:lnTo>
                  <a:lnTo>
                    <a:pt x="494842" y="285699"/>
                  </a:lnTo>
                  <a:lnTo>
                    <a:pt x="492036" y="286969"/>
                  </a:lnTo>
                  <a:lnTo>
                    <a:pt x="489788" y="288239"/>
                  </a:lnTo>
                  <a:lnTo>
                    <a:pt x="489889" y="289509"/>
                  </a:lnTo>
                  <a:lnTo>
                    <a:pt x="491896" y="288239"/>
                  </a:lnTo>
                  <a:lnTo>
                    <a:pt x="493750" y="288239"/>
                  </a:lnTo>
                  <a:lnTo>
                    <a:pt x="495579" y="286969"/>
                  </a:lnTo>
                  <a:lnTo>
                    <a:pt x="494322" y="288239"/>
                  </a:lnTo>
                  <a:lnTo>
                    <a:pt x="489521" y="290779"/>
                  </a:lnTo>
                  <a:lnTo>
                    <a:pt x="487946" y="290779"/>
                  </a:lnTo>
                  <a:lnTo>
                    <a:pt x="487997" y="292049"/>
                  </a:lnTo>
                  <a:lnTo>
                    <a:pt x="489915" y="290779"/>
                  </a:lnTo>
                  <a:lnTo>
                    <a:pt x="493572" y="290779"/>
                  </a:lnTo>
                  <a:lnTo>
                    <a:pt x="492404" y="292049"/>
                  </a:lnTo>
                  <a:lnTo>
                    <a:pt x="489343" y="292049"/>
                  </a:lnTo>
                  <a:lnTo>
                    <a:pt x="487616" y="293319"/>
                  </a:lnTo>
                  <a:lnTo>
                    <a:pt x="489940" y="293319"/>
                  </a:lnTo>
                  <a:lnTo>
                    <a:pt x="488340" y="294589"/>
                  </a:lnTo>
                  <a:lnTo>
                    <a:pt x="486537" y="295859"/>
                  </a:lnTo>
                  <a:lnTo>
                    <a:pt x="481672" y="295859"/>
                  </a:lnTo>
                  <a:lnTo>
                    <a:pt x="478472" y="297129"/>
                  </a:lnTo>
                  <a:lnTo>
                    <a:pt x="475488" y="297129"/>
                  </a:lnTo>
                  <a:lnTo>
                    <a:pt x="471716" y="295859"/>
                  </a:lnTo>
                  <a:lnTo>
                    <a:pt x="472668" y="297129"/>
                  </a:lnTo>
                  <a:lnTo>
                    <a:pt x="472986" y="297129"/>
                  </a:lnTo>
                  <a:lnTo>
                    <a:pt x="473303" y="298272"/>
                  </a:lnTo>
                  <a:lnTo>
                    <a:pt x="479069" y="297129"/>
                  </a:lnTo>
                  <a:lnTo>
                    <a:pt x="488861" y="297129"/>
                  </a:lnTo>
                  <a:lnTo>
                    <a:pt x="490550" y="298399"/>
                  </a:lnTo>
                  <a:lnTo>
                    <a:pt x="486841" y="298399"/>
                  </a:lnTo>
                  <a:lnTo>
                    <a:pt x="488416" y="299669"/>
                  </a:lnTo>
                  <a:lnTo>
                    <a:pt x="490842" y="299669"/>
                  </a:lnTo>
                  <a:lnTo>
                    <a:pt x="495922" y="300939"/>
                  </a:lnTo>
                  <a:lnTo>
                    <a:pt x="496265" y="299669"/>
                  </a:lnTo>
                  <a:lnTo>
                    <a:pt x="499351" y="302209"/>
                  </a:lnTo>
                  <a:lnTo>
                    <a:pt x="497687" y="302209"/>
                  </a:lnTo>
                  <a:lnTo>
                    <a:pt x="495757" y="303479"/>
                  </a:lnTo>
                  <a:lnTo>
                    <a:pt x="499808" y="303479"/>
                  </a:lnTo>
                  <a:lnTo>
                    <a:pt x="498551" y="304749"/>
                  </a:lnTo>
                  <a:lnTo>
                    <a:pt x="495134" y="306019"/>
                  </a:lnTo>
                  <a:lnTo>
                    <a:pt x="493877" y="306019"/>
                  </a:lnTo>
                  <a:lnTo>
                    <a:pt x="494830" y="307289"/>
                  </a:lnTo>
                  <a:lnTo>
                    <a:pt x="498055" y="306019"/>
                  </a:lnTo>
                  <a:lnTo>
                    <a:pt x="499287" y="306019"/>
                  </a:lnTo>
                  <a:lnTo>
                    <a:pt x="496163" y="308559"/>
                  </a:lnTo>
                  <a:lnTo>
                    <a:pt x="494207" y="308559"/>
                  </a:lnTo>
                  <a:lnTo>
                    <a:pt x="489585" y="309829"/>
                  </a:lnTo>
                  <a:lnTo>
                    <a:pt x="490804" y="311099"/>
                  </a:lnTo>
                  <a:lnTo>
                    <a:pt x="491350" y="311099"/>
                  </a:lnTo>
                  <a:lnTo>
                    <a:pt x="489064" y="312369"/>
                  </a:lnTo>
                  <a:lnTo>
                    <a:pt x="484162" y="313639"/>
                  </a:lnTo>
                  <a:lnTo>
                    <a:pt x="478015" y="313639"/>
                  </a:lnTo>
                  <a:lnTo>
                    <a:pt x="474840" y="314909"/>
                  </a:lnTo>
                  <a:lnTo>
                    <a:pt x="471639" y="314909"/>
                  </a:lnTo>
                  <a:lnTo>
                    <a:pt x="470382" y="313639"/>
                  </a:lnTo>
                  <a:lnTo>
                    <a:pt x="469163" y="313639"/>
                  </a:lnTo>
                  <a:lnTo>
                    <a:pt x="466839" y="312369"/>
                  </a:lnTo>
                  <a:lnTo>
                    <a:pt x="468249" y="313639"/>
                  </a:lnTo>
                  <a:lnTo>
                    <a:pt x="469455" y="314909"/>
                  </a:lnTo>
                  <a:lnTo>
                    <a:pt x="461619" y="314909"/>
                  </a:lnTo>
                  <a:lnTo>
                    <a:pt x="462153" y="316179"/>
                  </a:lnTo>
                  <a:lnTo>
                    <a:pt x="452539" y="316179"/>
                  </a:lnTo>
                  <a:lnTo>
                    <a:pt x="447789" y="317449"/>
                  </a:lnTo>
                  <a:lnTo>
                    <a:pt x="445427" y="316458"/>
                  </a:lnTo>
                  <a:lnTo>
                    <a:pt x="446049" y="317449"/>
                  </a:lnTo>
                  <a:lnTo>
                    <a:pt x="443153" y="317449"/>
                  </a:lnTo>
                  <a:lnTo>
                    <a:pt x="438378" y="318719"/>
                  </a:lnTo>
                  <a:lnTo>
                    <a:pt x="445338" y="318719"/>
                  </a:lnTo>
                  <a:lnTo>
                    <a:pt x="445503" y="319989"/>
                  </a:lnTo>
                  <a:lnTo>
                    <a:pt x="445008" y="319989"/>
                  </a:lnTo>
                  <a:lnTo>
                    <a:pt x="444512" y="321259"/>
                  </a:lnTo>
                  <a:lnTo>
                    <a:pt x="444957" y="321259"/>
                  </a:lnTo>
                  <a:lnTo>
                    <a:pt x="447332" y="318719"/>
                  </a:lnTo>
                  <a:lnTo>
                    <a:pt x="447319" y="319989"/>
                  </a:lnTo>
                  <a:lnTo>
                    <a:pt x="449148" y="318719"/>
                  </a:lnTo>
                  <a:lnTo>
                    <a:pt x="455244" y="317449"/>
                  </a:lnTo>
                  <a:lnTo>
                    <a:pt x="463638" y="317449"/>
                  </a:lnTo>
                  <a:lnTo>
                    <a:pt x="463169" y="318719"/>
                  </a:lnTo>
                  <a:lnTo>
                    <a:pt x="462622" y="318731"/>
                  </a:lnTo>
                  <a:lnTo>
                    <a:pt x="461378" y="319989"/>
                  </a:lnTo>
                  <a:lnTo>
                    <a:pt x="462546" y="319989"/>
                  </a:lnTo>
                  <a:lnTo>
                    <a:pt x="464172" y="318693"/>
                  </a:lnTo>
                  <a:lnTo>
                    <a:pt x="466128" y="317449"/>
                  </a:lnTo>
                  <a:lnTo>
                    <a:pt x="467525" y="316179"/>
                  </a:lnTo>
                  <a:lnTo>
                    <a:pt x="468668" y="316179"/>
                  </a:lnTo>
                  <a:lnTo>
                    <a:pt x="467995" y="317449"/>
                  </a:lnTo>
                  <a:lnTo>
                    <a:pt x="470636" y="317449"/>
                  </a:lnTo>
                  <a:lnTo>
                    <a:pt x="472541" y="316179"/>
                  </a:lnTo>
                  <a:lnTo>
                    <a:pt x="473265" y="316179"/>
                  </a:lnTo>
                  <a:lnTo>
                    <a:pt x="476770" y="314909"/>
                  </a:lnTo>
                  <a:lnTo>
                    <a:pt x="493115" y="314909"/>
                  </a:lnTo>
                  <a:lnTo>
                    <a:pt x="492747" y="316179"/>
                  </a:lnTo>
                  <a:lnTo>
                    <a:pt x="494690" y="316179"/>
                  </a:lnTo>
                  <a:lnTo>
                    <a:pt x="492239" y="317449"/>
                  </a:lnTo>
                  <a:lnTo>
                    <a:pt x="502450" y="317449"/>
                  </a:lnTo>
                  <a:lnTo>
                    <a:pt x="501789" y="318719"/>
                  </a:lnTo>
                  <a:lnTo>
                    <a:pt x="497789" y="318719"/>
                  </a:lnTo>
                  <a:lnTo>
                    <a:pt x="498487" y="319989"/>
                  </a:lnTo>
                  <a:lnTo>
                    <a:pt x="504469" y="319989"/>
                  </a:lnTo>
                  <a:lnTo>
                    <a:pt x="504469" y="314693"/>
                  </a:lnTo>
                  <a:lnTo>
                    <a:pt x="497205" y="313639"/>
                  </a:lnTo>
                  <a:lnTo>
                    <a:pt x="495909" y="313639"/>
                  </a:lnTo>
                  <a:lnTo>
                    <a:pt x="494677" y="312369"/>
                  </a:lnTo>
                  <a:lnTo>
                    <a:pt x="495300" y="312369"/>
                  </a:lnTo>
                  <a:lnTo>
                    <a:pt x="499287" y="309829"/>
                  </a:lnTo>
                  <a:lnTo>
                    <a:pt x="502335" y="307289"/>
                  </a:lnTo>
                  <a:lnTo>
                    <a:pt x="503351" y="303479"/>
                  </a:lnTo>
                  <a:lnTo>
                    <a:pt x="503161" y="303479"/>
                  </a:lnTo>
                  <a:lnTo>
                    <a:pt x="502907" y="302209"/>
                  </a:lnTo>
                  <a:lnTo>
                    <a:pt x="511949" y="302209"/>
                  </a:lnTo>
                  <a:lnTo>
                    <a:pt x="518147" y="300939"/>
                  </a:lnTo>
                  <a:lnTo>
                    <a:pt x="517321" y="303479"/>
                  </a:lnTo>
                  <a:lnTo>
                    <a:pt x="516382" y="303479"/>
                  </a:lnTo>
                  <a:lnTo>
                    <a:pt x="515099" y="304749"/>
                  </a:lnTo>
                  <a:lnTo>
                    <a:pt x="516851" y="304749"/>
                  </a:lnTo>
                  <a:lnTo>
                    <a:pt x="520153" y="299669"/>
                  </a:lnTo>
                  <a:lnTo>
                    <a:pt x="518388" y="299669"/>
                  </a:lnTo>
                  <a:lnTo>
                    <a:pt x="516547" y="298399"/>
                  </a:lnTo>
                  <a:lnTo>
                    <a:pt x="515683" y="298399"/>
                  </a:lnTo>
                  <a:lnTo>
                    <a:pt x="516585" y="299669"/>
                  </a:lnTo>
                  <a:lnTo>
                    <a:pt x="511708" y="299669"/>
                  </a:lnTo>
                  <a:lnTo>
                    <a:pt x="506590" y="300939"/>
                  </a:lnTo>
                  <a:lnTo>
                    <a:pt x="501738" y="300939"/>
                  </a:lnTo>
                  <a:lnTo>
                    <a:pt x="499999" y="299669"/>
                  </a:lnTo>
                  <a:lnTo>
                    <a:pt x="492836" y="295859"/>
                  </a:lnTo>
                  <a:lnTo>
                    <a:pt x="491159" y="295859"/>
                  </a:lnTo>
                  <a:lnTo>
                    <a:pt x="495896" y="294589"/>
                  </a:lnTo>
                  <a:lnTo>
                    <a:pt x="511352" y="292049"/>
                  </a:lnTo>
                  <a:lnTo>
                    <a:pt x="528675" y="289509"/>
                  </a:lnTo>
                  <a:lnTo>
                    <a:pt x="545160" y="285699"/>
                  </a:lnTo>
                  <a:lnTo>
                    <a:pt x="558152" y="283159"/>
                  </a:lnTo>
                  <a:lnTo>
                    <a:pt x="551383" y="283159"/>
                  </a:lnTo>
                  <a:lnTo>
                    <a:pt x="537108" y="285699"/>
                  </a:lnTo>
                  <a:lnTo>
                    <a:pt x="501027" y="293319"/>
                  </a:lnTo>
                  <a:lnTo>
                    <a:pt x="497967" y="293319"/>
                  </a:lnTo>
                  <a:lnTo>
                    <a:pt x="491845" y="294589"/>
                  </a:lnTo>
                  <a:lnTo>
                    <a:pt x="495122" y="292049"/>
                  </a:lnTo>
                  <a:lnTo>
                    <a:pt x="499719" y="288239"/>
                  </a:lnTo>
                  <a:lnTo>
                    <a:pt x="499414" y="286969"/>
                  </a:lnTo>
                  <a:lnTo>
                    <a:pt x="498830" y="284429"/>
                  </a:lnTo>
                  <a:lnTo>
                    <a:pt x="499554" y="283159"/>
                  </a:lnTo>
                  <a:lnTo>
                    <a:pt x="500595" y="283159"/>
                  </a:lnTo>
                  <a:lnTo>
                    <a:pt x="500253" y="284429"/>
                  </a:lnTo>
                  <a:lnTo>
                    <a:pt x="502031" y="284429"/>
                  </a:lnTo>
                  <a:lnTo>
                    <a:pt x="505574" y="281889"/>
                  </a:lnTo>
                  <a:lnTo>
                    <a:pt x="504367" y="284429"/>
                  </a:lnTo>
                  <a:lnTo>
                    <a:pt x="505345" y="284429"/>
                  </a:lnTo>
                  <a:lnTo>
                    <a:pt x="506869" y="281889"/>
                  </a:lnTo>
                  <a:lnTo>
                    <a:pt x="507860" y="281889"/>
                  </a:lnTo>
                  <a:lnTo>
                    <a:pt x="504558" y="286969"/>
                  </a:lnTo>
                  <a:lnTo>
                    <a:pt x="508584" y="283159"/>
                  </a:lnTo>
                  <a:lnTo>
                    <a:pt x="510362" y="280619"/>
                  </a:lnTo>
                  <a:lnTo>
                    <a:pt x="509841" y="283159"/>
                  </a:lnTo>
                  <a:lnTo>
                    <a:pt x="510540" y="281889"/>
                  </a:lnTo>
                  <a:lnTo>
                    <a:pt x="514261" y="280619"/>
                  </a:lnTo>
                  <a:lnTo>
                    <a:pt x="519264" y="279349"/>
                  </a:lnTo>
                  <a:lnTo>
                    <a:pt x="521639" y="278079"/>
                  </a:lnTo>
                  <a:lnTo>
                    <a:pt x="523290" y="278079"/>
                  </a:lnTo>
                  <a:lnTo>
                    <a:pt x="522719" y="279349"/>
                  </a:lnTo>
                  <a:lnTo>
                    <a:pt x="520560" y="280619"/>
                  </a:lnTo>
                  <a:lnTo>
                    <a:pt x="519988" y="281889"/>
                  </a:lnTo>
                  <a:lnTo>
                    <a:pt x="521068" y="281889"/>
                  </a:lnTo>
                  <a:lnTo>
                    <a:pt x="524103" y="278079"/>
                  </a:lnTo>
                  <a:lnTo>
                    <a:pt x="526122" y="278079"/>
                  </a:lnTo>
                  <a:lnTo>
                    <a:pt x="533069" y="276809"/>
                  </a:lnTo>
                  <a:lnTo>
                    <a:pt x="542378" y="272999"/>
                  </a:lnTo>
                  <a:lnTo>
                    <a:pt x="539407" y="272999"/>
                  </a:lnTo>
                  <a:lnTo>
                    <a:pt x="535317" y="274269"/>
                  </a:lnTo>
                  <a:lnTo>
                    <a:pt x="533361" y="272999"/>
                  </a:lnTo>
                  <a:lnTo>
                    <a:pt x="531825" y="272999"/>
                  </a:lnTo>
                  <a:lnTo>
                    <a:pt x="532472" y="274269"/>
                  </a:lnTo>
                  <a:lnTo>
                    <a:pt x="533260" y="274269"/>
                  </a:lnTo>
                  <a:lnTo>
                    <a:pt x="529234" y="275539"/>
                  </a:lnTo>
                  <a:lnTo>
                    <a:pt x="525653" y="275539"/>
                  </a:lnTo>
                  <a:lnTo>
                    <a:pt x="523367" y="276809"/>
                  </a:lnTo>
                  <a:lnTo>
                    <a:pt x="519633" y="278079"/>
                  </a:lnTo>
                  <a:lnTo>
                    <a:pt x="513969" y="278079"/>
                  </a:lnTo>
                  <a:lnTo>
                    <a:pt x="507441" y="279349"/>
                  </a:lnTo>
                  <a:lnTo>
                    <a:pt x="506768" y="279349"/>
                  </a:lnTo>
                  <a:lnTo>
                    <a:pt x="503199" y="278079"/>
                  </a:lnTo>
                  <a:lnTo>
                    <a:pt x="505155" y="279349"/>
                  </a:lnTo>
                  <a:lnTo>
                    <a:pt x="499376" y="279349"/>
                  </a:lnTo>
                  <a:lnTo>
                    <a:pt x="500075" y="280619"/>
                  </a:lnTo>
                  <a:lnTo>
                    <a:pt x="498322" y="280619"/>
                  </a:lnTo>
                  <a:lnTo>
                    <a:pt x="497217" y="281889"/>
                  </a:lnTo>
                  <a:lnTo>
                    <a:pt x="494893" y="279349"/>
                  </a:lnTo>
                  <a:lnTo>
                    <a:pt x="490423" y="278079"/>
                  </a:lnTo>
                  <a:lnTo>
                    <a:pt x="480720" y="278079"/>
                  </a:lnTo>
                  <a:lnTo>
                    <a:pt x="482257" y="276809"/>
                  </a:lnTo>
                  <a:lnTo>
                    <a:pt x="486016" y="274269"/>
                  </a:lnTo>
                  <a:lnTo>
                    <a:pt x="489699" y="272999"/>
                  </a:lnTo>
                  <a:lnTo>
                    <a:pt x="493471" y="271729"/>
                  </a:lnTo>
                  <a:lnTo>
                    <a:pt x="497230" y="271729"/>
                  </a:lnTo>
                  <a:lnTo>
                    <a:pt x="533450" y="264109"/>
                  </a:lnTo>
                  <a:lnTo>
                    <a:pt x="547776" y="260299"/>
                  </a:lnTo>
                  <a:lnTo>
                    <a:pt x="554151" y="257759"/>
                  </a:lnTo>
                  <a:lnTo>
                    <a:pt x="541096" y="260299"/>
                  </a:lnTo>
                  <a:lnTo>
                    <a:pt x="524560" y="264109"/>
                  </a:lnTo>
                  <a:lnTo>
                    <a:pt x="507276" y="267919"/>
                  </a:lnTo>
                  <a:lnTo>
                    <a:pt x="486968" y="272999"/>
                  </a:lnTo>
                  <a:lnTo>
                    <a:pt x="489470" y="270459"/>
                  </a:lnTo>
                  <a:lnTo>
                    <a:pt x="490613" y="269189"/>
                  </a:lnTo>
                  <a:lnTo>
                    <a:pt x="491756" y="267919"/>
                  </a:lnTo>
                  <a:lnTo>
                    <a:pt x="492112" y="266649"/>
                  </a:lnTo>
                  <a:lnTo>
                    <a:pt x="492480" y="265379"/>
                  </a:lnTo>
                  <a:lnTo>
                    <a:pt x="496049" y="264109"/>
                  </a:lnTo>
                  <a:lnTo>
                    <a:pt x="503186" y="261569"/>
                  </a:lnTo>
                  <a:lnTo>
                    <a:pt x="508254" y="260299"/>
                  </a:lnTo>
                  <a:lnTo>
                    <a:pt x="508101" y="260540"/>
                  </a:lnTo>
                  <a:lnTo>
                    <a:pt x="508304" y="260299"/>
                  </a:lnTo>
                  <a:lnTo>
                    <a:pt x="509638" y="259029"/>
                  </a:lnTo>
                  <a:lnTo>
                    <a:pt x="511098" y="259029"/>
                  </a:lnTo>
                  <a:lnTo>
                    <a:pt x="514769" y="257759"/>
                  </a:lnTo>
                  <a:lnTo>
                    <a:pt x="516623" y="256489"/>
                  </a:lnTo>
                  <a:lnTo>
                    <a:pt x="519125" y="256489"/>
                  </a:lnTo>
                  <a:lnTo>
                    <a:pt x="522947" y="255219"/>
                  </a:lnTo>
                  <a:lnTo>
                    <a:pt x="541172" y="248869"/>
                  </a:lnTo>
                  <a:lnTo>
                    <a:pt x="548297" y="248869"/>
                  </a:lnTo>
                  <a:lnTo>
                    <a:pt x="549135" y="250139"/>
                  </a:lnTo>
                  <a:lnTo>
                    <a:pt x="546290" y="250139"/>
                  </a:lnTo>
                  <a:lnTo>
                    <a:pt x="545058" y="251409"/>
                  </a:lnTo>
                  <a:lnTo>
                    <a:pt x="547204" y="251409"/>
                  </a:lnTo>
                  <a:lnTo>
                    <a:pt x="552678" y="250139"/>
                  </a:lnTo>
                  <a:lnTo>
                    <a:pt x="555967" y="250139"/>
                  </a:lnTo>
                  <a:lnTo>
                    <a:pt x="560209" y="251409"/>
                  </a:lnTo>
                  <a:lnTo>
                    <a:pt x="562330" y="252679"/>
                  </a:lnTo>
                  <a:lnTo>
                    <a:pt x="558215" y="252679"/>
                  </a:lnTo>
                  <a:lnTo>
                    <a:pt x="556983" y="253949"/>
                  </a:lnTo>
                  <a:lnTo>
                    <a:pt x="564311" y="253949"/>
                  </a:lnTo>
                  <a:lnTo>
                    <a:pt x="565111" y="255219"/>
                  </a:lnTo>
                  <a:lnTo>
                    <a:pt x="562978" y="257759"/>
                  </a:lnTo>
                  <a:lnTo>
                    <a:pt x="558825" y="260299"/>
                  </a:lnTo>
                  <a:lnTo>
                    <a:pt x="558393" y="260489"/>
                  </a:lnTo>
                  <a:lnTo>
                    <a:pt x="561454" y="261569"/>
                  </a:lnTo>
                  <a:lnTo>
                    <a:pt x="563499" y="260299"/>
                  </a:lnTo>
                  <a:lnTo>
                    <a:pt x="562419" y="262839"/>
                  </a:lnTo>
                  <a:lnTo>
                    <a:pt x="560946" y="263080"/>
                  </a:lnTo>
                  <a:lnTo>
                    <a:pt x="559828" y="265379"/>
                  </a:lnTo>
                  <a:lnTo>
                    <a:pt x="554177" y="266649"/>
                  </a:lnTo>
                  <a:lnTo>
                    <a:pt x="553491" y="266649"/>
                  </a:lnTo>
                  <a:lnTo>
                    <a:pt x="555752" y="267919"/>
                  </a:lnTo>
                  <a:lnTo>
                    <a:pt x="556069" y="267919"/>
                  </a:lnTo>
                  <a:lnTo>
                    <a:pt x="552970" y="270459"/>
                  </a:lnTo>
                  <a:lnTo>
                    <a:pt x="550291" y="271729"/>
                  </a:lnTo>
                  <a:lnTo>
                    <a:pt x="547674" y="271729"/>
                  </a:lnTo>
                  <a:lnTo>
                    <a:pt x="543801" y="272999"/>
                  </a:lnTo>
                  <a:lnTo>
                    <a:pt x="552627" y="272999"/>
                  </a:lnTo>
                  <a:lnTo>
                    <a:pt x="554863" y="274269"/>
                  </a:lnTo>
                  <a:lnTo>
                    <a:pt x="556869" y="274269"/>
                  </a:lnTo>
                  <a:lnTo>
                    <a:pt x="551916" y="275539"/>
                  </a:lnTo>
                  <a:lnTo>
                    <a:pt x="560324" y="275539"/>
                  </a:lnTo>
                  <a:lnTo>
                    <a:pt x="561505" y="276809"/>
                  </a:lnTo>
                  <a:lnTo>
                    <a:pt x="557466" y="276809"/>
                  </a:lnTo>
                  <a:lnTo>
                    <a:pt x="563918" y="278079"/>
                  </a:lnTo>
                  <a:lnTo>
                    <a:pt x="563727" y="278079"/>
                  </a:lnTo>
                  <a:lnTo>
                    <a:pt x="568363" y="280619"/>
                  </a:lnTo>
                  <a:lnTo>
                    <a:pt x="567524" y="280619"/>
                  </a:lnTo>
                  <a:lnTo>
                    <a:pt x="561098" y="281889"/>
                  </a:lnTo>
                  <a:lnTo>
                    <a:pt x="560311" y="281889"/>
                  </a:lnTo>
                  <a:lnTo>
                    <a:pt x="560984" y="283159"/>
                  </a:lnTo>
                  <a:lnTo>
                    <a:pt x="562038" y="283159"/>
                  </a:lnTo>
                  <a:lnTo>
                    <a:pt x="564921" y="281889"/>
                  </a:lnTo>
                  <a:lnTo>
                    <a:pt x="566585" y="281889"/>
                  </a:lnTo>
                  <a:lnTo>
                    <a:pt x="568680" y="283159"/>
                  </a:lnTo>
                  <a:lnTo>
                    <a:pt x="567918" y="283159"/>
                  </a:lnTo>
                  <a:lnTo>
                    <a:pt x="562051" y="286727"/>
                  </a:lnTo>
                  <a:lnTo>
                    <a:pt x="567512" y="285699"/>
                  </a:lnTo>
                  <a:lnTo>
                    <a:pt x="567715" y="285699"/>
                  </a:lnTo>
                  <a:lnTo>
                    <a:pt x="563346" y="289509"/>
                  </a:lnTo>
                  <a:lnTo>
                    <a:pt x="561771" y="289509"/>
                  </a:lnTo>
                  <a:lnTo>
                    <a:pt x="554494" y="292049"/>
                  </a:lnTo>
                  <a:lnTo>
                    <a:pt x="556018" y="292049"/>
                  </a:lnTo>
                  <a:lnTo>
                    <a:pt x="555815" y="293319"/>
                  </a:lnTo>
                  <a:lnTo>
                    <a:pt x="557276" y="292049"/>
                  </a:lnTo>
                  <a:lnTo>
                    <a:pt x="555256" y="294589"/>
                  </a:lnTo>
                  <a:lnTo>
                    <a:pt x="548030" y="295859"/>
                  </a:lnTo>
                  <a:lnTo>
                    <a:pt x="542239" y="297129"/>
                  </a:lnTo>
                  <a:lnTo>
                    <a:pt x="536930" y="297129"/>
                  </a:lnTo>
                  <a:lnTo>
                    <a:pt x="533019" y="298399"/>
                  </a:lnTo>
                  <a:lnTo>
                    <a:pt x="527812" y="298399"/>
                  </a:lnTo>
                  <a:lnTo>
                    <a:pt x="526542" y="297129"/>
                  </a:lnTo>
                  <a:lnTo>
                    <a:pt x="523722" y="295859"/>
                  </a:lnTo>
                  <a:lnTo>
                    <a:pt x="524332" y="297129"/>
                  </a:lnTo>
                  <a:lnTo>
                    <a:pt x="525564" y="298399"/>
                  </a:lnTo>
                  <a:lnTo>
                    <a:pt x="526796" y="298399"/>
                  </a:lnTo>
                  <a:lnTo>
                    <a:pt x="521322" y="299669"/>
                  </a:lnTo>
                  <a:lnTo>
                    <a:pt x="525157" y="299669"/>
                  </a:lnTo>
                  <a:lnTo>
                    <a:pt x="525119" y="300939"/>
                  </a:lnTo>
                  <a:lnTo>
                    <a:pt x="524306" y="302209"/>
                  </a:lnTo>
                  <a:lnTo>
                    <a:pt x="529513" y="300939"/>
                  </a:lnTo>
                  <a:lnTo>
                    <a:pt x="527672" y="299669"/>
                  </a:lnTo>
                  <a:lnTo>
                    <a:pt x="532168" y="299669"/>
                  </a:lnTo>
                  <a:lnTo>
                    <a:pt x="536562" y="298399"/>
                  </a:lnTo>
                  <a:lnTo>
                    <a:pt x="559066" y="298399"/>
                  </a:lnTo>
                  <a:lnTo>
                    <a:pt x="558063" y="299669"/>
                  </a:lnTo>
                  <a:lnTo>
                    <a:pt x="566115" y="299669"/>
                  </a:lnTo>
                  <a:lnTo>
                    <a:pt x="568464" y="300939"/>
                  </a:lnTo>
                  <a:lnTo>
                    <a:pt x="558457" y="300939"/>
                  </a:lnTo>
                  <a:lnTo>
                    <a:pt x="559460" y="302209"/>
                  </a:lnTo>
                  <a:lnTo>
                    <a:pt x="569683" y="300939"/>
                  </a:lnTo>
                  <a:lnTo>
                    <a:pt x="571538" y="303479"/>
                  </a:lnTo>
                  <a:lnTo>
                    <a:pt x="564616" y="303479"/>
                  </a:lnTo>
                  <a:lnTo>
                    <a:pt x="565023" y="304749"/>
                  </a:lnTo>
                  <a:lnTo>
                    <a:pt x="567601" y="304749"/>
                  </a:lnTo>
                  <a:lnTo>
                    <a:pt x="572465" y="306019"/>
                  </a:lnTo>
                  <a:lnTo>
                    <a:pt x="572998" y="306019"/>
                  </a:lnTo>
                  <a:lnTo>
                    <a:pt x="572998" y="298399"/>
                  </a:lnTo>
                  <a:lnTo>
                    <a:pt x="567512" y="298399"/>
                  </a:lnTo>
                  <a:lnTo>
                    <a:pt x="563410" y="297129"/>
                  </a:lnTo>
                  <a:lnTo>
                    <a:pt x="561708" y="295859"/>
                  </a:lnTo>
                  <a:lnTo>
                    <a:pt x="557364" y="295859"/>
                  </a:lnTo>
                  <a:lnTo>
                    <a:pt x="558406" y="294589"/>
                  </a:lnTo>
                  <a:lnTo>
                    <a:pt x="559828" y="294589"/>
                  </a:lnTo>
                  <a:lnTo>
                    <a:pt x="589610" y="285699"/>
                  </a:lnTo>
                  <a:lnTo>
                    <a:pt x="609625" y="279425"/>
                  </a:lnTo>
                  <a:lnTo>
                    <a:pt x="588352" y="285699"/>
                  </a:lnTo>
                  <a:lnTo>
                    <a:pt x="564311" y="292049"/>
                  </a:lnTo>
                  <a:lnTo>
                    <a:pt x="568159" y="289509"/>
                  </a:lnTo>
                  <a:lnTo>
                    <a:pt x="571017" y="285699"/>
                  </a:lnTo>
                  <a:lnTo>
                    <a:pt x="572236" y="283159"/>
                  </a:lnTo>
                  <a:lnTo>
                    <a:pt x="572058" y="281889"/>
                  </a:lnTo>
                  <a:lnTo>
                    <a:pt x="571830" y="281889"/>
                  </a:lnTo>
                  <a:lnTo>
                    <a:pt x="568845" y="278079"/>
                  </a:lnTo>
                  <a:lnTo>
                    <a:pt x="573913" y="276809"/>
                  </a:lnTo>
                  <a:lnTo>
                    <a:pt x="586689" y="272999"/>
                  </a:lnTo>
                  <a:lnTo>
                    <a:pt x="587235" y="272999"/>
                  </a:lnTo>
                  <a:lnTo>
                    <a:pt x="587667" y="274167"/>
                  </a:lnTo>
                  <a:lnTo>
                    <a:pt x="590473" y="271729"/>
                  </a:lnTo>
                  <a:lnTo>
                    <a:pt x="591172" y="272999"/>
                  </a:lnTo>
                  <a:lnTo>
                    <a:pt x="589876" y="274231"/>
                  </a:lnTo>
                  <a:lnTo>
                    <a:pt x="589762" y="274421"/>
                  </a:lnTo>
                  <a:lnTo>
                    <a:pt x="588683" y="276809"/>
                  </a:lnTo>
                  <a:lnTo>
                    <a:pt x="593255" y="271729"/>
                  </a:lnTo>
                  <a:lnTo>
                    <a:pt x="594398" y="270459"/>
                  </a:lnTo>
                  <a:lnTo>
                    <a:pt x="595236" y="271729"/>
                  </a:lnTo>
                  <a:lnTo>
                    <a:pt x="591807" y="275539"/>
                  </a:lnTo>
                  <a:lnTo>
                    <a:pt x="594563" y="274269"/>
                  </a:lnTo>
                  <a:lnTo>
                    <a:pt x="596760" y="269189"/>
                  </a:lnTo>
                  <a:lnTo>
                    <a:pt x="599744" y="267919"/>
                  </a:lnTo>
                  <a:lnTo>
                    <a:pt x="602792" y="267919"/>
                  </a:lnTo>
                  <a:lnTo>
                    <a:pt x="610527" y="265379"/>
                  </a:lnTo>
                  <a:lnTo>
                    <a:pt x="612724" y="265379"/>
                  </a:lnTo>
                  <a:lnTo>
                    <a:pt x="612686" y="266649"/>
                  </a:lnTo>
                  <a:lnTo>
                    <a:pt x="614286" y="265379"/>
                  </a:lnTo>
                  <a:lnTo>
                    <a:pt x="617486" y="262839"/>
                  </a:lnTo>
                  <a:lnTo>
                    <a:pt x="617804" y="264109"/>
                  </a:lnTo>
                  <a:lnTo>
                    <a:pt x="617321" y="265379"/>
                  </a:lnTo>
                  <a:lnTo>
                    <a:pt x="616038" y="266649"/>
                  </a:lnTo>
                  <a:lnTo>
                    <a:pt x="619874" y="265379"/>
                  </a:lnTo>
                  <a:lnTo>
                    <a:pt x="618172" y="262839"/>
                  </a:lnTo>
                  <a:lnTo>
                    <a:pt x="624420" y="262839"/>
                  </a:lnTo>
                  <a:lnTo>
                    <a:pt x="622300" y="266649"/>
                  </a:lnTo>
                  <a:lnTo>
                    <a:pt x="625983" y="264109"/>
                  </a:lnTo>
                  <a:lnTo>
                    <a:pt x="625563" y="262839"/>
                  </a:lnTo>
                  <a:lnTo>
                    <a:pt x="625144" y="261569"/>
                  </a:lnTo>
                  <a:lnTo>
                    <a:pt x="624725" y="260299"/>
                  </a:lnTo>
                  <a:lnTo>
                    <a:pt x="630224" y="259029"/>
                  </a:lnTo>
                  <a:lnTo>
                    <a:pt x="629983" y="259753"/>
                  </a:lnTo>
                  <a:lnTo>
                    <a:pt x="631240" y="259029"/>
                  </a:lnTo>
                  <a:lnTo>
                    <a:pt x="633463" y="257759"/>
                  </a:lnTo>
                  <a:lnTo>
                    <a:pt x="635685" y="256489"/>
                  </a:lnTo>
                  <a:lnTo>
                    <a:pt x="639178" y="255219"/>
                  </a:lnTo>
                  <a:lnTo>
                    <a:pt x="643178" y="253949"/>
                  </a:lnTo>
                  <a:lnTo>
                    <a:pt x="646671" y="251409"/>
                  </a:lnTo>
                  <a:lnTo>
                    <a:pt x="651713" y="248869"/>
                  </a:lnTo>
                  <a:lnTo>
                    <a:pt x="666165" y="243789"/>
                  </a:lnTo>
                  <a:lnTo>
                    <a:pt x="670864" y="243789"/>
                  </a:lnTo>
                  <a:lnTo>
                    <a:pt x="667740" y="247599"/>
                  </a:lnTo>
                  <a:lnTo>
                    <a:pt x="668096" y="247599"/>
                  </a:lnTo>
                  <a:lnTo>
                    <a:pt x="671677" y="245033"/>
                  </a:lnTo>
                  <a:lnTo>
                    <a:pt x="671245" y="243789"/>
                  </a:lnTo>
                  <a:lnTo>
                    <a:pt x="670814" y="242519"/>
                  </a:lnTo>
                  <a:lnTo>
                    <a:pt x="683526" y="243789"/>
                  </a:lnTo>
                  <a:lnTo>
                    <a:pt x="683209" y="243789"/>
                  </a:lnTo>
                  <a:lnTo>
                    <a:pt x="680046" y="245059"/>
                  </a:lnTo>
                  <a:lnTo>
                    <a:pt x="679716" y="246329"/>
                  </a:lnTo>
                  <a:lnTo>
                    <a:pt x="680974" y="245059"/>
                  </a:lnTo>
                  <a:lnTo>
                    <a:pt x="685063" y="243789"/>
                  </a:lnTo>
                  <a:lnTo>
                    <a:pt x="686320" y="242519"/>
                  </a:lnTo>
                  <a:lnTo>
                    <a:pt x="689013" y="246329"/>
                  </a:lnTo>
                  <a:lnTo>
                    <a:pt x="689013" y="239979"/>
                  </a:lnTo>
                  <a:lnTo>
                    <a:pt x="667118" y="239979"/>
                  </a:lnTo>
                  <a:lnTo>
                    <a:pt x="659892" y="242519"/>
                  </a:lnTo>
                  <a:lnTo>
                    <a:pt x="651649" y="246329"/>
                  </a:lnTo>
                  <a:lnTo>
                    <a:pt x="638962" y="251409"/>
                  </a:lnTo>
                  <a:lnTo>
                    <a:pt x="642188" y="248869"/>
                  </a:lnTo>
                  <a:lnTo>
                    <a:pt x="645096" y="246329"/>
                  </a:lnTo>
                  <a:lnTo>
                    <a:pt x="647153" y="243789"/>
                  </a:lnTo>
                  <a:lnTo>
                    <a:pt x="655040" y="237413"/>
                  </a:lnTo>
                  <a:lnTo>
                    <a:pt x="656107" y="236169"/>
                  </a:lnTo>
                  <a:lnTo>
                    <a:pt x="660527" y="231089"/>
                  </a:lnTo>
                  <a:lnTo>
                    <a:pt x="662470" y="228854"/>
                  </a:lnTo>
                  <a:lnTo>
                    <a:pt x="645350" y="232359"/>
                  </a:lnTo>
                  <a:lnTo>
                    <a:pt x="645591" y="233629"/>
                  </a:lnTo>
                  <a:lnTo>
                    <a:pt x="650633" y="232359"/>
                  </a:lnTo>
                  <a:lnTo>
                    <a:pt x="651459" y="233629"/>
                  </a:lnTo>
                  <a:lnTo>
                    <a:pt x="653986" y="232359"/>
                  </a:lnTo>
                  <a:lnTo>
                    <a:pt x="656513" y="231089"/>
                  </a:lnTo>
                  <a:lnTo>
                    <a:pt x="651281" y="234899"/>
                  </a:lnTo>
                  <a:lnTo>
                    <a:pt x="642658" y="237439"/>
                  </a:lnTo>
                  <a:lnTo>
                    <a:pt x="634034" y="238709"/>
                  </a:lnTo>
                  <a:lnTo>
                    <a:pt x="629310" y="241020"/>
                  </a:lnTo>
                  <a:lnTo>
                    <a:pt x="632244" y="239979"/>
                  </a:lnTo>
                  <a:lnTo>
                    <a:pt x="646214" y="237439"/>
                  </a:lnTo>
                  <a:lnTo>
                    <a:pt x="649846" y="236169"/>
                  </a:lnTo>
                  <a:lnTo>
                    <a:pt x="649198" y="237439"/>
                  </a:lnTo>
                  <a:lnTo>
                    <a:pt x="638403" y="247599"/>
                  </a:lnTo>
                  <a:lnTo>
                    <a:pt x="627176" y="247599"/>
                  </a:lnTo>
                  <a:lnTo>
                    <a:pt x="634746" y="248869"/>
                  </a:lnTo>
                  <a:lnTo>
                    <a:pt x="634873" y="250139"/>
                  </a:lnTo>
                  <a:lnTo>
                    <a:pt x="630897" y="250139"/>
                  </a:lnTo>
                  <a:lnTo>
                    <a:pt x="632815" y="251409"/>
                  </a:lnTo>
                  <a:lnTo>
                    <a:pt x="632193" y="253949"/>
                  </a:lnTo>
                  <a:lnTo>
                    <a:pt x="623798" y="257759"/>
                  </a:lnTo>
                  <a:lnTo>
                    <a:pt x="621944" y="256463"/>
                  </a:lnTo>
                  <a:lnTo>
                    <a:pt x="619963" y="255219"/>
                  </a:lnTo>
                  <a:lnTo>
                    <a:pt x="606425" y="246329"/>
                  </a:lnTo>
                  <a:lnTo>
                    <a:pt x="604367" y="246329"/>
                  </a:lnTo>
                  <a:lnTo>
                    <a:pt x="607542" y="248869"/>
                  </a:lnTo>
                  <a:lnTo>
                    <a:pt x="616800" y="255219"/>
                  </a:lnTo>
                  <a:lnTo>
                    <a:pt x="620001" y="257759"/>
                  </a:lnTo>
                  <a:lnTo>
                    <a:pt x="619925" y="260299"/>
                  </a:lnTo>
                  <a:lnTo>
                    <a:pt x="615200" y="256463"/>
                  </a:lnTo>
                  <a:lnTo>
                    <a:pt x="607415" y="251409"/>
                  </a:lnTo>
                  <a:lnTo>
                    <a:pt x="604126" y="248869"/>
                  </a:lnTo>
                  <a:lnTo>
                    <a:pt x="603770" y="248869"/>
                  </a:lnTo>
                  <a:lnTo>
                    <a:pt x="605345" y="250215"/>
                  </a:lnTo>
                  <a:lnTo>
                    <a:pt x="615149" y="259029"/>
                  </a:lnTo>
                  <a:lnTo>
                    <a:pt x="611860" y="261569"/>
                  </a:lnTo>
                  <a:lnTo>
                    <a:pt x="609955" y="260299"/>
                  </a:lnTo>
                  <a:lnTo>
                    <a:pt x="608050" y="259181"/>
                  </a:lnTo>
                  <a:lnTo>
                    <a:pt x="609688" y="261569"/>
                  </a:lnTo>
                  <a:lnTo>
                    <a:pt x="609815" y="262839"/>
                  </a:lnTo>
                  <a:lnTo>
                    <a:pt x="594766" y="266649"/>
                  </a:lnTo>
                  <a:lnTo>
                    <a:pt x="592607" y="266649"/>
                  </a:lnTo>
                  <a:lnTo>
                    <a:pt x="591350" y="267919"/>
                  </a:lnTo>
                  <a:lnTo>
                    <a:pt x="588937" y="265379"/>
                  </a:lnTo>
                  <a:lnTo>
                    <a:pt x="586879" y="264109"/>
                  </a:lnTo>
                  <a:lnTo>
                    <a:pt x="589927" y="267919"/>
                  </a:lnTo>
                  <a:lnTo>
                    <a:pt x="587819" y="269189"/>
                  </a:lnTo>
                  <a:lnTo>
                    <a:pt x="583641" y="266649"/>
                  </a:lnTo>
                  <a:lnTo>
                    <a:pt x="576961" y="262839"/>
                  </a:lnTo>
                  <a:lnTo>
                    <a:pt x="574281" y="260299"/>
                  </a:lnTo>
                  <a:lnTo>
                    <a:pt x="573646" y="260299"/>
                  </a:lnTo>
                  <a:lnTo>
                    <a:pt x="581698" y="266649"/>
                  </a:lnTo>
                  <a:lnTo>
                    <a:pt x="583742" y="267919"/>
                  </a:lnTo>
                  <a:lnTo>
                    <a:pt x="583653" y="269189"/>
                  </a:lnTo>
                  <a:lnTo>
                    <a:pt x="580542" y="270459"/>
                  </a:lnTo>
                  <a:lnTo>
                    <a:pt x="576745" y="270459"/>
                  </a:lnTo>
                  <a:lnTo>
                    <a:pt x="573811" y="267919"/>
                  </a:lnTo>
                  <a:lnTo>
                    <a:pt x="572643" y="266649"/>
                  </a:lnTo>
                  <a:lnTo>
                    <a:pt x="573074" y="267919"/>
                  </a:lnTo>
                  <a:lnTo>
                    <a:pt x="574065" y="269189"/>
                  </a:lnTo>
                  <a:lnTo>
                    <a:pt x="576643" y="271729"/>
                  </a:lnTo>
                  <a:lnTo>
                    <a:pt x="574078" y="272999"/>
                  </a:lnTo>
                  <a:lnTo>
                    <a:pt x="571906" y="271729"/>
                  </a:lnTo>
                  <a:lnTo>
                    <a:pt x="568566" y="269189"/>
                  </a:lnTo>
                  <a:lnTo>
                    <a:pt x="566191" y="269189"/>
                  </a:lnTo>
                  <a:lnTo>
                    <a:pt x="571779" y="272999"/>
                  </a:lnTo>
                  <a:lnTo>
                    <a:pt x="571665" y="274269"/>
                  </a:lnTo>
                  <a:lnTo>
                    <a:pt x="569810" y="275539"/>
                  </a:lnTo>
                  <a:lnTo>
                    <a:pt x="566915" y="276809"/>
                  </a:lnTo>
                  <a:lnTo>
                    <a:pt x="565124" y="275539"/>
                  </a:lnTo>
                  <a:lnTo>
                    <a:pt x="558787" y="272999"/>
                  </a:lnTo>
                  <a:lnTo>
                    <a:pt x="557060" y="271729"/>
                  </a:lnTo>
                  <a:lnTo>
                    <a:pt x="555358" y="271729"/>
                  </a:lnTo>
                  <a:lnTo>
                    <a:pt x="564616" y="264109"/>
                  </a:lnTo>
                  <a:lnTo>
                    <a:pt x="566585" y="260299"/>
                  </a:lnTo>
                  <a:lnTo>
                    <a:pt x="571068" y="257759"/>
                  </a:lnTo>
                  <a:lnTo>
                    <a:pt x="574128" y="256489"/>
                  </a:lnTo>
                  <a:lnTo>
                    <a:pt x="586359" y="251409"/>
                  </a:lnTo>
                  <a:lnTo>
                    <a:pt x="599338" y="245033"/>
                  </a:lnTo>
                  <a:lnTo>
                    <a:pt x="611390" y="239979"/>
                  </a:lnTo>
                  <a:lnTo>
                    <a:pt x="621982" y="234899"/>
                  </a:lnTo>
                  <a:lnTo>
                    <a:pt x="630694" y="229819"/>
                  </a:lnTo>
                  <a:lnTo>
                    <a:pt x="639000" y="224739"/>
                  </a:lnTo>
                  <a:lnTo>
                    <a:pt x="653897" y="217119"/>
                  </a:lnTo>
                  <a:lnTo>
                    <a:pt x="669607" y="208229"/>
                  </a:lnTo>
                  <a:lnTo>
                    <a:pt x="672338" y="205689"/>
                  </a:lnTo>
                  <a:lnTo>
                    <a:pt x="647153" y="219659"/>
                  </a:lnTo>
                  <a:lnTo>
                    <a:pt x="633031" y="226009"/>
                  </a:lnTo>
                  <a:lnTo>
                    <a:pt x="620737" y="232359"/>
                  </a:lnTo>
                  <a:lnTo>
                    <a:pt x="610209" y="237439"/>
                  </a:lnTo>
                  <a:lnTo>
                    <a:pt x="598208" y="242519"/>
                  </a:lnTo>
                  <a:lnTo>
                    <a:pt x="585444" y="247599"/>
                  </a:lnTo>
                  <a:lnTo>
                    <a:pt x="570966" y="255219"/>
                  </a:lnTo>
                  <a:lnTo>
                    <a:pt x="567778" y="256463"/>
                  </a:lnTo>
                  <a:lnTo>
                    <a:pt x="567753" y="255219"/>
                  </a:lnTo>
                  <a:lnTo>
                    <a:pt x="567182" y="252679"/>
                  </a:lnTo>
                  <a:lnTo>
                    <a:pt x="566762" y="252679"/>
                  </a:lnTo>
                  <a:lnTo>
                    <a:pt x="568096" y="251409"/>
                  </a:lnTo>
                  <a:lnTo>
                    <a:pt x="569264" y="251409"/>
                  </a:lnTo>
                  <a:lnTo>
                    <a:pt x="570255" y="250139"/>
                  </a:lnTo>
                  <a:lnTo>
                    <a:pt x="574243" y="248869"/>
                  </a:lnTo>
                  <a:lnTo>
                    <a:pt x="578065" y="245059"/>
                  </a:lnTo>
                  <a:lnTo>
                    <a:pt x="585914" y="241249"/>
                  </a:lnTo>
                  <a:lnTo>
                    <a:pt x="587933" y="239979"/>
                  </a:lnTo>
                  <a:lnTo>
                    <a:pt x="594017" y="236169"/>
                  </a:lnTo>
                  <a:lnTo>
                    <a:pt x="602488" y="232359"/>
                  </a:lnTo>
                  <a:lnTo>
                    <a:pt x="611416" y="229819"/>
                  </a:lnTo>
                  <a:lnTo>
                    <a:pt x="619315" y="226009"/>
                  </a:lnTo>
                  <a:lnTo>
                    <a:pt x="624586" y="223469"/>
                  </a:lnTo>
                  <a:lnTo>
                    <a:pt x="627316" y="222199"/>
                  </a:lnTo>
                  <a:lnTo>
                    <a:pt x="651738" y="210769"/>
                  </a:lnTo>
                  <a:lnTo>
                    <a:pt x="664540" y="204419"/>
                  </a:lnTo>
                  <a:lnTo>
                    <a:pt x="666915" y="204419"/>
                  </a:lnTo>
                  <a:lnTo>
                    <a:pt x="682625" y="194259"/>
                  </a:lnTo>
                  <a:lnTo>
                    <a:pt x="685634" y="194259"/>
                  </a:lnTo>
                  <a:lnTo>
                    <a:pt x="685698" y="195529"/>
                  </a:lnTo>
                  <a:lnTo>
                    <a:pt x="686930" y="198069"/>
                  </a:lnTo>
                  <a:lnTo>
                    <a:pt x="675817" y="209499"/>
                  </a:lnTo>
                  <a:lnTo>
                    <a:pt x="674090" y="210769"/>
                  </a:lnTo>
                  <a:lnTo>
                    <a:pt x="669315" y="217119"/>
                  </a:lnTo>
                  <a:lnTo>
                    <a:pt x="668147" y="217119"/>
                  </a:lnTo>
                  <a:lnTo>
                    <a:pt x="662965" y="220929"/>
                  </a:lnTo>
                  <a:lnTo>
                    <a:pt x="658914" y="224739"/>
                  </a:lnTo>
                  <a:lnTo>
                    <a:pt x="646785" y="228549"/>
                  </a:lnTo>
                  <a:lnTo>
                    <a:pt x="645718" y="229819"/>
                  </a:lnTo>
                  <a:lnTo>
                    <a:pt x="655015" y="227279"/>
                  </a:lnTo>
                  <a:lnTo>
                    <a:pt x="656501" y="226009"/>
                  </a:lnTo>
                  <a:lnTo>
                    <a:pt x="664654" y="222199"/>
                  </a:lnTo>
                  <a:lnTo>
                    <a:pt x="664095" y="227177"/>
                  </a:lnTo>
                  <a:lnTo>
                    <a:pt x="669023" y="222199"/>
                  </a:lnTo>
                  <a:lnTo>
                    <a:pt x="670293" y="220929"/>
                  </a:lnTo>
                  <a:lnTo>
                    <a:pt x="677646" y="212039"/>
                  </a:lnTo>
                  <a:lnTo>
                    <a:pt x="677989" y="212039"/>
                  </a:lnTo>
                  <a:lnTo>
                    <a:pt x="683425" y="205689"/>
                  </a:lnTo>
                  <a:lnTo>
                    <a:pt x="688835" y="196799"/>
                  </a:lnTo>
                  <a:lnTo>
                    <a:pt x="689686" y="194259"/>
                  </a:lnTo>
                  <a:lnTo>
                    <a:pt x="686003" y="190449"/>
                  </a:lnTo>
                  <a:lnTo>
                    <a:pt x="679564" y="193027"/>
                  </a:lnTo>
                  <a:lnTo>
                    <a:pt x="666978" y="200621"/>
                  </a:lnTo>
                  <a:lnTo>
                    <a:pt x="666419" y="201879"/>
                  </a:lnTo>
                  <a:lnTo>
                    <a:pt x="659257" y="204419"/>
                  </a:lnTo>
                  <a:lnTo>
                    <a:pt x="638048" y="213309"/>
                  </a:lnTo>
                  <a:lnTo>
                    <a:pt x="634631" y="214579"/>
                  </a:lnTo>
                  <a:lnTo>
                    <a:pt x="637794" y="213309"/>
                  </a:lnTo>
                  <a:lnTo>
                    <a:pt x="640600" y="210769"/>
                  </a:lnTo>
                  <a:lnTo>
                    <a:pt x="642632" y="208229"/>
                  </a:lnTo>
                  <a:lnTo>
                    <a:pt x="651497" y="200609"/>
                  </a:lnTo>
                  <a:lnTo>
                    <a:pt x="657415" y="194259"/>
                  </a:lnTo>
                  <a:lnTo>
                    <a:pt x="659777" y="191719"/>
                  </a:lnTo>
                  <a:lnTo>
                    <a:pt x="665289" y="185369"/>
                  </a:lnTo>
                  <a:lnTo>
                    <a:pt x="667486" y="182829"/>
                  </a:lnTo>
                  <a:lnTo>
                    <a:pt x="674598" y="175209"/>
                  </a:lnTo>
                  <a:lnTo>
                    <a:pt x="684161" y="162509"/>
                  </a:lnTo>
                  <a:lnTo>
                    <a:pt x="682891" y="159969"/>
                  </a:lnTo>
                  <a:lnTo>
                    <a:pt x="681609" y="157429"/>
                  </a:lnTo>
                  <a:lnTo>
                    <a:pt x="681228" y="157429"/>
                  </a:lnTo>
                  <a:lnTo>
                    <a:pt x="681228" y="163779"/>
                  </a:lnTo>
                  <a:lnTo>
                    <a:pt x="672147" y="171399"/>
                  </a:lnTo>
                  <a:lnTo>
                    <a:pt x="670318" y="173939"/>
                  </a:lnTo>
                  <a:lnTo>
                    <a:pt x="665200" y="179019"/>
                  </a:lnTo>
                  <a:lnTo>
                    <a:pt x="664679" y="180289"/>
                  </a:lnTo>
                  <a:lnTo>
                    <a:pt x="658914" y="185369"/>
                  </a:lnTo>
                  <a:lnTo>
                    <a:pt x="642975" y="191719"/>
                  </a:lnTo>
                  <a:lnTo>
                    <a:pt x="634542" y="195529"/>
                  </a:lnTo>
                  <a:lnTo>
                    <a:pt x="631456" y="199339"/>
                  </a:lnTo>
                  <a:lnTo>
                    <a:pt x="660717" y="185369"/>
                  </a:lnTo>
                  <a:lnTo>
                    <a:pt x="660679" y="189179"/>
                  </a:lnTo>
                  <a:lnTo>
                    <a:pt x="650481" y="194259"/>
                  </a:lnTo>
                  <a:lnTo>
                    <a:pt x="647865" y="195529"/>
                  </a:lnTo>
                  <a:lnTo>
                    <a:pt x="651624" y="194259"/>
                  </a:lnTo>
                  <a:lnTo>
                    <a:pt x="648627" y="200609"/>
                  </a:lnTo>
                  <a:lnTo>
                    <a:pt x="645515" y="200621"/>
                  </a:lnTo>
                  <a:lnTo>
                    <a:pt x="644994" y="204419"/>
                  </a:lnTo>
                  <a:lnTo>
                    <a:pt x="634263" y="212039"/>
                  </a:lnTo>
                  <a:lnTo>
                    <a:pt x="611568" y="212039"/>
                  </a:lnTo>
                  <a:lnTo>
                    <a:pt x="627621" y="213309"/>
                  </a:lnTo>
                  <a:lnTo>
                    <a:pt x="598411" y="213309"/>
                  </a:lnTo>
                  <a:lnTo>
                    <a:pt x="602208" y="214579"/>
                  </a:lnTo>
                  <a:lnTo>
                    <a:pt x="625589" y="214579"/>
                  </a:lnTo>
                  <a:lnTo>
                    <a:pt x="625081" y="217119"/>
                  </a:lnTo>
                  <a:lnTo>
                    <a:pt x="615378" y="222199"/>
                  </a:lnTo>
                  <a:lnTo>
                    <a:pt x="613092" y="220929"/>
                  </a:lnTo>
                  <a:lnTo>
                    <a:pt x="610476" y="220929"/>
                  </a:lnTo>
                  <a:lnTo>
                    <a:pt x="600824" y="218389"/>
                  </a:lnTo>
                  <a:lnTo>
                    <a:pt x="598360" y="219659"/>
                  </a:lnTo>
                  <a:lnTo>
                    <a:pt x="610781" y="222199"/>
                  </a:lnTo>
                  <a:lnTo>
                    <a:pt x="611085" y="226009"/>
                  </a:lnTo>
                  <a:lnTo>
                    <a:pt x="606945" y="224739"/>
                  </a:lnTo>
                  <a:lnTo>
                    <a:pt x="600684" y="223469"/>
                  </a:lnTo>
                  <a:lnTo>
                    <a:pt x="598322" y="222199"/>
                  </a:lnTo>
                  <a:lnTo>
                    <a:pt x="598004" y="223469"/>
                  </a:lnTo>
                  <a:lnTo>
                    <a:pt x="600036" y="223469"/>
                  </a:lnTo>
                  <a:lnTo>
                    <a:pt x="603885" y="224739"/>
                  </a:lnTo>
                  <a:lnTo>
                    <a:pt x="605193" y="226009"/>
                  </a:lnTo>
                  <a:lnTo>
                    <a:pt x="603046" y="229819"/>
                  </a:lnTo>
                  <a:lnTo>
                    <a:pt x="599452" y="227279"/>
                  </a:lnTo>
                  <a:lnTo>
                    <a:pt x="594144" y="224739"/>
                  </a:lnTo>
                  <a:lnTo>
                    <a:pt x="592188" y="223469"/>
                  </a:lnTo>
                  <a:lnTo>
                    <a:pt x="591604" y="224739"/>
                  </a:lnTo>
                  <a:lnTo>
                    <a:pt x="598779" y="228549"/>
                  </a:lnTo>
                  <a:lnTo>
                    <a:pt x="599097" y="229819"/>
                  </a:lnTo>
                  <a:lnTo>
                    <a:pt x="584949" y="237439"/>
                  </a:lnTo>
                  <a:lnTo>
                    <a:pt x="582472" y="238709"/>
                  </a:lnTo>
                  <a:lnTo>
                    <a:pt x="580491" y="239979"/>
                  </a:lnTo>
                  <a:lnTo>
                    <a:pt x="579107" y="239979"/>
                  </a:lnTo>
                  <a:lnTo>
                    <a:pt x="577151" y="238709"/>
                  </a:lnTo>
                  <a:lnTo>
                    <a:pt x="575754" y="238709"/>
                  </a:lnTo>
                  <a:lnTo>
                    <a:pt x="578688" y="239979"/>
                  </a:lnTo>
                  <a:lnTo>
                    <a:pt x="578358" y="241249"/>
                  </a:lnTo>
                  <a:lnTo>
                    <a:pt x="572528" y="239979"/>
                  </a:lnTo>
                  <a:lnTo>
                    <a:pt x="571487" y="239979"/>
                  </a:lnTo>
                  <a:lnTo>
                    <a:pt x="575729" y="242519"/>
                  </a:lnTo>
                  <a:lnTo>
                    <a:pt x="573265" y="245059"/>
                  </a:lnTo>
                  <a:lnTo>
                    <a:pt x="569048" y="245059"/>
                  </a:lnTo>
                  <a:lnTo>
                    <a:pt x="563067" y="243789"/>
                  </a:lnTo>
                  <a:lnTo>
                    <a:pt x="560946" y="243789"/>
                  </a:lnTo>
                  <a:lnTo>
                    <a:pt x="560311" y="245059"/>
                  </a:lnTo>
                  <a:lnTo>
                    <a:pt x="568337" y="246329"/>
                  </a:lnTo>
                  <a:lnTo>
                    <a:pt x="568312" y="247599"/>
                  </a:lnTo>
                  <a:lnTo>
                    <a:pt x="564210" y="247192"/>
                  </a:lnTo>
                  <a:lnTo>
                    <a:pt x="564210" y="248869"/>
                  </a:lnTo>
                  <a:lnTo>
                    <a:pt x="564197" y="249123"/>
                  </a:lnTo>
                  <a:lnTo>
                    <a:pt x="563816" y="250139"/>
                  </a:lnTo>
                  <a:lnTo>
                    <a:pt x="563041" y="250139"/>
                  </a:lnTo>
                  <a:lnTo>
                    <a:pt x="561492" y="248869"/>
                  </a:lnTo>
                  <a:lnTo>
                    <a:pt x="559612" y="248869"/>
                  </a:lnTo>
                  <a:lnTo>
                    <a:pt x="557504" y="247599"/>
                  </a:lnTo>
                  <a:lnTo>
                    <a:pt x="564210" y="248869"/>
                  </a:lnTo>
                  <a:lnTo>
                    <a:pt x="564210" y="247192"/>
                  </a:lnTo>
                  <a:lnTo>
                    <a:pt x="555561" y="246329"/>
                  </a:lnTo>
                  <a:lnTo>
                    <a:pt x="554482" y="247599"/>
                  </a:lnTo>
                  <a:lnTo>
                    <a:pt x="551281" y="247599"/>
                  </a:lnTo>
                  <a:lnTo>
                    <a:pt x="549643" y="246329"/>
                  </a:lnTo>
                  <a:lnTo>
                    <a:pt x="547700" y="247599"/>
                  </a:lnTo>
                  <a:lnTo>
                    <a:pt x="545871" y="247599"/>
                  </a:lnTo>
                  <a:lnTo>
                    <a:pt x="548906" y="245059"/>
                  </a:lnTo>
                  <a:lnTo>
                    <a:pt x="558025" y="237439"/>
                  </a:lnTo>
                  <a:lnTo>
                    <a:pt x="562571" y="233629"/>
                  </a:lnTo>
                  <a:lnTo>
                    <a:pt x="579615" y="220929"/>
                  </a:lnTo>
                  <a:lnTo>
                    <a:pt x="595820" y="209499"/>
                  </a:lnTo>
                  <a:lnTo>
                    <a:pt x="610019" y="200609"/>
                  </a:lnTo>
                  <a:lnTo>
                    <a:pt x="629437" y="190449"/>
                  </a:lnTo>
                  <a:lnTo>
                    <a:pt x="659841" y="173939"/>
                  </a:lnTo>
                  <a:lnTo>
                    <a:pt x="667600" y="168859"/>
                  </a:lnTo>
                  <a:lnTo>
                    <a:pt x="657936" y="173939"/>
                  </a:lnTo>
                  <a:lnTo>
                    <a:pt x="643902" y="180289"/>
                  </a:lnTo>
                  <a:lnTo>
                    <a:pt x="626872" y="189179"/>
                  </a:lnTo>
                  <a:lnTo>
                    <a:pt x="605815" y="200621"/>
                  </a:lnTo>
                  <a:lnTo>
                    <a:pt x="596315" y="205689"/>
                  </a:lnTo>
                  <a:lnTo>
                    <a:pt x="582942" y="215849"/>
                  </a:lnTo>
                  <a:lnTo>
                    <a:pt x="568769" y="226009"/>
                  </a:lnTo>
                  <a:lnTo>
                    <a:pt x="554520" y="237439"/>
                  </a:lnTo>
                  <a:lnTo>
                    <a:pt x="555574" y="236169"/>
                  </a:lnTo>
                  <a:lnTo>
                    <a:pt x="557657" y="233629"/>
                  </a:lnTo>
                  <a:lnTo>
                    <a:pt x="560260" y="229819"/>
                  </a:lnTo>
                  <a:lnTo>
                    <a:pt x="560832" y="226009"/>
                  </a:lnTo>
                  <a:lnTo>
                    <a:pt x="561111" y="224739"/>
                  </a:lnTo>
                  <a:lnTo>
                    <a:pt x="562838" y="223469"/>
                  </a:lnTo>
                  <a:lnTo>
                    <a:pt x="564515" y="222199"/>
                  </a:lnTo>
                  <a:lnTo>
                    <a:pt x="569556" y="218389"/>
                  </a:lnTo>
                  <a:lnTo>
                    <a:pt x="578307" y="212039"/>
                  </a:lnTo>
                  <a:lnTo>
                    <a:pt x="587451" y="205689"/>
                  </a:lnTo>
                  <a:lnTo>
                    <a:pt x="597052" y="200609"/>
                  </a:lnTo>
                  <a:lnTo>
                    <a:pt x="606272" y="194259"/>
                  </a:lnTo>
                  <a:lnTo>
                    <a:pt x="612762" y="190449"/>
                  </a:lnTo>
                  <a:lnTo>
                    <a:pt x="627976" y="181559"/>
                  </a:lnTo>
                  <a:lnTo>
                    <a:pt x="637362" y="177749"/>
                  </a:lnTo>
                  <a:lnTo>
                    <a:pt x="644918" y="175209"/>
                  </a:lnTo>
                  <a:lnTo>
                    <a:pt x="648208" y="173939"/>
                  </a:lnTo>
                  <a:lnTo>
                    <a:pt x="651484" y="172669"/>
                  </a:lnTo>
                  <a:lnTo>
                    <a:pt x="658888" y="168859"/>
                  </a:lnTo>
                  <a:lnTo>
                    <a:pt x="661695" y="167589"/>
                  </a:lnTo>
                  <a:lnTo>
                    <a:pt x="676071" y="159969"/>
                  </a:lnTo>
                  <a:lnTo>
                    <a:pt x="679284" y="159969"/>
                  </a:lnTo>
                  <a:lnTo>
                    <a:pt x="681228" y="163779"/>
                  </a:lnTo>
                  <a:lnTo>
                    <a:pt x="681228" y="157429"/>
                  </a:lnTo>
                  <a:lnTo>
                    <a:pt x="673633" y="157429"/>
                  </a:lnTo>
                  <a:lnTo>
                    <a:pt x="663498" y="163779"/>
                  </a:lnTo>
                  <a:lnTo>
                    <a:pt x="663016" y="163779"/>
                  </a:lnTo>
                  <a:lnTo>
                    <a:pt x="658025" y="166319"/>
                  </a:lnTo>
                  <a:lnTo>
                    <a:pt x="644296" y="171399"/>
                  </a:lnTo>
                  <a:lnTo>
                    <a:pt x="647344" y="168859"/>
                  </a:lnTo>
                  <a:lnTo>
                    <a:pt x="649833" y="166319"/>
                  </a:lnTo>
                  <a:lnTo>
                    <a:pt x="651560" y="163779"/>
                  </a:lnTo>
                  <a:lnTo>
                    <a:pt x="660069" y="154889"/>
                  </a:lnTo>
                  <a:lnTo>
                    <a:pt x="663994" y="149809"/>
                  </a:lnTo>
                  <a:lnTo>
                    <a:pt x="667918" y="144729"/>
                  </a:lnTo>
                  <a:lnTo>
                    <a:pt x="672414" y="138379"/>
                  </a:lnTo>
                  <a:lnTo>
                    <a:pt x="675119" y="134569"/>
                  </a:lnTo>
                  <a:lnTo>
                    <a:pt x="681710" y="124409"/>
                  </a:lnTo>
                  <a:lnTo>
                    <a:pt x="682028" y="124409"/>
                  </a:lnTo>
                  <a:lnTo>
                    <a:pt x="687755" y="115519"/>
                  </a:lnTo>
                  <a:lnTo>
                    <a:pt x="692594" y="107899"/>
                  </a:lnTo>
                  <a:lnTo>
                    <a:pt x="690918" y="102819"/>
                  </a:lnTo>
                  <a:lnTo>
                    <a:pt x="690499" y="101549"/>
                  </a:lnTo>
                  <a:lnTo>
                    <a:pt x="689571" y="100279"/>
                  </a:lnTo>
                  <a:lnTo>
                    <a:pt x="688200" y="100279"/>
                  </a:lnTo>
                  <a:lnTo>
                    <a:pt x="688200" y="102819"/>
                  </a:lnTo>
                  <a:lnTo>
                    <a:pt x="687705" y="106629"/>
                  </a:lnTo>
                  <a:lnTo>
                    <a:pt x="684199" y="112979"/>
                  </a:lnTo>
                  <a:lnTo>
                    <a:pt x="679919" y="120599"/>
                  </a:lnTo>
                  <a:lnTo>
                    <a:pt x="677138" y="124409"/>
                  </a:lnTo>
                  <a:lnTo>
                    <a:pt x="672312" y="130759"/>
                  </a:lnTo>
                  <a:lnTo>
                    <a:pt x="671334" y="133299"/>
                  </a:lnTo>
                  <a:lnTo>
                    <a:pt x="665683" y="138379"/>
                  </a:lnTo>
                  <a:lnTo>
                    <a:pt x="662559" y="141058"/>
                  </a:lnTo>
                  <a:lnTo>
                    <a:pt x="667651" y="138379"/>
                  </a:lnTo>
                  <a:lnTo>
                    <a:pt x="668007" y="142189"/>
                  </a:lnTo>
                  <a:lnTo>
                    <a:pt x="657733" y="148539"/>
                  </a:lnTo>
                  <a:lnTo>
                    <a:pt x="655078" y="151079"/>
                  </a:lnTo>
                  <a:lnTo>
                    <a:pt x="650468" y="152349"/>
                  </a:lnTo>
                  <a:lnTo>
                    <a:pt x="642137" y="154889"/>
                  </a:lnTo>
                  <a:lnTo>
                    <a:pt x="634288" y="158699"/>
                  </a:lnTo>
                  <a:lnTo>
                    <a:pt x="631113" y="159969"/>
                  </a:lnTo>
                  <a:lnTo>
                    <a:pt x="659066" y="149809"/>
                  </a:lnTo>
                  <a:lnTo>
                    <a:pt x="655878" y="153619"/>
                  </a:lnTo>
                  <a:lnTo>
                    <a:pt x="649236" y="159969"/>
                  </a:lnTo>
                  <a:lnTo>
                    <a:pt x="642607" y="167589"/>
                  </a:lnTo>
                  <a:lnTo>
                    <a:pt x="639508" y="170129"/>
                  </a:lnTo>
                  <a:lnTo>
                    <a:pt x="633793" y="171399"/>
                  </a:lnTo>
                  <a:lnTo>
                    <a:pt x="623404" y="171399"/>
                  </a:lnTo>
                  <a:lnTo>
                    <a:pt x="613384" y="172669"/>
                  </a:lnTo>
                  <a:lnTo>
                    <a:pt x="639076" y="172669"/>
                  </a:lnTo>
                  <a:lnTo>
                    <a:pt x="619048" y="175209"/>
                  </a:lnTo>
                  <a:lnTo>
                    <a:pt x="619239" y="176479"/>
                  </a:lnTo>
                  <a:lnTo>
                    <a:pt x="633412" y="175209"/>
                  </a:lnTo>
                  <a:lnTo>
                    <a:pt x="636752" y="173939"/>
                  </a:lnTo>
                  <a:lnTo>
                    <a:pt x="635965" y="175209"/>
                  </a:lnTo>
                  <a:lnTo>
                    <a:pt x="635050" y="176479"/>
                  </a:lnTo>
                  <a:lnTo>
                    <a:pt x="634047" y="176479"/>
                  </a:lnTo>
                  <a:lnTo>
                    <a:pt x="629831" y="177749"/>
                  </a:lnTo>
                  <a:lnTo>
                    <a:pt x="626148" y="179019"/>
                  </a:lnTo>
                  <a:lnTo>
                    <a:pt x="622274" y="181559"/>
                  </a:lnTo>
                  <a:lnTo>
                    <a:pt x="619709" y="182829"/>
                  </a:lnTo>
                  <a:lnTo>
                    <a:pt x="614222" y="186639"/>
                  </a:lnTo>
                  <a:lnTo>
                    <a:pt x="612000" y="187909"/>
                  </a:lnTo>
                  <a:lnTo>
                    <a:pt x="607453" y="190449"/>
                  </a:lnTo>
                  <a:lnTo>
                    <a:pt x="603783" y="189179"/>
                  </a:lnTo>
                  <a:lnTo>
                    <a:pt x="599986" y="186639"/>
                  </a:lnTo>
                  <a:lnTo>
                    <a:pt x="599325" y="187909"/>
                  </a:lnTo>
                  <a:lnTo>
                    <a:pt x="605764" y="190449"/>
                  </a:lnTo>
                  <a:lnTo>
                    <a:pt x="602361" y="192989"/>
                  </a:lnTo>
                  <a:lnTo>
                    <a:pt x="598982" y="194259"/>
                  </a:lnTo>
                  <a:lnTo>
                    <a:pt x="595769" y="196799"/>
                  </a:lnTo>
                  <a:lnTo>
                    <a:pt x="590384" y="200621"/>
                  </a:lnTo>
                  <a:lnTo>
                    <a:pt x="585635" y="203149"/>
                  </a:lnTo>
                  <a:lnTo>
                    <a:pt x="581228" y="206959"/>
                  </a:lnTo>
                  <a:lnTo>
                    <a:pt x="580567" y="206959"/>
                  </a:lnTo>
                  <a:lnTo>
                    <a:pt x="578294" y="208229"/>
                  </a:lnTo>
                  <a:lnTo>
                    <a:pt x="576110" y="210769"/>
                  </a:lnTo>
                  <a:lnTo>
                    <a:pt x="569455" y="215849"/>
                  </a:lnTo>
                  <a:lnTo>
                    <a:pt x="566534" y="217119"/>
                  </a:lnTo>
                  <a:lnTo>
                    <a:pt x="563587" y="219659"/>
                  </a:lnTo>
                  <a:lnTo>
                    <a:pt x="560768" y="222199"/>
                  </a:lnTo>
                  <a:lnTo>
                    <a:pt x="559028" y="219659"/>
                  </a:lnTo>
                  <a:lnTo>
                    <a:pt x="558558" y="219481"/>
                  </a:lnTo>
                  <a:lnTo>
                    <a:pt x="558558" y="226009"/>
                  </a:lnTo>
                  <a:lnTo>
                    <a:pt x="557974" y="228549"/>
                  </a:lnTo>
                  <a:lnTo>
                    <a:pt x="552983" y="229819"/>
                  </a:lnTo>
                  <a:lnTo>
                    <a:pt x="548462" y="233222"/>
                  </a:lnTo>
                  <a:lnTo>
                    <a:pt x="551561" y="232359"/>
                  </a:lnTo>
                  <a:lnTo>
                    <a:pt x="554926" y="231089"/>
                  </a:lnTo>
                  <a:lnTo>
                    <a:pt x="556653" y="229819"/>
                  </a:lnTo>
                  <a:lnTo>
                    <a:pt x="556920" y="231089"/>
                  </a:lnTo>
                  <a:lnTo>
                    <a:pt x="543712" y="237439"/>
                  </a:lnTo>
                  <a:lnTo>
                    <a:pt x="550532" y="234899"/>
                  </a:lnTo>
                  <a:lnTo>
                    <a:pt x="553415" y="233629"/>
                  </a:lnTo>
                  <a:lnTo>
                    <a:pt x="553770" y="233629"/>
                  </a:lnTo>
                  <a:lnTo>
                    <a:pt x="548640" y="237439"/>
                  </a:lnTo>
                  <a:lnTo>
                    <a:pt x="550303" y="237439"/>
                  </a:lnTo>
                  <a:lnTo>
                    <a:pt x="551294" y="236169"/>
                  </a:lnTo>
                  <a:lnTo>
                    <a:pt x="551370" y="237439"/>
                  </a:lnTo>
                  <a:lnTo>
                    <a:pt x="547700" y="239979"/>
                  </a:lnTo>
                  <a:lnTo>
                    <a:pt x="546188" y="241249"/>
                  </a:lnTo>
                  <a:lnTo>
                    <a:pt x="541794" y="243789"/>
                  </a:lnTo>
                  <a:lnTo>
                    <a:pt x="537425" y="245059"/>
                  </a:lnTo>
                  <a:lnTo>
                    <a:pt x="534327" y="243789"/>
                  </a:lnTo>
                  <a:lnTo>
                    <a:pt x="535317" y="245059"/>
                  </a:lnTo>
                  <a:lnTo>
                    <a:pt x="535978" y="246329"/>
                  </a:lnTo>
                  <a:lnTo>
                    <a:pt x="534543" y="247599"/>
                  </a:lnTo>
                  <a:lnTo>
                    <a:pt x="526402" y="247599"/>
                  </a:lnTo>
                  <a:lnTo>
                    <a:pt x="530352" y="248869"/>
                  </a:lnTo>
                  <a:lnTo>
                    <a:pt x="532930" y="248869"/>
                  </a:lnTo>
                  <a:lnTo>
                    <a:pt x="528472" y="250139"/>
                  </a:lnTo>
                  <a:lnTo>
                    <a:pt x="524611" y="250139"/>
                  </a:lnTo>
                  <a:lnTo>
                    <a:pt x="524992" y="251409"/>
                  </a:lnTo>
                  <a:lnTo>
                    <a:pt x="525386" y="251409"/>
                  </a:lnTo>
                  <a:lnTo>
                    <a:pt x="525106" y="252679"/>
                  </a:lnTo>
                  <a:lnTo>
                    <a:pt x="523062" y="252679"/>
                  </a:lnTo>
                  <a:lnTo>
                    <a:pt x="516991" y="255219"/>
                  </a:lnTo>
                  <a:lnTo>
                    <a:pt x="505066" y="257759"/>
                  </a:lnTo>
                  <a:lnTo>
                    <a:pt x="504240" y="257759"/>
                  </a:lnTo>
                  <a:lnTo>
                    <a:pt x="502335" y="259029"/>
                  </a:lnTo>
                  <a:lnTo>
                    <a:pt x="501891" y="259029"/>
                  </a:lnTo>
                  <a:lnTo>
                    <a:pt x="498843" y="260299"/>
                  </a:lnTo>
                  <a:lnTo>
                    <a:pt x="492785" y="261569"/>
                  </a:lnTo>
                  <a:lnTo>
                    <a:pt x="492594" y="260489"/>
                  </a:lnTo>
                  <a:lnTo>
                    <a:pt x="492506" y="260223"/>
                  </a:lnTo>
                  <a:lnTo>
                    <a:pt x="490562" y="257759"/>
                  </a:lnTo>
                  <a:lnTo>
                    <a:pt x="490042" y="257759"/>
                  </a:lnTo>
                  <a:lnTo>
                    <a:pt x="490042" y="261569"/>
                  </a:lnTo>
                  <a:lnTo>
                    <a:pt x="489737" y="262839"/>
                  </a:lnTo>
                  <a:lnTo>
                    <a:pt x="487476" y="264109"/>
                  </a:lnTo>
                  <a:lnTo>
                    <a:pt x="486638" y="265379"/>
                  </a:lnTo>
                  <a:lnTo>
                    <a:pt x="488734" y="265379"/>
                  </a:lnTo>
                  <a:lnTo>
                    <a:pt x="489966" y="264109"/>
                  </a:lnTo>
                  <a:lnTo>
                    <a:pt x="488797" y="265379"/>
                  </a:lnTo>
                  <a:lnTo>
                    <a:pt x="485559" y="266649"/>
                  </a:lnTo>
                  <a:lnTo>
                    <a:pt x="484365" y="267919"/>
                  </a:lnTo>
                  <a:lnTo>
                    <a:pt x="482917" y="267919"/>
                  </a:lnTo>
                  <a:lnTo>
                    <a:pt x="483209" y="269189"/>
                  </a:lnTo>
                  <a:lnTo>
                    <a:pt x="484644" y="267919"/>
                  </a:lnTo>
                  <a:lnTo>
                    <a:pt x="487603" y="267919"/>
                  </a:lnTo>
                  <a:lnTo>
                    <a:pt x="488911" y="266649"/>
                  </a:lnTo>
                  <a:lnTo>
                    <a:pt x="488251" y="267919"/>
                  </a:lnTo>
                  <a:lnTo>
                    <a:pt x="485660" y="269189"/>
                  </a:lnTo>
                  <a:lnTo>
                    <a:pt x="484009" y="270459"/>
                  </a:lnTo>
                  <a:lnTo>
                    <a:pt x="485140" y="270459"/>
                  </a:lnTo>
                  <a:lnTo>
                    <a:pt x="485978" y="269189"/>
                  </a:lnTo>
                  <a:lnTo>
                    <a:pt x="486435" y="269189"/>
                  </a:lnTo>
                  <a:lnTo>
                    <a:pt x="484073" y="271729"/>
                  </a:lnTo>
                  <a:lnTo>
                    <a:pt x="485025" y="271729"/>
                  </a:lnTo>
                  <a:lnTo>
                    <a:pt x="478320" y="276809"/>
                  </a:lnTo>
                  <a:lnTo>
                    <a:pt x="475068" y="276809"/>
                  </a:lnTo>
                  <a:lnTo>
                    <a:pt x="472694" y="275539"/>
                  </a:lnTo>
                  <a:lnTo>
                    <a:pt x="474002" y="276809"/>
                  </a:lnTo>
                  <a:lnTo>
                    <a:pt x="474484" y="278079"/>
                  </a:lnTo>
                  <a:lnTo>
                    <a:pt x="473468" y="278079"/>
                  </a:lnTo>
                  <a:lnTo>
                    <a:pt x="472147" y="279349"/>
                  </a:lnTo>
                  <a:lnTo>
                    <a:pt x="472414" y="279349"/>
                  </a:lnTo>
                  <a:lnTo>
                    <a:pt x="471360" y="280619"/>
                  </a:lnTo>
                  <a:lnTo>
                    <a:pt x="465277" y="280619"/>
                  </a:lnTo>
                  <a:lnTo>
                    <a:pt x="466750" y="281889"/>
                  </a:lnTo>
                  <a:lnTo>
                    <a:pt x="465569" y="283159"/>
                  </a:lnTo>
                  <a:lnTo>
                    <a:pt x="458279" y="284429"/>
                  </a:lnTo>
                  <a:lnTo>
                    <a:pt x="451065" y="286969"/>
                  </a:lnTo>
                  <a:lnTo>
                    <a:pt x="443890" y="288239"/>
                  </a:lnTo>
                  <a:lnTo>
                    <a:pt x="436714" y="290779"/>
                  </a:lnTo>
                  <a:lnTo>
                    <a:pt x="436829" y="289979"/>
                  </a:lnTo>
                  <a:lnTo>
                    <a:pt x="436867" y="288239"/>
                  </a:lnTo>
                  <a:lnTo>
                    <a:pt x="436651" y="286969"/>
                  </a:lnTo>
                  <a:lnTo>
                    <a:pt x="436486" y="286969"/>
                  </a:lnTo>
                  <a:lnTo>
                    <a:pt x="464083" y="275539"/>
                  </a:lnTo>
                  <a:lnTo>
                    <a:pt x="473176" y="270459"/>
                  </a:lnTo>
                  <a:lnTo>
                    <a:pt x="478447" y="267919"/>
                  </a:lnTo>
                  <a:lnTo>
                    <a:pt x="481266" y="266649"/>
                  </a:lnTo>
                  <a:lnTo>
                    <a:pt x="483514" y="265379"/>
                  </a:lnTo>
                  <a:lnTo>
                    <a:pt x="483120" y="265379"/>
                  </a:lnTo>
                  <a:lnTo>
                    <a:pt x="480034" y="266649"/>
                  </a:lnTo>
                  <a:lnTo>
                    <a:pt x="477316" y="266649"/>
                  </a:lnTo>
                  <a:lnTo>
                    <a:pt x="474929" y="267919"/>
                  </a:lnTo>
                  <a:lnTo>
                    <a:pt x="436206" y="285699"/>
                  </a:lnTo>
                  <a:lnTo>
                    <a:pt x="435889" y="284429"/>
                  </a:lnTo>
                  <a:lnTo>
                    <a:pt x="435444" y="284429"/>
                  </a:lnTo>
                  <a:lnTo>
                    <a:pt x="434517" y="283845"/>
                  </a:lnTo>
                  <a:lnTo>
                    <a:pt x="434517" y="290779"/>
                  </a:lnTo>
                  <a:lnTo>
                    <a:pt x="432257" y="293319"/>
                  </a:lnTo>
                  <a:lnTo>
                    <a:pt x="428358" y="295859"/>
                  </a:lnTo>
                  <a:lnTo>
                    <a:pt x="425335" y="297129"/>
                  </a:lnTo>
                  <a:lnTo>
                    <a:pt x="427126" y="297129"/>
                  </a:lnTo>
                  <a:lnTo>
                    <a:pt x="426008" y="298399"/>
                  </a:lnTo>
                  <a:lnTo>
                    <a:pt x="423710" y="300939"/>
                  </a:lnTo>
                  <a:lnTo>
                    <a:pt x="422402" y="300939"/>
                  </a:lnTo>
                  <a:lnTo>
                    <a:pt x="421170" y="298399"/>
                  </a:lnTo>
                  <a:lnTo>
                    <a:pt x="419430" y="297129"/>
                  </a:lnTo>
                  <a:lnTo>
                    <a:pt x="417106" y="295859"/>
                  </a:lnTo>
                  <a:lnTo>
                    <a:pt x="416433" y="295859"/>
                  </a:lnTo>
                  <a:lnTo>
                    <a:pt x="417817" y="294589"/>
                  </a:lnTo>
                  <a:lnTo>
                    <a:pt x="420573" y="292049"/>
                  </a:lnTo>
                  <a:lnTo>
                    <a:pt x="424002" y="289509"/>
                  </a:lnTo>
                  <a:lnTo>
                    <a:pt x="426656" y="284429"/>
                  </a:lnTo>
                  <a:lnTo>
                    <a:pt x="427990" y="284429"/>
                  </a:lnTo>
                  <a:lnTo>
                    <a:pt x="429539" y="283159"/>
                  </a:lnTo>
                  <a:lnTo>
                    <a:pt x="431660" y="285699"/>
                  </a:lnTo>
                  <a:lnTo>
                    <a:pt x="431787" y="285699"/>
                  </a:lnTo>
                  <a:lnTo>
                    <a:pt x="431749" y="286969"/>
                  </a:lnTo>
                  <a:lnTo>
                    <a:pt x="429882" y="288239"/>
                  </a:lnTo>
                  <a:lnTo>
                    <a:pt x="428117" y="289509"/>
                  </a:lnTo>
                  <a:lnTo>
                    <a:pt x="426275" y="290779"/>
                  </a:lnTo>
                  <a:lnTo>
                    <a:pt x="429691" y="289509"/>
                  </a:lnTo>
                  <a:lnTo>
                    <a:pt x="432333" y="288239"/>
                  </a:lnTo>
                  <a:lnTo>
                    <a:pt x="433070" y="288239"/>
                  </a:lnTo>
                  <a:lnTo>
                    <a:pt x="434517" y="290779"/>
                  </a:lnTo>
                  <a:lnTo>
                    <a:pt x="434517" y="283845"/>
                  </a:lnTo>
                  <a:lnTo>
                    <a:pt x="433451" y="283159"/>
                  </a:lnTo>
                  <a:lnTo>
                    <a:pt x="432879" y="281889"/>
                  </a:lnTo>
                  <a:lnTo>
                    <a:pt x="433565" y="281889"/>
                  </a:lnTo>
                  <a:lnTo>
                    <a:pt x="434987" y="280619"/>
                  </a:lnTo>
                  <a:lnTo>
                    <a:pt x="435254" y="280619"/>
                  </a:lnTo>
                  <a:lnTo>
                    <a:pt x="434949" y="281889"/>
                  </a:lnTo>
                  <a:lnTo>
                    <a:pt x="435203" y="281889"/>
                  </a:lnTo>
                  <a:lnTo>
                    <a:pt x="435952" y="280619"/>
                  </a:lnTo>
                  <a:lnTo>
                    <a:pt x="436689" y="279349"/>
                  </a:lnTo>
                  <a:lnTo>
                    <a:pt x="436968" y="280619"/>
                  </a:lnTo>
                  <a:lnTo>
                    <a:pt x="436549" y="280619"/>
                  </a:lnTo>
                  <a:lnTo>
                    <a:pt x="436143" y="281889"/>
                  </a:lnTo>
                  <a:lnTo>
                    <a:pt x="436486" y="281889"/>
                  </a:lnTo>
                  <a:lnTo>
                    <a:pt x="437146" y="280619"/>
                  </a:lnTo>
                  <a:lnTo>
                    <a:pt x="438162" y="278079"/>
                  </a:lnTo>
                  <a:lnTo>
                    <a:pt x="443750" y="275539"/>
                  </a:lnTo>
                  <a:lnTo>
                    <a:pt x="447116" y="274269"/>
                  </a:lnTo>
                  <a:lnTo>
                    <a:pt x="451091" y="271729"/>
                  </a:lnTo>
                  <a:lnTo>
                    <a:pt x="451218" y="274269"/>
                  </a:lnTo>
                  <a:lnTo>
                    <a:pt x="450583" y="274269"/>
                  </a:lnTo>
                  <a:lnTo>
                    <a:pt x="449973" y="275539"/>
                  </a:lnTo>
                  <a:lnTo>
                    <a:pt x="451002" y="275539"/>
                  </a:lnTo>
                  <a:lnTo>
                    <a:pt x="452018" y="272999"/>
                  </a:lnTo>
                  <a:lnTo>
                    <a:pt x="453415" y="271729"/>
                  </a:lnTo>
                  <a:lnTo>
                    <a:pt x="454520" y="270459"/>
                  </a:lnTo>
                  <a:lnTo>
                    <a:pt x="455904" y="269189"/>
                  </a:lnTo>
                  <a:lnTo>
                    <a:pt x="455739" y="270459"/>
                  </a:lnTo>
                  <a:lnTo>
                    <a:pt x="455358" y="271729"/>
                  </a:lnTo>
                  <a:lnTo>
                    <a:pt x="456819" y="270459"/>
                  </a:lnTo>
                  <a:lnTo>
                    <a:pt x="457657" y="270459"/>
                  </a:lnTo>
                  <a:lnTo>
                    <a:pt x="458381" y="269189"/>
                  </a:lnTo>
                  <a:lnTo>
                    <a:pt x="459105" y="267919"/>
                  </a:lnTo>
                  <a:lnTo>
                    <a:pt x="459701" y="267919"/>
                  </a:lnTo>
                  <a:lnTo>
                    <a:pt x="463778" y="265379"/>
                  </a:lnTo>
                  <a:lnTo>
                    <a:pt x="474446" y="261569"/>
                  </a:lnTo>
                  <a:lnTo>
                    <a:pt x="479183" y="260299"/>
                  </a:lnTo>
                  <a:lnTo>
                    <a:pt x="477939" y="261569"/>
                  </a:lnTo>
                  <a:lnTo>
                    <a:pt x="479412" y="261569"/>
                  </a:lnTo>
                  <a:lnTo>
                    <a:pt x="481507" y="260299"/>
                  </a:lnTo>
                  <a:lnTo>
                    <a:pt x="482676" y="260299"/>
                  </a:lnTo>
                  <a:lnTo>
                    <a:pt x="479806" y="261569"/>
                  </a:lnTo>
                  <a:lnTo>
                    <a:pt x="477748" y="262839"/>
                  </a:lnTo>
                  <a:lnTo>
                    <a:pt x="480618" y="262839"/>
                  </a:lnTo>
                  <a:lnTo>
                    <a:pt x="485279" y="260299"/>
                  </a:lnTo>
                  <a:lnTo>
                    <a:pt x="486879" y="260299"/>
                  </a:lnTo>
                  <a:lnTo>
                    <a:pt x="483235" y="262839"/>
                  </a:lnTo>
                  <a:lnTo>
                    <a:pt x="486854" y="262839"/>
                  </a:lnTo>
                  <a:lnTo>
                    <a:pt x="489839" y="261569"/>
                  </a:lnTo>
                  <a:lnTo>
                    <a:pt x="490042" y="261569"/>
                  </a:lnTo>
                  <a:lnTo>
                    <a:pt x="490042" y="257759"/>
                  </a:lnTo>
                  <a:lnTo>
                    <a:pt x="484225" y="257759"/>
                  </a:lnTo>
                  <a:lnTo>
                    <a:pt x="509181" y="247599"/>
                  </a:lnTo>
                  <a:lnTo>
                    <a:pt x="521830" y="241211"/>
                  </a:lnTo>
                  <a:lnTo>
                    <a:pt x="534149" y="236169"/>
                  </a:lnTo>
                  <a:lnTo>
                    <a:pt x="547890" y="228549"/>
                  </a:lnTo>
                  <a:lnTo>
                    <a:pt x="544068" y="229819"/>
                  </a:lnTo>
                  <a:lnTo>
                    <a:pt x="532079" y="234899"/>
                  </a:lnTo>
                  <a:lnTo>
                    <a:pt x="521296" y="239979"/>
                  </a:lnTo>
                  <a:lnTo>
                    <a:pt x="482104" y="257759"/>
                  </a:lnTo>
                  <a:lnTo>
                    <a:pt x="478904" y="257759"/>
                  </a:lnTo>
                  <a:lnTo>
                    <a:pt x="479882" y="256463"/>
                  </a:lnTo>
                  <a:lnTo>
                    <a:pt x="480733" y="255219"/>
                  </a:lnTo>
                  <a:lnTo>
                    <a:pt x="481558" y="253949"/>
                  </a:lnTo>
                  <a:lnTo>
                    <a:pt x="482625" y="251409"/>
                  </a:lnTo>
                  <a:lnTo>
                    <a:pt x="496303" y="243789"/>
                  </a:lnTo>
                  <a:lnTo>
                    <a:pt x="504240" y="239979"/>
                  </a:lnTo>
                  <a:lnTo>
                    <a:pt x="503948" y="241211"/>
                  </a:lnTo>
                  <a:lnTo>
                    <a:pt x="504304" y="239979"/>
                  </a:lnTo>
                  <a:lnTo>
                    <a:pt x="505536" y="238709"/>
                  </a:lnTo>
                  <a:lnTo>
                    <a:pt x="510590" y="236194"/>
                  </a:lnTo>
                  <a:lnTo>
                    <a:pt x="510400" y="237413"/>
                  </a:lnTo>
                  <a:lnTo>
                    <a:pt x="512178" y="236169"/>
                  </a:lnTo>
                  <a:lnTo>
                    <a:pt x="513143" y="234899"/>
                  </a:lnTo>
                  <a:lnTo>
                    <a:pt x="513702" y="233629"/>
                  </a:lnTo>
                  <a:lnTo>
                    <a:pt x="518782" y="231089"/>
                  </a:lnTo>
                  <a:lnTo>
                    <a:pt x="521563" y="229819"/>
                  </a:lnTo>
                  <a:lnTo>
                    <a:pt x="523011" y="228549"/>
                  </a:lnTo>
                  <a:lnTo>
                    <a:pt x="530885" y="224739"/>
                  </a:lnTo>
                  <a:lnTo>
                    <a:pt x="541667" y="220929"/>
                  </a:lnTo>
                  <a:lnTo>
                    <a:pt x="544880" y="220929"/>
                  </a:lnTo>
                  <a:lnTo>
                    <a:pt x="542518" y="222199"/>
                  </a:lnTo>
                  <a:lnTo>
                    <a:pt x="543420" y="222199"/>
                  </a:lnTo>
                  <a:lnTo>
                    <a:pt x="547268" y="220929"/>
                  </a:lnTo>
                  <a:lnTo>
                    <a:pt x="548068" y="219659"/>
                  </a:lnTo>
                  <a:lnTo>
                    <a:pt x="551154" y="219659"/>
                  </a:lnTo>
                  <a:lnTo>
                    <a:pt x="552030" y="220929"/>
                  </a:lnTo>
                  <a:lnTo>
                    <a:pt x="551256" y="220929"/>
                  </a:lnTo>
                  <a:lnTo>
                    <a:pt x="545363" y="222199"/>
                  </a:lnTo>
                  <a:lnTo>
                    <a:pt x="542747" y="224739"/>
                  </a:lnTo>
                  <a:lnTo>
                    <a:pt x="543725" y="224739"/>
                  </a:lnTo>
                  <a:lnTo>
                    <a:pt x="553351" y="220929"/>
                  </a:lnTo>
                  <a:lnTo>
                    <a:pt x="555066" y="220929"/>
                  </a:lnTo>
                  <a:lnTo>
                    <a:pt x="549376" y="224739"/>
                  </a:lnTo>
                  <a:lnTo>
                    <a:pt x="549833" y="224739"/>
                  </a:lnTo>
                  <a:lnTo>
                    <a:pt x="552323" y="223469"/>
                  </a:lnTo>
                  <a:lnTo>
                    <a:pt x="558012" y="223469"/>
                  </a:lnTo>
                  <a:lnTo>
                    <a:pt x="555955" y="227279"/>
                  </a:lnTo>
                  <a:lnTo>
                    <a:pt x="552602" y="228549"/>
                  </a:lnTo>
                  <a:lnTo>
                    <a:pt x="556958" y="227279"/>
                  </a:lnTo>
                  <a:lnTo>
                    <a:pt x="558558" y="226009"/>
                  </a:lnTo>
                  <a:lnTo>
                    <a:pt x="558558" y="219481"/>
                  </a:lnTo>
                  <a:lnTo>
                    <a:pt x="555790" y="218389"/>
                  </a:lnTo>
                  <a:lnTo>
                    <a:pt x="552640" y="218389"/>
                  </a:lnTo>
                  <a:lnTo>
                    <a:pt x="569023" y="201879"/>
                  </a:lnTo>
                  <a:lnTo>
                    <a:pt x="585851" y="186639"/>
                  </a:lnTo>
                  <a:lnTo>
                    <a:pt x="601941" y="171399"/>
                  </a:lnTo>
                  <a:lnTo>
                    <a:pt x="616140" y="159969"/>
                  </a:lnTo>
                  <a:lnTo>
                    <a:pt x="635520" y="145999"/>
                  </a:lnTo>
                  <a:lnTo>
                    <a:pt x="666064" y="125679"/>
                  </a:lnTo>
                  <a:lnTo>
                    <a:pt x="673747" y="119329"/>
                  </a:lnTo>
                  <a:lnTo>
                    <a:pt x="664057" y="126949"/>
                  </a:lnTo>
                  <a:lnTo>
                    <a:pt x="649884" y="134569"/>
                  </a:lnTo>
                  <a:lnTo>
                    <a:pt x="632701" y="145999"/>
                  </a:lnTo>
                  <a:lnTo>
                    <a:pt x="599300" y="170129"/>
                  </a:lnTo>
                  <a:lnTo>
                    <a:pt x="565619" y="201879"/>
                  </a:lnTo>
                  <a:lnTo>
                    <a:pt x="549173" y="218389"/>
                  </a:lnTo>
                  <a:lnTo>
                    <a:pt x="540016" y="218389"/>
                  </a:lnTo>
                  <a:lnTo>
                    <a:pt x="547611" y="209499"/>
                  </a:lnTo>
                  <a:lnTo>
                    <a:pt x="551954" y="204419"/>
                  </a:lnTo>
                  <a:lnTo>
                    <a:pt x="556437" y="199339"/>
                  </a:lnTo>
                  <a:lnTo>
                    <a:pt x="559816" y="195529"/>
                  </a:lnTo>
                  <a:lnTo>
                    <a:pt x="564311" y="190449"/>
                  </a:lnTo>
                  <a:lnTo>
                    <a:pt x="577164" y="179019"/>
                  </a:lnTo>
                  <a:lnTo>
                    <a:pt x="578662" y="177749"/>
                  </a:lnTo>
                  <a:lnTo>
                    <a:pt x="590664" y="167589"/>
                  </a:lnTo>
                  <a:lnTo>
                    <a:pt x="604735" y="157429"/>
                  </a:lnTo>
                  <a:lnTo>
                    <a:pt x="611759" y="152349"/>
                  </a:lnTo>
                  <a:lnTo>
                    <a:pt x="617499" y="148539"/>
                  </a:lnTo>
                  <a:lnTo>
                    <a:pt x="612609" y="148539"/>
                  </a:lnTo>
                  <a:lnTo>
                    <a:pt x="607872" y="148539"/>
                  </a:lnTo>
                  <a:lnTo>
                    <a:pt x="596277" y="148539"/>
                  </a:lnTo>
                  <a:lnTo>
                    <a:pt x="608380" y="149809"/>
                  </a:lnTo>
                  <a:lnTo>
                    <a:pt x="608977" y="153619"/>
                  </a:lnTo>
                  <a:lnTo>
                    <a:pt x="604786" y="152349"/>
                  </a:lnTo>
                  <a:lnTo>
                    <a:pt x="598716" y="151079"/>
                  </a:lnTo>
                  <a:lnTo>
                    <a:pt x="596531" y="151079"/>
                  </a:lnTo>
                  <a:lnTo>
                    <a:pt x="596303" y="152349"/>
                  </a:lnTo>
                  <a:lnTo>
                    <a:pt x="598335" y="152349"/>
                  </a:lnTo>
                  <a:lnTo>
                    <a:pt x="602132" y="153619"/>
                  </a:lnTo>
                  <a:lnTo>
                    <a:pt x="603427" y="153619"/>
                  </a:lnTo>
                  <a:lnTo>
                    <a:pt x="601751" y="157429"/>
                  </a:lnTo>
                  <a:lnTo>
                    <a:pt x="598093" y="156159"/>
                  </a:lnTo>
                  <a:lnTo>
                    <a:pt x="592810" y="154889"/>
                  </a:lnTo>
                  <a:lnTo>
                    <a:pt x="590905" y="153619"/>
                  </a:lnTo>
                  <a:lnTo>
                    <a:pt x="590486" y="154889"/>
                  </a:lnTo>
                  <a:lnTo>
                    <a:pt x="597687" y="157429"/>
                  </a:lnTo>
                  <a:lnTo>
                    <a:pt x="598106" y="158699"/>
                  </a:lnTo>
                  <a:lnTo>
                    <a:pt x="585520" y="166319"/>
                  </a:lnTo>
                  <a:lnTo>
                    <a:pt x="583361" y="168859"/>
                  </a:lnTo>
                  <a:lnTo>
                    <a:pt x="581583" y="170129"/>
                  </a:lnTo>
                  <a:lnTo>
                    <a:pt x="577049" y="170129"/>
                  </a:lnTo>
                  <a:lnTo>
                    <a:pt x="579996" y="171399"/>
                  </a:lnTo>
                  <a:lnTo>
                    <a:pt x="573138" y="171399"/>
                  </a:lnTo>
                  <a:lnTo>
                    <a:pt x="577405" y="172669"/>
                  </a:lnTo>
                  <a:lnTo>
                    <a:pt x="573836" y="177749"/>
                  </a:lnTo>
                  <a:lnTo>
                    <a:pt x="564222" y="175209"/>
                  </a:lnTo>
                  <a:lnTo>
                    <a:pt x="563054" y="176479"/>
                  </a:lnTo>
                  <a:lnTo>
                    <a:pt x="570776" y="177749"/>
                  </a:lnTo>
                  <a:lnTo>
                    <a:pt x="571042" y="180289"/>
                  </a:lnTo>
                  <a:lnTo>
                    <a:pt x="558622" y="177749"/>
                  </a:lnTo>
                  <a:lnTo>
                    <a:pt x="557657" y="180289"/>
                  </a:lnTo>
                  <a:lnTo>
                    <a:pt x="567156" y="180289"/>
                  </a:lnTo>
                  <a:lnTo>
                    <a:pt x="567753" y="182829"/>
                  </a:lnTo>
                  <a:lnTo>
                    <a:pt x="557593" y="182829"/>
                  </a:lnTo>
                  <a:lnTo>
                    <a:pt x="563753" y="184099"/>
                  </a:lnTo>
                  <a:lnTo>
                    <a:pt x="563626" y="187909"/>
                  </a:lnTo>
                  <a:lnTo>
                    <a:pt x="554304" y="186639"/>
                  </a:lnTo>
                  <a:lnTo>
                    <a:pt x="551916" y="189179"/>
                  </a:lnTo>
                  <a:lnTo>
                    <a:pt x="558774" y="187909"/>
                  </a:lnTo>
                  <a:lnTo>
                    <a:pt x="558863" y="189179"/>
                  </a:lnTo>
                  <a:lnTo>
                    <a:pt x="556996" y="191719"/>
                  </a:lnTo>
                  <a:lnTo>
                    <a:pt x="553986" y="194259"/>
                  </a:lnTo>
                  <a:lnTo>
                    <a:pt x="553478" y="194259"/>
                  </a:lnTo>
                  <a:lnTo>
                    <a:pt x="552411" y="192989"/>
                  </a:lnTo>
                  <a:lnTo>
                    <a:pt x="551065" y="191401"/>
                  </a:lnTo>
                  <a:lnTo>
                    <a:pt x="551065" y="199339"/>
                  </a:lnTo>
                  <a:lnTo>
                    <a:pt x="548500" y="204419"/>
                  </a:lnTo>
                  <a:lnTo>
                    <a:pt x="547217" y="205689"/>
                  </a:lnTo>
                  <a:lnTo>
                    <a:pt x="541324" y="210769"/>
                  </a:lnTo>
                  <a:lnTo>
                    <a:pt x="542836" y="210769"/>
                  </a:lnTo>
                  <a:lnTo>
                    <a:pt x="522008" y="227279"/>
                  </a:lnTo>
                  <a:lnTo>
                    <a:pt x="522592" y="227279"/>
                  </a:lnTo>
                  <a:lnTo>
                    <a:pt x="519645" y="228549"/>
                  </a:lnTo>
                  <a:lnTo>
                    <a:pt x="522008" y="227279"/>
                  </a:lnTo>
                  <a:lnTo>
                    <a:pt x="515975" y="227279"/>
                  </a:lnTo>
                  <a:lnTo>
                    <a:pt x="518718" y="228549"/>
                  </a:lnTo>
                  <a:lnTo>
                    <a:pt x="518109" y="229819"/>
                  </a:lnTo>
                  <a:lnTo>
                    <a:pt x="516128" y="229819"/>
                  </a:lnTo>
                  <a:lnTo>
                    <a:pt x="512165" y="232359"/>
                  </a:lnTo>
                  <a:lnTo>
                    <a:pt x="507136" y="232359"/>
                  </a:lnTo>
                  <a:lnTo>
                    <a:pt x="508723" y="233629"/>
                  </a:lnTo>
                  <a:lnTo>
                    <a:pt x="509892" y="233629"/>
                  </a:lnTo>
                  <a:lnTo>
                    <a:pt x="508203" y="234899"/>
                  </a:lnTo>
                  <a:lnTo>
                    <a:pt x="501650" y="237439"/>
                  </a:lnTo>
                  <a:lnTo>
                    <a:pt x="495503" y="241249"/>
                  </a:lnTo>
                  <a:lnTo>
                    <a:pt x="489661" y="245059"/>
                  </a:lnTo>
                  <a:lnTo>
                    <a:pt x="483997" y="247599"/>
                  </a:lnTo>
                  <a:lnTo>
                    <a:pt x="484708" y="246329"/>
                  </a:lnTo>
                  <a:lnTo>
                    <a:pt x="484898" y="245059"/>
                  </a:lnTo>
                  <a:lnTo>
                    <a:pt x="485089" y="243789"/>
                  </a:lnTo>
                  <a:lnTo>
                    <a:pt x="484733" y="242519"/>
                  </a:lnTo>
                  <a:lnTo>
                    <a:pt x="484378" y="241249"/>
                  </a:lnTo>
                  <a:lnTo>
                    <a:pt x="483755" y="241249"/>
                  </a:lnTo>
                  <a:lnTo>
                    <a:pt x="485419" y="239979"/>
                  </a:lnTo>
                  <a:lnTo>
                    <a:pt x="488810" y="237413"/>
                  </a:lnTo>
                  <a:lnTo>
                    <a:pt x="501967" y="228549"/>
                  </a:lnTo>
                  <a:lnTo>
                    <a:pt x="516648" y="218389"/>
                  </a:lnTo>
                  <a:lnTo>
                    <a:pt x="530555" y="209499"/>
                  </a:lnTo>
                  <a:lnTo>
                    <a:pt x="541426" y="200609"/>
                  </a:lnTo>
                  <a:lnTo>
                    <a:pt x="535266" y="204419"/>
                  </a:lnTo>
                  <a:lnTo>
                    <a:pt x="523227" y="212039"/>
                  </a:lnTo>
                  <a:lnTo>
                    <a:pt x="508165" y="223469"/>
                  </a:lnTo>
                  <a:lnTo>
                    <a:pt x="492912" y="233629"/>
                  </a:lnTo>
                  <a:lnTo>
                    <a:pt x="489648" y="236194"/>
                  </a:lnTo>
                  <a:lnTo>
                    <a:pt x="483184" y="239979"/>
                  </a:lnTo>
                  <a:lnTo>
                    <a:pt x="482282" y="239483"/>
                  </a:lnTo>
                  <a:lnTo>
                    <a:pt x="482282" y="245059"/>
                  </a:lnTo>
                  <a:lnTo>
                    <a:pt x="481850" y="246329"/>
                  </a:lnTo>
                  <a:lnTo>
                    <a:pt x="480745" y="247599"/>
                  </a:lnTo>
                  <a:lnTo>
                    <a:pt x="478980" y="248869"/>
                  </a:lnTo>
                  <a:lnTo>
                    <a:pt x="476059" y="250139"/>
                  </a:lnTo>
                  <a:lnTo>
                    <a:pt x="474941" y="252679"/>
                  </a:lnTo>
                  <a:lnTo>
                    <a:pt x="477710" y="250139"/>
                  </a:lnTo>
                  <a:lnTo>
                    <a:pt x="479666" y="248869"/>
                  </a:lnTo>
                  <a:lnTo>
                    <a:pt x="481482" y="247599"/>
                  </a:lnTo>
                  <a:lnTo>
                    <a:pt x="480682" y="250139"/>
                  </a:lnTo>
                  <a:lnTo>
                    <a:pt x="480555" y="250190"/>
                  </a:lnTo>
                  <a:lnTo>
                    <a:pt x="479983" y="251409"/>
                  </a:lnTo>
                  <a:lnTo>
                    <a:pt x="478193" y="252679"/>
                  </a:lnTo>
                  <a:lnTo>
                    <a:pt x="476923" y="253949"/>
                  </a:lnTo>
                  <a:lnTo>
                    <a:pt x="478269" y="253949"/>
                  </a:lnTo>
                  <a:lnTo>
                    <a:pt x="477266" y="255219"/>
                  </a:lnTo>
                  <a:lnTo>
                    <a:pt x="476059" y="256489"/>
                  </a:lnTo>
                  <a:lnTo>
                    <a:pt x="477647" y="256489"/>
                  </a:lnTo>
                  <a:lnTo>
                    <a:pt x="478370" y="255219"/>
                  </a:lnTo>
                  <a:lnTo>
                    <a:pt x="477735" y="256489"/>
                  </a:lnTo>
                  <a:lnTo>
                    <a:pt x="475399" y="259029"/>
                  </a:lnTo>
                  <a:lnTo>
                    <a:pt x="473316" y="260299"/>
                  </a:lnTo>
                  <a:lnTo>
                    <a:pt x="472211" y="260299"/>
                  </a:lnTo>
                  <a:lnTo>
                    <a:pt x="470509" y="261569"/>
                  </a:lnTo>
                  <a:lnTo>
                    <a:pt x="469747" y="261569"/>
                  </a:lnTo>
                  <a:lnTo>
                    <a:pt x="469188" y="262839"/>
                  </a:lnTo>
                  <a:lnTo>
                    <a:pt x="463829" y="262839"/>
                  </a:lnTo>
                  <a:lnTo>
                    <a:pt x="464439" y="264109"/>
                  </a:lnTo>
                  <a:lnTo>
                    <a:pt x="465886" y="264109"/>
                  </a:lnTo>
                  <a:lnTo>
                    <a:pt x="461759" y="265379"/>
                  </a:lnTo>
                  <a:lnTo>
                    <a:pt x="457860" y="267919"/>
                  </a:lnTo>
                  <a:lnTo>
                    <a:pt x="447471" y="272999"/>
                  </a:lnTo>
                  <a:lnTo>
                    <a:pt x="440651" y="275539"/>
                  </a:lnTo>
                  <a:lnTo>
                    <a:pt x="434543" y="279349"/>
                  </a:lnTo>
                  <a:lnTo>
                    <a:pt x="433184" y="279349"/>
                  </a:lnTo>
                  <a:lnTo>
                    <a:pt x="430415" y="281889"/>
                  </a:lnTo>
                  <a:lnTo>
                    <a:pt x="429920" y="280619"/>
                  </a:lnTo>
                  <a:lnTo>
                    <a:pt x="428853" y="280619"/>
                  </a:lnTo>
                  <a:lnTo>
                    <a:pt x="429526" y="279349"/>
                  </a:lnTo>
                  <a:lnTo>
                    <a:pt x="430136" y="278079"/>
                  </a:lnTo>
                  <a:lnTo>
                    <a:pt x="430669" y="276809"/>
                  </a:lnTo>
                  <a:lnTo>
                    <a:pt x="432752" y="275539"/>
                  </a:lnTo>
                  <a:lnTo>
                    <a:pt x="436943" y="272999"/>
                  </a:lnTo>
                  <a:lnTo>
                    <a:pt x="444030" y="267919"/>
                  </a:lnTo>
                  <a:lnTo>
                    <a:pt x="457568" y="260223"/>
                  </a:lnTo>
                  <a:lnTo>
                    <a:pt x="463003" y="256463"/>
                  </a:lnTo>
                  <a:lnTo>
                    <a:pt x="475869" y="248869"/>
                  </a:lnTo>
                  <a:lnTo>
                    <a:pt x="475996" y="247599"/>
                  </a:lnTo>
                  <a:lnTo>
                    <a:pt x="470154" y="250139"/>
                  </a:lnTo>
                  <a:lnTo>
                    <a:pt x="459193" y="257759"/>
                  </a:lnTo>
                  <a:lnTo>
                    <a:pt x="447979" y="264109"/>
                  </a:lnTo>
                  <a:lnTo>
                    <a:pt x="442201" y="267919"/>
                  </a:lnTo>
                  <a:lnTo>
                    <a:pt x="431076" y="275539"/>
                  </a:lnTo>
                  <a:lnTo>
                    <a:pt x="431177" y="274269"/>
                  </a:lnTo>
                  <a:lnTo>
                    <a:pt x="430669" y="274269"/>
                  </a:lnTo>
                  <a:lnTo>
                    <a:pt x="431685" y="271729"/>
                  </a:lnTo>
                  <a:lnTo>
                    <a:pt x="432308" y="271729"/>
                  </a:lnTo>
                  <a:lnTo>
                    <a:pt x="432676" y="270459"/>
                  </a:lnTo>
                  <a:lnTo>
                    <a:pt x="433146" y="269189"/>
                  </a:lnTo>
                  <a:lnTo>
                    <a:pt x="434149" y="266649"/>
                  </a:lnTo>
                  <a:lnTo>
                    <a:pt x="435635" y="265379"/>
                  </a:lnTo>
                  <a:lnTo>
                    <a:pt x="437388" y="264109"/>
                  </a:lnTo>
                  <a:lnTo>
                    <a:pt x="441223" y="261569"/>
                  </a:lnTo>
                  <a:lnTo>
                    <a:pt x="443509" y="260223"/>
                  </a:lnTo>
                  <a:lnTo>
                    <a:pt x="445376" y="259029"/>
                  </a:lnTo>
                  <a:lnTo>
                    <a:pt x="445604" y="259029"/>
                  </a:lnTo>
                  <a:lnTo>
                    <a:pt x="445008" y="261569"/>
                  </a:lnTo>
                  <a:lnTo>
                    <a:pt x="444258" y="262839"/>
                  </a:lnTo>
                  <a:lnTo>
                    <a:pt x="445516" y="261569"/>
                  </a:lnTo>
                  <a:lnTo>
                    <a:pt x="445884" y="261569"/>
                  </a:lnTo>
                  <a:lnTo>
                    <a:pt x="447001" y="259029"/>
                  </a:lnTo>
                  <a:lnTo>
                    <a:pt x="447154" y="257759"/>
                  </a:lnTo>
                  <a:lnTo>
                    <a:pt x="448310" y="256489"/>
                  </a:lnTo>
                  <a:lnTo>
                    <a:pt x="448119" y="257759"/>
                  </a:lnTo>
                  <a:lnTo>
                    <a:pt x="447814" y="259029"/>
                  </a:lnTo>
                  <a:lnTo>
                    <a:pt x="447560" y="261569"/>
                  </a:lnTo>
                  <a:lnTo>
                    <a:pt x="448551" y="259029"/>
                  </a:lnTo>
                  <a:lnTo>
                    <a:pt x="449008" y="257759"/>
                  </a:lnTo>
                  <a:lnTo>
                    <a:pt x="449897" y="256489"/>
                  </a:lnTo>
                  <a:lnTo>
                    <a:pt x="450824" y="255219"/>
                  </a:lnTo>
                  <a:lnTo>
                    <a:pt x="452691" y="253949"/>
                  </a:lnTo>
                  <a:lnTo>
                    <a:pt x="453580" y="252679"/>
                  </a:lnTo>
                  <a:lnTo>
                    <a:pt x="456336" y="251409"/>
                  </a:lnTo>
                  <a:lnTo>
                    <a:pt x="459219" y="249123"/>
                  </a:lnTo>
                  <a:lnTo>
                    <a:pt x="453796" y="251409"/>
                  </a:lnTo>
                  <a:lnTo>
                    <a:pt x="443369" y="257759"/>
                  </a:lnTo>
                  <a:lnTo>
                    <a:pt x="433946" y="265379"/>
                  </a:lnTo>
                  <a:lnTo>
                    <a:pt x="434644" y="261569"/>
                  </a:lnTo>
                  <a:lnTo>
                    <a:pt x="434365" y="260299"/>
                  </a:lnTo>
                  <a:lnTo>
                    <a:pt x="434606" y="260299"/>
                  </a:lnTo>
                  <a:lnTo>
                    <a:pt x="436067" y="259029"/>
                  </a:lnTo>
                  <a:lnTo>
                    <a:pt x="439026" y="256463"/>
                  </a:lnTo>
                  <a:lnTo>
                    <a:pt x="443268" y="253949"/>
                  </a:lnTo>
                  <a:lnTo>
                    <a:pt x="454228" y="245033"/>
                  </a:lnTo>
                  <a:lnTo>
                    <a:pt x="460844" y="239979"/>
                  </a:lnTo>
                  <a:lnTo>
                    <a:pt x="467626" y="233629"/>
                  </a:lnTo>
                  <a:lnTo>
                    <a:pt x="465912" y="233629"/>
                  </a:lnTo>
                  <a:lnTo>
                    <a:pt x="460209" y="238709"/>
                  </a:lnTo>
                  <a:lnTo>
                    <a:pt x="454228" y="243789"/>
                  </a:lnTo>
                  <a:lnTo>
                    <a:pt x="441515" y="253949"/>
                  </a:lnTo>
                  <a:lnTo>
                    <a:pt x="438416" y="256489"/>
                  </a:lnTo>
                  <a:lnTo>
                    <a:pt x="435241" y="259029"/>
                  </a:lnTo>
                  <a:lnTo>
                    <a:pt x="435343" y="257759"/>
                  </a:lnTo>
                  <a:lnTo>
                    <a:pt x="435800" y="256463"/>
                  </a:lnTo>
                  <a:lnTo>
                    <a:pt x="436384" y="255219"/>
                  </a:lnTo>
                  <a:lnTo>
                    <a:pt x="436448" y="252679"/>
                  </a:lnTo>
                  <a:lnTo>
                    <a:pt x="437235" y="250139"/>
                  </a:lnTo>
                  <a:lnTo>
                    <a:pt x="437426" y="248869"/>
                  </a:lnTo>
                  <a:lnTo>
                    <a:pt x="438010" y="247599"/>
                  </a:lnTo>
                  <a:lnTo>
                    <a:pt x="441718" y="243789"/>
                  </a:lnTo>
                  <a:lnTo>
                    <a:pt x="442760" y="242519"/>
                  </a:lnTo>
                  <a:lnTo>
                    <a:pt x="442569" y="243789"/>
                  </a:lnTo>
                  <a:lnTo>
                    <a:pt x="442214" y="245059"/>
                  </a:lnTo>
                  <a:lnTo>
                    <a:pt x="441985" y="246329"/>
                  </a:lnTo>
                  <a:lnTo>
                    <a:pt x="443204" y="245059"/>
                  </a:lnTo>
                  <a:lnTo>
                    <a:pt x="443890" y="242519"/>
                  </a:lnTo>
                  <a:lnTo>
                    <a:pt x="448335" y="237413"/>
                  </a:lnTo>
                  <a:lnTo>
                    <a:pt x="456666" y="231089"/>
                  </a:lnTo>
                  <a:lnTo>
                    <a:pt x="461746" y="230009"/>
                  </a:lnTo>
                  <a:lnTo>
                    <a:pt x="461848" y="229819"/>
                  </a:lnTo>
                  <a:lnTo>
                    <a:pt x="462584" y="229819"/>
                  </a:lnTo>
                  <a:lnTo>
                    <a:pt x="461746" y="230009"/>
                  </a:lnTo>
                  <a:lnTo>
                    <a:pt x="461098" y="231089"/>
                  </a:lnTo>
                  <a:lnTo>
                    <a:pt x="459752" y="232359"/>
                  </a:lnTo>
                  <a:lnTo>
                    <a:pt x="461225" y="231089"/>
                  </a:lnTo>
                  <a:lnTo>
                    <a:pt x="463029" y="229819"/>
                  </a:lnTo>
                  <a:lnTo>
                    <a:pt x="463740" y="229819"/>
                  </a:lnTo>
                  <a:lnTo>
                    <a:pt x="465429" y="228549"/>
                  </a:lnTo>
                  <a:lnTo>
                    <a:pt x="466267" y="228549"/>
                  </a:lnTo>
                  <a:lnTo>
                    <a:pt x="465645" y="229819"/>
                  </a:lnTo>
                  <a:lnTo>
                    <a:pt x="464997" y="229819"/>
                  </a:lnTo>
                  <a:lnTo>
                    <a:pt x="463702" y="231089"/>
                  </a:lnTo>
                  <a:lnTo>
                    <a:pt x="468337" y="229819"/>
                  </a:lnTo>
                  <a:lnTo>
                    <a:pt x="468541" y="228549"/>
                  </a:lnTo>
                  <a:lnTo>
                    <a:pt x="472084" y="229819"/>
                  </a:lnTo>
                  <a:lnTo>
                    <a:pt x="470700" y="229819"/>
                  </a:lnTo>
                  <a:lnTo>
                    <a:pt x="469328" y="232359"/>
                  </a:lnTo>
                  <a:lnTo>
                    <a:pt x="469900" y="232359"/>
                  </a:lnTo>
                  <a:lnTo>
                    <a:pt x="471373" y="231089"/>
                  </a:lnTo>
                  <a:lnTo>
                    <a:pt x="473214" y="231089"/>
                  </a:lnTo>
                  <a:lnTo>
                    <a:pt x="472478" y="232359"/>
                  </a:lnTo>
                  <a:lnTo>
                    <a:pt x="470242" y="234899"/>
                  </a:lnTo>
                  <a:lnTo>
                    <a:pt x="469087" y="234899"/>
                  </a:lnTo>
                  <a:lnTo>
                    <a:pt x="470255" y="236169"/>
                  </a:lnTo>
                  <a:lnTo>
                    <a:pt x="472732" y="233629"/>
                  </a:lnTo>
                  <a:lnTo>
                    <a:pt x="473773" y="232359"/>
                  </a:lnTo>
                  <a:lnTo>
                    <a:pt x="472249" y="236169"/>
                  </a:lnTo>
                  <a:lnTo>
                    <a:pt x="470750" y="237439"/>
                  </a:lnTo>
                  <a:lnTo>
                    <a:pt x="467258" y="241249"/>
                  </a:lnTo>
                  <a:lnTo>
                    <a:pt x="469061" y="241249"/>
                  </a:lnTo>
                  <a:lnTo>
                    <a:pt x="468312" y="242519"/>
                  </a:lnTo>
                  <a:lnTo>
                    <a:pt x="466242" y="243789"/>
                  </a:lnTo>
                  <a:lnTo>
                    <a:pt x="465467" y="245059"/>
                  </a:lnTo>
                  <a:lnTo>
                    <a:pt x="460870" y="248170"/>
                  </a:lnTo>
                  <a:lnTo>
                    <a:pt x="471462" y="242519"/>
                  </a:lnTo>
                  <a:lnTo>
                    <a:pt x="470712" y="243789"/>
                  </a:lnTo>
                  <a:lnTo>
                    <a:pt x="470039" y="243789"/>
                  </a:lnTo>
                  <a:lnTo>
                    <a:pt x="469468" y="245059"/>
                  </a:lnTo>
                  <a:lnTo>
                    <a:pt x="470077" y="245059"/>
                  </a:lnTo>
                  <a:lnTo>
                    <a:pt x="473316" y="242519"/>
                  </a:lnTo>
                  <a:lnTo>
                    <a:pt x="475272" y="242519"/>
                  </a:lnTo>
                  <a:lnTo>
                    <a:pt x="473849" y="243789"/>
                  </a:lnTo>
                  <a:lnTo>
                    <a:pt x="472643" y="243789"/>
                  </a:lnTo>
                  <a:lnTo>
                    <a:pt x="471043" y="246329"/>
                  </a:lnTo>
                  <a:lnTo>
                    <a:pt x="472744" y="246329"/>
                  </a:lnTo>
                  <a:lnTo>
                    <a:pt x="474306" y="245033"/>
                  </a:lnTo>
                  <a:lnTo>
                    <a:pt x="476021" y="242519"/>
                  </a:lnTo>
                  <a:lnTo>
                    <a:pt x="478434" y="242519"/>
                  </a:lnTo>
                  <a:lnTo>
                    <a:pt x="475589" y="243789"/>
                  </a:lnTo>
                  <a:lnTo>
                    <a:pt x="475462" y="245059"/>
                  </a:lnTo>
                  <a:lnTo>
                    <a:pt x="476262" y="245059"/>
                  </a:lnTo>
                  <a:lnTo>
                    <a:pt x="479996" y="243789"/>
                  </a:lnTo>
                  <a:lnTo>
                    <a:pt x="480771" y="243789"/>
                  </a:lnTo>
                  <a:lnTo>
                    <a:pt x="480021" y="245059"/>
                  </a:lnTo>
                  <a:lnTo>
                    <a:pt x="478599" y="246329"/>
                  </a:lnTo>
                  <a:lnTo>
                    <a:pt x="477761" y="246329"/>
                  </a:lnTo>
                  <a:lnTo>
                    <a:pt x="477545" y="247523"/>
                  </a:lnTo>
                  <a:lnTo>
                    <a:pt x="478980" y="246329"/>
                  </a:lnTo>
                  <a:lnTo>
                    <a:pt x="480949" y="246329"/>
                  </a:lnTo>
                  <a:lnTo>
                    <a:pt x="482282" y="245059"/>
                  </a:lnTo>
                  <a:lnTo>
                    <a:pt x="482282" y="239483"/>
                  </a:lnTo>
                  <a:lnTo>
                    <a:pt x="480872" y="238709"/>
                  </a:lnTo>
                  <a:lnTo>
                    <a:pt x="476262" y="239979"/>
                  </a:lnTo>
                  <a:lnTo>
                    <a:pt x="472948" y="239979"/>
                  </a:lnTo>
                  <a:lnTo>
                    <a:pt x="488797" y="226009"/>
                  </a:lnTo>
                  <a:lnTo>
                    <a:pt x="488937" y="227279"/>
                  </a:lnTo>
                  <a:lnTo>
                    <a:pt x="489597" y="226009"/>
                  </a:lnTo>
                  <a:lnTo>
                    <a:pt x="490258" y="224739"/>
                  </a:lnTo>
                  <a:lnTo>
                    <a:pt x="492848" y="222199"/>
                  </a:lnTo>
                  <a:lnTo>
                    <a:pt x="492709" y="224739"/>
                  </a:lnTo>
                  <a:lnTo>
                    <a:pt x="493344" y="223469"/>
                  </a:lnTo>
                  <a:lnTo>
                    <a:pt x="494017" y="222199"/>
                  </a:lnTo>
                  <a:lnTo>
                    <a:pt x="494652" y="220929"/>
                  </a:lnTo>
                  <a:lnTo>
                    <a:pt x="493839" y="227279"/>
                  </a:lnTo>
                  <a:lnTo>
                    <a:pt x="495731" y="220929"/>
                  </a:lnTo>
                  <a:lnTo>
                    <a:pt x="496684" y="218389"/>
                  </a:lnTo>
                  <a:lnTo>
                    <a:pt x="497001" y="220929"/>
                  </a:lnTo>
                  <a:lnTo>
                    <a:pt x="497027" y="219659"/>
                  </a:lnTo>
                  <a:lnTo>
                    <a:pt x="498525" y="218389"/>
                  </a:lnTo>
                  <a:lnTo>
                    <a:pt x="500024" y="217119"/>
                  </a:lnTo>
                  <a:lnTo>
                    <a:pt x="506539" y="210769"/>
                  </a:lnTo>
                  <a:lnTo>
                    <a:pt x="507453" y="210769"/>
                  </a:lnTo>
                  <a:lnTo>
                    <a:pt x="507225" y="212039"/>
                  </a:lnTo>
                  <a:lnTo>
                    <a:pt x="506120" y="214579"/>
                  </a:lnTo>
                  <a:lnTo>
                    <a:pt x="505891" y="215849"/>
                  </a:lnTo>
                  <a:lnTo>
                    <a:pt x="506742" y="214579"/>
                  </a:lnTo>
                  <a:lnTo>
                    <a:pt x="508419" y="210769"/>
                  </a:lnTo>
                  <a:lnTo>
                    <a:pt x="509816" y="209499"/>
                  </a:lnTo>
                  <a:lnTo>
                    <a:pt x="514921" y="204419"/>
                  </a:lnTo>
                  <a:lnTo>
                    <a:pt x="521919" y="199339"/>
                  </a:lnTo>
                  <a:lnTo>
                    <a:pt x="529640" y="195529"/>
                  </a:lnTo>
                  <a:lnTo>
                    <a:pt x="536879" y="192989"/>
                  </a:lnTo>
                  <a:lnTo>
                    <a:pt x="532790" y="196799"/>
                  </a:lnTo>
                  <a:lnTo>
                    <a:pt x="533895" y="196799"/>
                  </a:lnTo>
                  <a:lnTo>
                    <a:pt x="538949" y="192989"/>
                  </a:lnTo>
                  <a:lnTo>
                    <a:pt x="541820" y="192989"/>
                  </a:lnTo>
                  <a:lnTo>
                    <a:pt x="540346" y="194259"/>
                  </a:lnTo>
                  <a:lnTo>
                    <a:pt x="539826" y="194259"/>
                  </a:lnTo>
                  <a:lnTo>
                    <a:pt x="538391" y="195529"/>
                  </a:lnTo>
                  <a:lnTo>
                    <a:pt x="544436" y="193027"/>
                  </a:lnTo>
                  <a:lnTo>
                    <a:pt x="544296" y="192989"/>
                  </a:lnTo>
                  <a:lnTo>
                    <a:pt x="544525" y="192989"/>
                  </a:lnTo>
                  <a:lnTo>
                    <a:pt x="549744" y="194259"/>
                  </a:lnTo>
                  <a:lnTo>
                    <a:pt x="548233" y="194259"/>
                  </a:lnTo>
                  <a:lnTo>
                    <a:pt x="544334" y="198069"/>
                  </a:lnTo>
                  <a:lnTo>
                    <a:pt x="542836" y="198069"/>
                  </a:lnTo>
                  <a:lnTo>
                    <a:pt x="544499" y="199339"/>
                  </a:lnTo>
                  <a:lnTo>
                    <a:pt x="546176" y="196799"/>
                  </a:lnTo>
                  <a:lnTo>
                    <a:pt x="550735" y="195529"/>
                  </a:lnTo>
                  <a:lnTo>
                    <a:pt x="550303" y="196799"/>
                  </a:lnTo>
                  <a:lnTo>
                    <a:pt x="545807" y="201879"/>
                  </a:lnTo>
                  <a:lnTo>
                    <a:pt x="544766" y="203149"/>
                  </a:lnTo>
                  <a:lnTo>
                    <a:pt x="545020" y="203149"/>
                  </a:lnTo>
                  <a:lnTo>
                    <a:pt x="550799" y="199339"/>
                  </a:lnTo>
                  <a:lnTo>
                    <a:pt x="551065" y="199339"/>
                  </a:lnTo>
                  <a:lnTo>
                    <a:pt x="551065" y="191401"/>
                  </a:lnTo>
                  <a:lnTo>
                    <a:pt x="550265" y="190449"/>
                  </a:lnTo>
                  <a:lnTo>
                    <a:pt x="540626" y="190449"/>
                  </a:lnTo>
                  <a:lnTo>
                    <a:pt x="556590" y="173939"/>
                  </a:lnTo>
                  <a:lnTo>
                    <a:pt x="590511" y="142189"/>
                  </a:lnTo>
                  <a:lnTo>
                    <a:pt x="622388" y="116789"/>
                  </a:lnTo>
                  <a:lnTo>
                    <a:pt x="649439" y="99009"/>
                  </a:lnTo>
                  <a:lnTo>
                    <a:pt x="656234" y="92659"/>
                  </a:lnTo>
                  <a:lnTo>
                    <a:pt x="647661" y="99009"/>
                  </a:lnTo>
                  <a:lnTo>
                    <a:pt x="635101" y="106629"/>
                  </a:lnTo>
                  <a:lnTo>
                    <a:pt x="619874" y="116789"/>
                  </a:lnTo>
                  <a:lnTo>
                    <a:pt x="588200" y="140919"/>
                  </a:lnTo>
                  <a:lnTo>
                    <a:pt x="553910" y="173939"/>
                  </a:lnTo>
                  <a:lnTo>
                    <a:pt x="538137" y="190449"/>
                  </a:lnTo>
                  <a:lnTo>
                    <a:pt x="536549" y="190449"/>
                  </a:lnTo>
                  <a:lnTo>
                    <a:pt x="537756" y="189179"/>
                  </a:lnTo>
                  <a:lnTo>
                    <a:pt x="538886" y="186639"/>
                  </a:lnTo>
                  <a:lnTo>
                    <a:pt x="539648" y="182829"/>
                  </a:lnTo>
                  <a:lnTo>
                    <a:pt x="542734" y="179019"/>
                  </a:lnTo>
                  <a:lnTo>
                    <a:pt x="545807" y="175209"/>
                  </a:lnTo>
                  <a:lnTo>
                    <a:pt x="551383" y="168859"/>
                  </a:lnTo>
                  <a:lnTo>
                    <a:pt x="555955" y="163779"/>
                  </a:lnTo>
                  <a:lnTo>
                    <a:pt x="559104" y="161239"/>
                  </a:lnTo>
                  <a:lnTo>
                    <a:pt x="566915" y="153619"/>
                  </a:lnTo>
                  <a:lnTo>
                    <a:pt x="575106" y="145999"/>
                  </a:lnTo>
                  <a:lnTo>
                    <a:pt x="583755" y="138379"/>
                  </a:lnTo>
                  <a:lnTo>
                    <a:pt x="592924" y="130759"/>
                  </a:lnTo>
                  <a:lnTo>
                    <a:pt x="600722" y="124409"/>
                  </a:lnTo>
                  <a:lnTo>
                    <a:pt x="609587" y="116789"/>
                  </a:lnTo>
                  <a:lnTo>
                    <a:pt x="618553" y="109169"/>
                  </a:lnTo>
                  <a:lnTo>
                    <a:pt x="626681" y="104089"/>
                  </a:lnTo>
                  <a:lnTo>
                    <a:pt x="633603" y="101549"/>
                  </a:lnTo>
                  <a:lnTo>
                    <a:pt x="641477" y="99009"/>
                  </a:lnTo>
                  <a:lnTo>
                    <a:pt x="645896" y="96469"/>
                  </a:lnTo>
                  <a:lnTo>
                    <a:pt x="638517" y="96469"/>
                  </a:lnTo>
                  <a:lnTo>
                    <a:pt x="636854" y="96469"/>
                  </a:lnTo>
                  <a:lnTo>
                    <a:pt x="635000" y="97739"/>
                  </a:lnTo>
                  <a:lnTo>
                    <a:pt x="633844" y="97739"/>
                  </a:lnTo>
                  <a:lnTo>
                    <a:pt x="625513" y="101549"/>
                  </a:lnTo>
                  <a:lnTo>
                    <a:pt x="621411" y="104089"/>
                  </a:lnTo>
                  <a:lnTo>
                    <a:pt x="618261" y="106629"/>
                  </a:lnTo>
                  <a:lnTo>
                    <a:pt x="614705" y="110439"/>
                  </a:lnTo>
                  <a:lnTo>
                    <a:pt x="610057" y="112979"/>
                  </a:lnTo>
                  <a:lnTo>
                    <a:pt x="604837" y="116789"/>
                  </a:lnTo>
                  <a:lnTo>
                    <a:pt x="599719" y="120599"/>
                  </a:lnTo>
                  <a:lnTo>
                    <a:pt x="597585" y="121869"/>
                  </a:lnTo>
                  <a:lnTo>
                    <a:pt x="599059" y="121869"/>
                  </a:lnTo>
                  <a:lnTo>
                    <a:pt x="596633" y="123139"/>
                  </a:lnTo>
                  <a:lnTo>
                    <a:pt x="586117" y="124409"/>
                  </a:lnTo>
                  <a:lnTo>
                    <a:pt x="586181" y="125679"/>
                  </a:lnTo>
                  <a:lnTo>
                    <a:pt x="590080" y="125679"/>
                  </a:lnTo>
                  <a:lnTo>
                    <a:pt x="594842" y="124409"/>
                  </a:lnTo>
                  <a:lnTo>
                    <a:pt x="592505" y="126949"/>
                  </a:lnTo>
                  <a:lnTo>
                    <a:pt x="591350" y="128219"/>
                  </a:lnTo>
                  <a:lnTo>
                    <a:pt x="587997" y="130759"/>
                  </a:lnTo>
                  <a:lnTo>
                    <a:pt x="584911" y="133299"/>
                  </a:lnTo>
                  <a:lnTo>
                    <a:pt x="582028" y="135839"/>
                  </a:lnTo>
                  <a:lnTo>
                    <a:pt x="580923" y="135839"/>
                  </a:lnTo>
                  <a:lnTo>
                    <a:pt x="581228" y="137109"/>
                  </a:lnTo>
                  <a:lnTo>
                    <a:pt x="575348" y="142189"/>
                  </a:lnTo>
                  <a:lnTo>
                    <a:pt x="569849" y="147269"/>
                  </a:lnTo>
                  <a:lnTo>
                    <a:pt x="559295" y="157429"/>
                  </a:lnTo>
                  <a:lnTo>
                    <a:pt x="554050" y="157429"/>
                  </a:lnTo>
                  <a:lnTo>
                    <a:pt x="553491" y="158699"/>
                  </a:lnTo>
                  <a:lnTo>
                    <a:pt x="558304" y="158699"/>
                  </a:lnTo>
                  <a:lnTo>
                    <a:pt x="556729" y="159969"/>
                  </a:lnTo>
                  <a:lnTo>
                    <a:pt x="553161" y="161239"/>
                  </a:lnTo>
                  <a:lnTo>
                    <a:pt x="548652" y="161239"/>
                  </a:lnTo>
                  <a:lnTo>
                    <a:pt x="548093" y="162509"/>
                  </a:lnTo>
                  <a:lnTo>
                    <a:pt x="554520" y="162509"/>
                  </a:lnTo>
                  <a:lnTo>
                    <a:pt x="555675" y="161239"/>
                  </a:lnTo>
                  <a:lnTo>
                    <a:pt x="555371" y="162509"/>
                  </a:lnTo>
                  <a:lnTo>
                    <a:pt x="554520" y="162509"/>
                  </a:lnTo>
                  <a:lnTo>
                    <a:pt x="553364" y="163779"/>
                  </a:lnTo>
                  <a:lnTo>
                    <a:pt x="551268" y="165049"/>
                  </a:lnTo>
                  <a:lnTo>
                    <a:pt x="552665" y="165049"/>
                  </a:lnTo>
                  <a:lnTo>
                    <a:pt x="549554" y="168859"/>
                  </a:lnTo>
                  <a:lnTo>
                    <a:pt x="543610" y="168859"/>
                  </a:lnTo>
                  <a:lnTo>
                    <a:pt x="542353" y="170129"/>
                  </a:lnTo>
                  <a:lnTo>
                    <a:pt x="542175" y="170129"/>
                  </a:lnTo>
                  <a:lnTo>
                    <a:pt x="542137" y="168859"/>
                  </a:lnTo>
                  <a:lnTo>
                    <a:pt x="541883" y="167589"/>
                  </a:lnTo>
                  <a:lnTo>
                    <a:pt x="540804" y="166319"/>
                  </a:lnTo>
                  <a:lnTo>
                    <a:pt x="539686" y="165201"/>
                  </a:lnTo>
                  <a:lnTo>
                    <a:pt x="539686" y="170129"/>
                  </a:lnTo>
                  <a:lnTo>
                    <a:pt x="539686" y="175209"/>
                  </a:lnTo>
                  <a:lnTo>
                    <a:pt x="539254" y="175526"/>
                  </a:lnTo>
                  <a:lnTo>
                    <a:pt x="539432" y="177749"/>
                  </a:lnTo>
                  <a:lnTo>
                    <a:pt x="533387" y="182829"/>
                  </a:lnTo>
                  <a:lnTo>
                    <a:pt x="532257" y="184099"/>
                  </a:lnTo>
                  <a:lnTo>
                    <a:pt x="533882" y="182829"/>
                  </a:lnTo>
                  <a:lnTo>
                    <a:pt x="536930" y="180289"/>
                  </a:lnTo>
                  <a:lnTo>
                    <a:pt x="538505" y="179019"/>
                  </a:lnTo>
                  <a:lnTo>
                    <a:pt x="538365" y="180289"/>
                  </a:lnTo>
                  <a:lnTo>
                    <a:pt x="535381" y="184099"/>
                  </a:lnTo>
                  <a:lnTo>
                    <a:pt x="536359" y="184099"/>
                  </a:lnTo>
                  <a:lnTo>
                    <a:pt x="536867" y="182829"/>
                  </a:lnTo>
                  <a:lnTo>
                    <a:pt x="536562" y="185369"/>
                  </a:lnTo>
                  <a:lnTo>
                    <a:pt x="535089" y="186639"/>
                  </a:lnTo>
                  <a:lnTo>
                    <a:pt x="533819" y="187909"/>
                  </a:lnTo>
                  <a:lnTo>
                    <a:pt x="534504" y="187909"/>
                  </a:lnTo>
                  <a:lnTo>
                    <a:pt x="535749" y="186639"/>
                  </a:lnTo>
                  <a:lnTo>
                    <a:pt x="536676" y="186639"/>
                  </a:lnTo>
                  <a:lnTo>
                    <a:pt x="518375" y="200621"/>
                  </a:lnTo>
                  <a:lnTo>
                    <a:pt x="507009" y="209499"/>
                  </a:lnTo>
                  <a:lnTo>
                    <a:pt x="502259" y="213309"/>
                  </a:lnTo>
                  <a:lnTo>
                    <a:pt x="500621" y="214579"/>
                  </a:lnTo>
                  <a:lnTo>
                    <a:pt x="492785" y="220929"/>
                  </a:lnTo>
                  <a:lnTo>
                    <a:pt x="490601" y="222199"/>
                  </a:lnTo>
                  <a:lnTo>
                    <a:pt x="484593" y="226009"/>
                  </a:lnTo>
                  <a:lnTo>
                    <a:pt x="476097" y="234899"/>
                  </a:lnTo>
                  <a:lnTo>
                    <a:pt x="475526" y="234899"/>
                  </a:lnTo>
                  <a:lnTo>
                    <a:pt x="476288" y="233629"/>
                  </a:lnTo>
                  <a:lnTo>
                    <a:pt x="476465" y="232359"/>
                  </a:lnTo>
                  <a:lnTo>
                    <a:pt x="476656" y="231089"/>
                  </a:lnTo>
                  <a:lnTo>
                    <a:pt x="476161" y="228549"/>
                  </a:lnTo>
                  <a:lnTo>
                    <a:pt x="475894" y="228549"/>
                  </a:lnTo>
                  <a:lnTo>
                    <a:pt x="479653" y="224739"/>
                  </a:lnTo>
                  <a:lnTo>
                    <a:pt x="487514" y="217119"/>
                  </a:lnTo>
                  <a:lnTo>
                    <a:pt x="501510" y="204419"/>
                  </a:lnTo>
                  <a:lnTo>
                    <a:pt x="515772" y="192989"/>
                  </a:lnTo>
                  <a:lnTo>
                    <a:pt x="526796" y="182829"/>
                  </a:lnTo>
                  <a:lnTo>
                    <a:pt x="494868" y="209499"/>
                  </a:lnTo>
                  <a:lnTo>
                    <a:pt x="475424" y="228549"/>
                  </a:lnTo>
                  <a:lnTo>
                    <a:pt x="473163" y="226009"/>
                  </a:lnTo>
                  <a:lnTo>
                    <a:pt x="469773" y="226009"/>
                  </a:lnTo>
                  <a:lnTo>
                    <a:pt x="466623" y="227279"/>
                  </a:lnTo>
                  <a:lnTo>
                    <a:pt x="470027" y="223469"/>
                  </a:lnTo>
                  <a:lnTo>
                    <a:pt x="472998" y="220929"/>
                  </a:lnTo>
                  <a:lnTo>
                    <a:pt x="474941" y="218389"/>
                  </a:lnTo>
                  <a:lnTo>
                    <a:pt x="475678" y="219570"/>
                  </a:lnTo>
                  <a:lnTo>
                    <a:pt x="476123" y="218389"/>
                  </a:lnTo>
                  <a:lnTo>
                    <a:pt x="476605" y="217119"/>
                  </a:lnTo>
                  <a:lnTo>
                    <a:pt x="477647" y="217119"/>
                  </a:lnTo>
                  <a:lnTo>
                    <a:pt x="477316" y="218389"/>
                  </a:lnTo>
                  <a:lnTo>
                    <a:pt x="477113" y="220929"/>
                  </a:lnTo>
                  <a:lnTo>
                    <a:pt x="477875" y="217119"/>
                  </a:lnTo>
                  <a:lnTo>
                    <a:pt x="478650" y="213309"/>
                  </a:lnTo>
                  <a:lnTo>
                    <a:pt x="481266" y="210769"/>
                  </a:lnTo>
                  <a:lnTo>
                    <a:pt x="487121" y="206959"/>
                  </a:lnTo>
                  <a:lnTo>
                    <a:pt x="492366" y="199339"/>
                  </a:lnTo>
                  <a:lnTo>
                    <a:pt x="493179" y="200609"/>
                  </a:lnTo>
                  <a:lnTo>
                    <a:pt x="493953" y="199339"/>
                  </a:lnTo>
                  <a:lnTo>
                    <a:pt x="496265" y="195529"/>
                  </a:lnTo>
                  <a:lnTo>
                    <a:pt x="496201" y="198069"/>
                  </a:lnTo>
                  <a:lnTo>
                    <a:pt x="496100" y="199339"/>
                  </a:lnTo>
                  <a:lnTo>
                    <a:pt x="496049" y="201879"/>
                  </a:lnTo>
                  <a:lnTo>
                    <a:pt x="497865" y="196799"/>
                  </a:lnTo>
                  <a:lnTo>
                    <a:pt x="498652" y="194589"/>
                  </a:lnTo>
                  <a:lnTo>
                    <a:pt x="496773" y="196799"/>
                  </a:lnTo>
                  <a:lnTo>
                    <a:pt x="497776" y="195529"/>
                  </a:lnTo>
                  <a:lnTo>
                    <a:pt x="498767" y="194259"/>
                  </a:lnTo>
                  <a:lnTo>
                    <a:pt x="498652" y="194589"/>
                  </a:lnTo>
                  <a:lnTo>
                    <a:pt x="498932" y="194259"/>
                  </a:lnTo>
                  <a:lnTo>
                    <a:pt x="502170" y="190449"/>
                  </a:lnTo>
                  <a:lnTo>
                    <a:pt x="506717" y="185369"/>
                  </a:lnTo>
                  <a:lnTo>
                    <a:pt x="521119" y="172669"/>
                  </a:lnTo>
                  <a:lnTo>
                    <a:pt x="523773" y="171932"/>
                  </a:lnTo>
                  <a:lnTo>
                    <a:pt x="524294" y="171399"/>
                  </a:lnTo>
                  <a:lnTo>
                    <a:pt x="525487" y="171399"/>
                  </a:lnTo>
                  <a:lnTo>
                    <a:pt x="528142" y="168859"/>
                  </a:lnTo>
                  <a:lnTo>
                    <a:pt x="529056" y="168859"/>
                  </a:lnTo>
                  <a:lnTo>
                    <a:pt x="535559" y="167589"/>
                  </a:lnTo>
                  <a:lnTo>
                    <a:pt x="535559" y="168859"/>
                  </a:lnTo>
                  <a:lnTo>
                    <a:pt x="530504" y="172669"/>
                  </a:lnTo>
                  <a:lnTo>
                    <a:pt x="531114" y="172669"/>
                  </a:lnTo>
                  <a:lnTo>
                    <a:pt x="537527" y="168859"/>
                  </a:lnTo>
                  <a:lnTo>
                    <a:pt x="538543" y="168859"/>
                  </a:lnTo>
                  <a:lnTo>
                    <a:pt x="536232" y="172669"/>
                  </a:lnTo>
                  <a:lnTo>
                    <a:pt x="533387" y="173939"/>
                  </a:lnTo>
                  <a:lnTo>
                    <a:pt x="533628" y="176479"/>
                  </a:lnTo>
                  <a:lnTo>
                    <a:pt x="534657" y="175209"/>
                  </a:lnTo>
                  <a:lnTo>
                    <a:pt x="538695" y="171399"/>
                  </a:lnTo>
                  <a:lnTo>
                    <a:pt x="539686" y="170129"/>
                  </a:lnTo>
                  <a:lnTo>
                    <a:pt x="539686" y="165201"/>
                  </a:lnTo>
                  <a:lnTo>
                    <a:pt x="539546" y="165049"/>
                  </a:lnTo>
                  <a:lnTo>
                    <a:pt x="537857" y="165049"/>
                  </a:lnTo>
                  <a:lnTo>
                    <a:pt x="552665" y="149809"/>
                  </a:lnTo>
                  <a:lnTo>
                    <a:pt x="567982" y="135839"/>
                  </a:lnTo>
                  <a:lnTo>
                    <a:pt x="582701" y="121869"/>
                  </a:lnTo>
                  <a:lnTo>
                    <a:pt x="595680" y="111709"/>
                  </a:lnTo>
                  <a:lnTo>
                    <a:pt x="612825" y="99009"/>
                  </a:lnTo>
                  <a:lnTo>
                    <a:pt x="639876" y="79959"/>
                  </a:lnTo>
                  <a:lnTo>
                    <a:pt x="646671" y="74879"/>
                  </a:lnTo>
                  <a:lnTo>
                    <a:pt x="638098" y="79959"/>
                  </a:lnTo>
                  <a:lnTo>
                    <a:pt x="625538" y="88849"/>
                  </a:lnTo>
                  <a:lnTo>
                    <a:pt x="610311" y="97739"/>
                  </a:lnTo>
                  <a:lnTo>
                    <a:pt x="565251" y="134569"/>
                  </a:lnTo>
                  <a:lnTo>
                    <a:pt x="534898" y="165049"/>
                  </a:lnTo>
                  <a:lnTo>
                    <a:pt x="532917" y="165049"/>
                  </a:lnTo>
                  <a:lnTo>
                    <a:pt x="528370" y="167589"/>
                  </a:lnTo>
                  <a:lnTo>
                    <a:pt x="535038" y="158699"/>
                  </a:lnTo>
                  <a:lnTo>
                    <a:pt x="541121" y="151079"/>
                  </a:lnTo>
                  <a:lnTo>
                    <a:pt x="546125" y="145999"/>
                  </a:lnTo>
                  <a:lnTo>
                    <a:pt x="549541" y="142189"/>
                  </a:lnTo>
                  <a:lnTo>
                    <a:pt x="557136" y="134569"/>
                  </a:lnTo>
                  <a:lnTo>
                    <a:pt x="564819" y="126949"/>
                  </a:lnTo>
                  <a:lnTo>
                    <a:pt x="572960" y="118059"/>
                  </a:lnTo>
                  <a:lnTo>
                    <a:pt x="581914" y="110439"/>
                  </a:lnTo>
                  <a:lnTo>
                    <a:pt x="597369" y="99009"/>
                  </a:lnTo>
                  <a:lnTo>
                    <a:pt x="604596" y="92659"/>
                  </a:lnTo>
                  <a:lnTo>
                    <a:pt x="612038" y="87579"/>
                  </a:lnTo>
                  <a:lnTo>
                    <a:pt x="617486" y="85039"/>
                  </a:lnTo>
                  <a:lnTo>
                    <a:pt x="623570" y="81229"/>
                  </a:lnTo>
                  <a:lnTo>
                    <a:pt x="629869" y="78689"/>
                  </a:lnTo>
                  <a:lnTo>
                    <a:pt x="635965" y="76149"/>
                  </a:lnTo>
                  <a:lnTo>
                    <a:pt x="640422" y="72339"/>
                  </a:lnTo>
                  <a:lnTo>
                    <a:pt x="647852" y="67259"/>
                  </a:lnTo>
                  <a:lnTo>
                    <a:pt x="655205" y="60909"/>
                  </a:lnTo>
                  <a:lnTo>
                    <a:pt x="659485" y="58369"/>
                  </a:lnTo>
                  <a:lnTo>
                    <a:pt x="659587" y="59639"/>
                  </a:lnTo>
                  <a:lnTo>
                    <a:pt x="661720" y="60909"/>
                  </a:lnTo>
                  <a:lnTo>
                    <a:pt x="651230" y="76149"/>
                  </a:lnTo>
                  <a:lnTo>
                    <a:pt x="649744" y="78689"/>
                  </a:lnTo>
                  <a:lnTo>
                    <a:pt x="645490" y="83769"/>
                  </a:lnTo>
                  <a:lnTo>
                    <a:pt x="645922" y="85039"/>
                  </a:lnTo>
                  <a:lnTo>
                    <a:pt x="640930" y="90119"/>
                  </a:lnTo>
                  <a:lnTo>
                    <a:pt x="635114" y="93929"/>
                  </a:lnTo>
                  <a:lnTo>
                    <a:pt x="626275" y="99009"/>
                  </a:lnTo>
                  <a:lnTo>
                    <a:pt x="618464" y="104089"/>
                  </a:lnTo>
                  <a:lnTo>
                    <a:pt x="615734" y="106629"/>
                  </a:lnTo>
                  <a:lnTo>
                    <a:pt x="642683" y="90119"/>
                  </a:lnTo>
                  <a:lnTo>
                    <a:pt x="642848" y="92659"/>
                  </a:lnTo>
                  <a:lnTo>
                    <a:pt x="640918" y="93929"/>
                  </a:lnTo>
                  <a:lnTo>
                    <a:pt x="639711" y="95199"/>
                  </a:lnTo>
                  <a:lnTo>
                    <a:pt x="648093" y="95199"/>
                  </a:lnTo>
                  <a:lnTo>
                    <a:pt x="652195" y="91389"/>
                  </a:lnTo>
                  <a:lnTo>
                    <a:pt x="658787" y="85039"/>
                  </a:lnTo>
                  <a:lnTo>
                    <a:pt x="665289" y="79959"/>
                  </a:lnTo>
                  <a:lnTo>
                    <a:pt x="669099" y="77419"/>
                  </a:lnTo>
                  <a:lnTo>
                    <a:pt x="671347" y="78689"/>
                  </a:lnTo>
                  <a:lnTo>
                    <a:pt x="661924" y="95199"/>
                  </a:lnTo>
                  <a:lnTo>
                    <a:pt x="660425" y="96469"/>
                  </a:lnTo>
                  <a:lnTo>
                    <a:pt x="654900" y="104089"/>
                  </a:lnTo>
                  <a:lnTo>
                    <a:pt x="649909" y="109169"/>
                  </a:lnTo>
                  <a:lnTo>
                    <a:pt x="644182" y="112979"/>
                  </a:lnTo>
                  <a:lnTo>
                    <a:pt x="635546" y="118059"/>
                  </a:lnTo>
                  <a:lnTo>
                    <a:pt x="627938" y="121869"/>
                  </a:lnTo>
                  <a:lnTo>
                    <a:pt x="626224" y="124358"/>
                  </a:lnTo>
                  <a:lnTo>
                    <a:pt x="628484" y="123685"/>
                  </a:lnTo>
                  <a:lnTo>
                    <a:pt x="651662" y="109169"/>
                  </a:lnTo>
                  <a:lnTo>
                    <a:pt x="652018" y="112979"/>
                  </a:lnTo>
                  <a:lnTo>
                    <a:pt x="642912" y="119329"/>
                  </a:lnTo>
                  <a:lnTo>
                    <a:pt x="640562" y="120599"/>
                  </a:lnTo>
                  <a:lnTo>
                    <a:pt x="638962" y="120599"/>
                  </a:lnTo>
                  <a:lnTo>
                    <a:pt x="628484" y="123685"/>
                  </a:lnTo>
                  <a:lnTo>
                    <a:pt x="626198" y="125120"/>
                  </a:lnTo>
                  <a:lnTo>
                    <a:pt x="626694" y="126949"/>
                  </a:lnTo>
                  <a:lnTo>
                    <a:pt x="628726" y="126060"/>
                  </a:lnTo>
                  <a:lnTo>
                    <a:pt x="629018" y="125679"/>
                  </a:lnTo>
                  <a:lnTo>
                    <a:pt x="629602" y="125679"/>
                  </a:lnTo>
                  <a:lnTo>
                    <a:pt x="644105" y="119329"/>
                  </a:lnTo>
                  <a:lnTo>
                    <a:pt x="641946" y="125679"/>
                  </a:lnTo>
                  <a:lnTo>
                    <a:pt x="638962" y="125679"/>
                  </a:lnTo>
                  <a:lnTo>
                    <a:pt x="638873" y="129489"/>
                  </a:lnTo>
                  <a:lnTo>
                    <a:pt x="627176" y="137109"/>
                  </a:lnTo>
                  <a:lnTo>
                    <a:pt x="623951" y="137109"/>
                  </a:lnTo>
                  <a:lnTo>
                    <a:pt x="621969" y="138379"/>
                  </a:lnTo>
                  <a:lnTo>
                    <a:pt x="605815" y="139649"/>
                  </a:lnTo>
                  <a:lnTo>
                    <a:pt x="605574" y="140919"/>
                  </a:lnTo>
                  <a:lnTo>
                    <a:pt x="605790" y="140919"/>
                  </a:lnTo>
                  <a:lnTo>
                    <a:pt x="607949" y="139649"/>
                  </a:lnTo>
                  <a:lnTo>
                    <a:pt x="623176" y="138379"/>
                  </a:lnTo>
                  <a:lnTo>
                    <a:pt x="623595" y="139649"/>
                  </a:lnTo>
                  <a:lnTo>
                    <a:pt x="595668" y="143459"/>
                  </a:lnTo>
                  <a:lnTo>
                    <a:pt x="607555" y="143459"/>
                  </a:lnTo>
                  <a:lnTo>
                    <a:pt x="616267" y="142189"/>
                  </a:lnTo>
                  <a:lnTo>
                    <a:pt x="621538" y="140919"/>
                  </a:lnTo>
                  <a:lnTo>
                    <a:pt x="621271" y="143459"/>
                  </a:lnTo>
                  <a:lnTo>
                    <a:pt x="614768" y="147269"/>
                  </a:lnTo>
                  <a:lnTo>
                    <a:pt x="619404" y="147269"/>
                  </a:lnTo>
                  <a:lnTo>
                    <a:pt x="628954" y="140919"/>
                  </a:lnTo>
                  <a:lnTo>
                    <a:pt x="632777" y="138379"/>
                  </a:lnTo>
                  <a:lnTo>
                    <a:pt x="644245" y="130759"/>
                  </a:lnTo>
                  <a:lnTo>
                    <a:pt x="648004" y="128219"/>
                  </a:lnTo>
                  <a:lnTo>
                    <a:pt x="674319" y="110439"/>
                  </a:lnTo>
                  <a:lnTo>
                    <a:pt x="688187" y="102819"/>
                  </a:lnTo>
                  <a:lnTo>
                    <a:pt x="688200" y="100279"/>
                  </a:lnTo>
                  <a:lnTo>
                    <a:pt x="685736" y="100279"/>
                  </a:lnTo>
                  <a:lnTo>
                    <a:pt x="668083" y="112979"/>
                  </a:lnTo>
                  <a:lnTo>
                    <a:pt x="667054" y="114249"/>
                  </a:lnTo>
                  <a:lnTo>
                    <a:pt x="663371" y="116789"/>
                  </a:lnTo>
                  <a:lnTo>
                    <a:pt x="645541" y="125679"/>
                  </a:lnTo>
                  <a:lnTo>
                    <a:pt x="641273" y="128219"/>
                  </a:lnTo>
                  <a:lnTo>
                    <a:pt x="647458" y="120599"/>
                  </a:lnTo>
                  <a:lnTo>
                    <a:pt x="648423" y="119329"/>
                  </a:lnTo>
                  <a:lnTo>
                    <a:pt x="653211" y="112979"/>
                  </a:lnTo>
                  <a:lnTo>
                    <a:pt x="655878" y="109169"/>
                  </a:lnTo>
                  <a:lnTo>
                    <a:pt x="658545" y="105359"/>
                  </a:lnTo>
                  <a:lnTo>
                    <a:pt x="663498" y="97739"/>
                  </a:lnTo>
                  <a:lnTo>
                    <a:pt x="664705" y="95199"/>
                  </a:lnTo>
                  <a:lnTo>
                    <a:pt x="668820" y="88849"/>
                  </a:lnTo>
                  <a:lnTo>
                    <a:pt x="673087" y="82499"/>
                  </a:lnTo>
                  <a:lnTo>
                    <a:pt x="671131" y="77419"/>
                  </a:lnTo>
                  <a:lnTo>
                    <a:pt x="670267" y="76149"/>
                  </a:lnTo>
                  <a:lnTo>
                    <a:pt x="667778" y="74879"/>
                  </a:lnTo>
                  <a:lnTo>
                    <a:pt x="666661" y="74879"/>
                  </a:lnTo>
                  <a:lnTo>
                    <a:pt x="651052" y="87579"/>
                  </a:lnTo>
                  <a:lnTo>
                    <a:pt x="650138" y="87579"/>
                  </a:lnTo>
                  <a:lnTo>
                    <a:pt x="646671" y="90119"/>
                  </a:lnTo>
                  <a:lnTo>
                    <a:pt x="649389" y="86309"/>
                  </a:lnTo>
                  <a:lnTo>
                    <a:pt x="653935" y="78689"/>
                  </a:lnTo>
                  <a:lnTo>
                    <a:pt x="654215" y="78689"/>
                  </a:lnTo>
                  <a:lnTo>
                    <a:pt x="659257" y="71069"/>
                  </a:lnTo>
                  <a:lnTo>
                    <a:pt x="663524" y="63449"/>
                  </a:lnTo>
                  <a:lnTo>
                    <a:pt x="661568" y="58369"/>
                  </a:lnTo>
                  <a:lnTo>
                    <a:pt x="660704" y="57099"/>
                  </a:lnTo>
                  <a:lnTo>
                    <a:pt x="657072" y="57099"/>
                  </a:lnTo>
                  <a:lnTo>
                    <a:pt x="640575" y="69799"/>
                  </a:lnTo>
                  <a:lnTo>
                    <a:pt x="636790" y="72339"/>
                  </a:lnTo>
                  <a:lnTo>
                    <a:pt x="627481" y="76149"/>
                  </a:lnTo>
                  <a:lnTo>
                    <a:pt x="621144" y="79959"/>
                  </a:lnTo>
                  <a:lnTo>
                    <a:pt x="614972" y="82499"/>
                  </a:lnTo>
                  <a:lnTo>
                    <a:pt x="609269" y="86309"/>
                  </a:lnTo>
                  <a:lnTo>
                    <a:pt x="601345" y="92659"/>
                  </a:lnTo>
                  <a:lnTo>
                    <a:pt x="585381" y="104089"/>
                  </a:lnTo>
                  <a:lnTo>
                    <a:pt x="568248" y="119329"/>
                  </a:lnTo>
                  <a:lnTo>
                    <a:pt x="557593" y="129489"/>
                  </a:lnTo>
                  <a:lnTo>
                    <a:pt x="547662" y="139649"/>
                  </a:lnTo>
                  <a:lnTo>
                    <a:pt x="537095" y="151079"/>
                  </a:lnTo>
                  <a:lnTo>
                    <a:pt x="535749" y="152349"/>
                  </a:lnTo>
                  <a:lnTo>
                    <a:pt x="524027" y="166319"/>
                  </a:lnTo>
                  <a:lnTo>
                    <a:pt x="520395" y="170129"/>
                  </a:lnTo>
                  <a:lnTo>
                    <a:pt x="518058" y="172669"/>
                  </a:lnTo>
                  <a:lnTo>
                    <a:pt x="516153" y="173939"/>
                  </a:lnTo>
                  <a:lnTo>
                    <a:pt x="515277" y="173939"/>
                  </a:lnTo>
                  <a:lnTo>
                    <a:pt x="512038" y="177749"/>
                  </a:lnTo>
                  <a:lnTo>
                    <a:pt x="498640" y="189179"/>
                  </a:lnTo>
                  <a:lnTo>
                    <a:pt x="494715" y="193027"/>
                  </a:lnTo>
                  <a:lnTo>
                    <a:pt x="484682" y="203149"/>
                  </a:lnTo>
                  <a:lnTo>
                    <a:pt x="479653" y="209499"/>
                  </a:lnTo>
                  <a:lnTo>
                    <a:pt x="466877" y="222199"/>
                  </a:lnTo>
                  <a:lnTo>
                    <a:pt x="462851" y="227279"/>
                  </a:lnTo>
                  <a:lnTo>
                    <a:pt x="457517" y="227279"/>
                  </a:lnTo>
                  <a:lnTo>
                    <a:pt x="447344" y="234899"/>
                  </a:lnTo>
                  <a:lnTo>
                    <a:pt x="441731" y="241249"/>
                  </a:lnTo>
                  <a:lnTo>
                    <a:pt x="438543" y="243789"/>
                  </a:lnTo>
                  <a:lnTo>
                    <a:pt x="437451" y="245059"/>
                  </a:lnTo>
                  <a:lnTo>
                    <a:pt x="432879" y="248869"/>
                  </a:lnTo>
                  <a:lnTo>
                    <a:pt x="430034" y="250139"/>
                  </a:lnTo>
                  <a:lnTo>
                    <a:pt x="427736" y="252679"/>
                  </a:lnTo>
                  <a:lnTo>
                    <a:pt x="422122" y="259029"/>
                  </a:lnTo>
                  <a:lnTo>
                    <a:pt x="420293" y="260299"/>
                  </a:lnTo>
                  <a:lnTo>
                    <a:pt x="418693" y="260299"/>
                  </a:lnTo>
                  <a:lnTo>
                    <a:pt x="416318" y="261569"/>
                  </a:lnTo>
                  <a:lnTo>
                    <a:pt x="409752" y="269189"/>
                  </a:lnTo>
                  <a:lnTo>
                    <a:pt x="407035" y="271729"/>
                  </a:lnTo>
                  <a:lnTo>
                    <a:pt x="406260" y="271729"/>
                  </a:lnTo>
                  <a:lnTo>
                    <a:pt x="404012" y="274269"/>
                  </a:lnTo>
                  <a:lnTo>
                    <a:pt x="396557" y="280619"/>
                  </a:lnTo>
                  <a:lnTo>
                    <a:pt x="390982" y="285750"/>
                  </a:lnTo>
                  <a:lnTo>
                    <a:pt x="385724" y="292074"/>
                  </a:lnTo>
                  <a:lnTo>
                    <a:pt x="376605" y="302209"/>
                  </a:lnTo>
                  <a:lnTo>
                    <a:pt x="371602" y="309829"/>
                  </a:lnTo>
                  <a:lnTo>
                    <a:pt x="368477" y="317449"/>
                  </a:lnTo>
                  <a:lnTo>
                    <a:pt x="366242" y="327609"/>
                  </a:lnTo>
                  <a:lnTo>
                    <a:pt x="366864" y="331419"/>
                  </a:lnTo>
                  <a:lnTo>
                    <a:pt x="379247" y="342849"/>
                  </a:lnTo>
                  <a:lnTo>
                    <a:pt x="382549" y="344119"/>
                  </a:lnTo>
                  <a:lnTo>
                    <a:pt x="386080" y="344119"/>
                  </a:lnTo>
                  <a:lnTo>
                    <a:pt x="385394" y="351320"/>
                  </a:lnTo>
                  <a:lnTo>
                    <a:pt x="384987" y="356819"/>
                  </a:lnTo>
                  <a:lnTo>
                    <a:pt x="377050" y="383489"/>
                  </a:lnTo>
                  <a:lnTo>
                    <a:pt x="375831" y="386029"/>
                  </a:lnTo>
                  <a:lnTo>
                    <a:pt x="372097" y="389839"/>
                  </a:lnTo>
                  <a:lnTo>
                    <a:pt x="370166" y="392379"/>
                  </a:lnTo>
                  <a:lnTo>
                    <a:pt x="368249" y="393649"/>
                  </a:lnTo>
                  <a:lnTo>
                    <a:pt x="364083" y="397459"/>
                  </a:lnTo>
                  <a:lnTo>
                    <a:pt x="360819" y="398729"/>
                  </a:lnTo>
                  <a:lnTo>
                    <a:pt x="357581" y="397459"/>
                  </a:lnTo>
                  <a:lnTo>
                    <a:pt x="356577" y="396189"/>
                  </a:lnTo>
                  <a:lnTo>
                    <a:pt x="354469" y="394919"/>
                  </a:lnTo>
                  <a:lnTo>
                    <a:pt x="353364" y="393649"/>
                  </a:lnTo>
                  <a:lnTo>
                    <a:pt x="351155" y="391109"/>
                  </a:lnTo>
                  <a:lnTo>
                    <a:pt x="349440" y="389839"/>
                  </a:lnTo>
                  <a:lnTo>
                    <a:pt x="348449" y="387299"/>
                  </a:lnTo>
                  <a:lnTo>
                    <a:pt x="346837" y="383489"/>
                  </a:lnTo>
                  <a:lnTo>
                    <a:pt x="343344" y="378409"/>
                  </a:lnTo>
                  <a:lnTo>
                    <a:pt x="339725" y="375869"/>
                  </a:lnTo>
                  <a:lnTo>
                    <a:pt x="338620" y="374599"/>
                  </a:lnTo>
                  <a:lnTo>
                    <a:pt x="337070" y="372059"/>
                  </a:lnTo>
                  <a:lnTo>
                    <a:pt x="335216" y="370789"/>
                  </a:lnTo>
                  <a:lnTo>
                    <a:pt x="332663" y="369519"/>
                  </a:lnTo>
                  <a:lnTo>
                    <a:pt x="332663" y="372059"/>
                  </a:lnTo>
                  <a:lnTo>
                    <a:pt x="336156" y="374637"/>
                  </a:lnTo>
                  <a:lnTo>
                    <a:pt x="337058" y="375869"/>
                  </a:lnTo>
                  <a:lnTo>
                    <a:pt x="338061" y="382219"/>
                  </a:lnTo>
                  <a:lnTo>
                    <a:pt x="338137" y="384759"/>
                  </a:lnTo>
                  <a:lnTo>
                    <a:pt x="338010" y="386029"/>
                  </a:lnTo>
                  <a:lnTo>
                    <a:pt x="337058" y="389839"/>
                  </a:lnTo>
                  <a:lnTo>
                    <a:pt x="338124" y="386029"/>
                  </a:lnTo>
                  <a:lnTo>
                    <a:pt x="338226" y="384759"/>
                  </a:lnTo>
                  <a:lnTo>
                    <a:pt x="339102" y="378409"/>
                  </a:lnTo>
                  <a:lnTo>
                    <a:pt x="340194" y="379679"/>
                  </a:lnTo>
                  <a:lnTo>
                    <a:pt x="343154" y="382219"/>
                  </a:lnTo>
                  <a:lnTo>
                    <a:pt x="344233" y="384797"/>
                  </a:lnTo>
                  <a:lnTo>
                    <a:pt x="347243" y="389839"/>
                  </a:lnTo>
                  <a:lnTo>
                    <a:pt x="348830" y="396189"/>
                  </a:lnTo>
                  <a:lnTo>
                    <a:pt x="347776" y="402539"/>
                  </a:lnTo>
                  <a:lnTo>
                    <a:pt x="347395" y="403783"/>
                  </a:lnTo>
                  <a:lnTo>
                    <a:pt x="348107" y="402539"/>
                  </a:lnTo>
                  <a:lnTo>
                    <a:pt x="349224" y="393649"/>
                  </a:lnTo>
                  <a:lnTo>
                    <a:pt x="350202" y="393649"/>
                  </a:lnTo>
                  <a:lnTo>
                    <a:pt x="353301" y="396189"/>
                  </a:lnTo>
                  <a:lnTo>
                    <a:pt x="356755" y="399999"/>
                  </a:lnTo>
                  <a:lnTo>
                    <a:pt x="359156" y="399999"/>
                  </a:lnTo>
                  <a:lnTo>
                    <a:pt x="365620" y="398729"/>
                  </a:lnTo>
                  <a:lnTo>
                    <a:pt x="366585" y="398729"/>
                  </a:lnTo>
                  <a:lnTo>
                    <a:pt x="371271" y="399999"/>
                  </a:lnTo>
                  <a:lnTo>
                    <a:pt x="367398" y="398729"/>
                  </a:lnTo>
                  <a:lnTo>
                    <a:pt x="369100" y="396189"/>
                  </a:lnTo>
                  <a:lnTo>
                    <a:pt x="370078" y="394919"/>
                  </a:lnTo>
                  <a:lnTo>
                    <a:pt x="371779" y="393649"/>
                  </a:lnTo>
                  <a:lnTo>
                    <a:pt x="375005" y="389839"/>
                  </a:lnTo>
                  <a:lnTo>
                    <a:pt x="376174" y="388569"/>
                  </a:lnTo>
                  <a:lnTo>
                    <a:pt x="380961" y="384759"/>
                  </a:lnTo>
                  <a:lnTo>
                    <a:pt x="381660" y="384200"/>
                  </a:lnTo>
                  <a:lnTo>
                    <a:pt x="380453" y="384759"/>
                  </a:lnTo>
                  <a:lnTo>
                    <a:pt x="380098" y="383489"/>
                  </a:lnTo>
                  <a:lnTo>
                    <a:pt x="381723" y="378409"/>
                  </a:lnTo>
                  <a:lnTo>
                    <a:pt x="382485" y="377139"/>
                  </a:lnTo>
                  <a:lnTo>
                    <a:pt x="385673" y="368249"/>
                  </a:lnTo>
                  <a:lnTo>
                    <a:pt x="386194" y="366979"/>
                  </a:lnTo>
                  <a:lnTo>
                    <a:pt x="388099" y="365709"/>
                  </a:lnTo>
                  <a:lnTo>
                    <a:pt x="393776" y="361899"/>
                  </a:lnTo>
                  <a:lnTo>
                    <a:pt x="396849" y="359359"/>
                  </a:lnTo>
                  <a:lnTo>
                    <a:pt x="394703" y="360629"/>
                  </a:lnTo>
                  <a:lnTo>
                    <a:pt x="391960" y="361899"/>
                  </a:lnTo>
                  <a:lnTo>
                    <a:pt x="386588" y="365709"/>
                  </a:lnTo>
                  <a:lnTo>
                    <a:pt x="386473" y="364439"/>
                  </a:lnTo>
                  <a:lnTo>
                    <a:pt x="386511" y="361899"/>
                  </a:lnTo>
                  <a:lnTo>
                    <a:pt x="387286" y="355549"/>
                  </a:lnTo>
                  <a:lnTo>
                    <a:pt x="387985" y="349199"/>
                  </a:lnTo>
                  <a:lnTo>
                    <a:pt x="388442" y="344119"/>
                  </a:lnTo>
                  <a:lnTo>
                    <a:pt x="389013" y="341579"/>
                  </a:lnTo>
                  <a:lnTo>
                    <a:pt x="389305" y="340309"/>
                  </a:lnTo>
                  <a:lnTo>
                    <a:pt x="391210" y="335229"/>
                  </a:lnTo>
                  <a:lnTo>
                    <a:pt x="391464" y="333959"/>
                  </a:lnTo>
                  <a:lnTo>
                    <a:pt x="388759" y="339039"/>
                  </a:lnTo>
                  <a:lnTo>
                    <a:pt x="385686" y="341579"/>
                  </a:lnTo>
                  <a:lnTo>
                    <a:pt x="377888" y="339039"/>
                  </a:lnTo>
                  <a:lnTo>
                    <a:pt x="376034" y="336499"/>
                  </a:lnTo>
                  <a:lnTo>
                    <a:pt x="375018" y="331419"/>
                  </a:lnTo>
                  <a:lnTo>
                    <a:pt x="375412" y="328879"/>
                  </a:lnTo>
                  <a:lnTo>
                    <a:pt x="375869" y="326339"/>
                  </a:lnTo>
                  <a:lnTo>
                    <a:pt x="375031" y="330149"/>
                  </a:lnTo>
                  <a:lnTo>
                    <a:pt x="374726" y="335229"/>
                  </a:lnTo>
                  <a:lnTo>
                    <a:pt x="374446" y="336499"/>
                  </a:lnTo>
                  <a:lnTo>
                    <a:pt x="372465" y="335216"/>
                  </a:lnTo>
                  <a:lnTo>
                    <a:pt x="368439" y="331419"/>
                  </a:lnTo>
                  <a:lnTo>
                    <a:pt x="368541" y="323799"/>
                  </a:lnTo>
                  <a:lnTo>
                    <a:pt x="372237" y="316179"/>
                  </a:lnTo>
                  <a:lnTo>
                    <a:pt x="374815" y="313639"/>
                  </a:lnTo>
                  <a:lnTo>
                    <a:pt x="376237" y="312839"/>
                  </a:lnTo>
                  <a:lnTo>
                    <a:pt x="373862" y="313639"/>
                  </a:lnTo>
                  <a:lnTo>
                    <a:pt x="372935" y="313639"/>
                  </a:lnTo>
                  <a:lnTo>
                    <a:pt x="373380" y="312369"/>
                  </a:lnTo>
                  <a:lnTo>
                    <a:pt x="374116" y="308559"/>
                  </a:lnTo>
                  <a:lnTo>
                    <a:pt x="378434" y="303479"/>
                  </a:lnTo>
                  <a:lnTo>
                    <a:pt x="383108" y="297129"/>
                  </a:lnTo>
                  <a:lnTo>
                    <a:pt x="386029" y="295859"/>
                  </a:lnTo>
                  <a:lnTo>
                    <a:pt x="388531" y="294589"/>
                  </a:lnTo>
                  <a:lnTo>
                    <a:pt x="391045" y="293319"/>
                  </a:lnTo>
                  <a:lnTo>
                    <a:pt x="392455" y="292074"/>
                  </a:lnTo>
                  <a:lnTo>
                    <a:pt x="389737" y="293319"/>
                  </a:lnTo>
                  <a:lnTo>
                    <a:pt x="385927" y="294589"/>
                  </a:lnTo>
                  <a:lnTo>
                    <a:pt x="391312" y="288239"/>
                  </a:lnTo>
                  <a:lnTo>
                    <a:pt x="393573" y="285699"/>
                  </a:lnTo>
                  <a:lnTo>
                    <a:pt x="398945" y="280619"/>
                  </a:lnTo>
                  <a:lnTo>
                    <a:pt x="402551" y="278079"/>
                  </a:lnTo>
                  <a:lnTo>
                    <a:pt x="406463" y="274269"/>
                  </a:lnTo>
                  <a:lnTo>
                    <a:pt x="407327" y="272999"/>
                  </a:lnTo>
                  <a:lnTo>
                    <a:pt x="407936" y="274231"/>
                  </a:lnTo>
                  <a:lnTo>
                    <a:pt x="408609" y="272999"/>
                  </a:lnTo>
                  <a:lnTo>
                    <a:pt x="409130" y="272999"/>
                  </a:lnTo>
                  <a:lnTo>
                    <a:pt x="410641" y="270459"/>
                  </a:lnTo>
                  <a:lnTo>
                    <a:pt x="413397" y="267919"/>
                  </a:lnTo>
                  <a:lnTo>
                    <a:pt x="414921" y="266649"/>
                  </a:lnTo>
                  <a:lnTo>
                    <a:pt x="415328" y="269163"/>
                  </a:lnTo>
                  <a:lnTo>
                    <a:pt x="416344" y="266649"/>
                  </a:lnTo>
                  <a:lnTo>
                    <a:pt x="416852" y="265379"/>
                  </a:lnTo>
                  <a:lnTo>
                    <a:pt x="418998" y="264109"/>
                  </a:lnTo>
                  <a:lnTo>
                    <a:pt x="423621" y="260223"/>
                  </a:lnTo>
                  <a:lnTo>
                    <a:pt x="424764" y="259029"/>
                  </a:lnTo>
                  <a:lnTo>
                    <a:pt x="425462" y="260223"/>
                  </a:lnTo>
                  <a:lnTo>
                    <a:pt x="425894" y="259029"/>
                  </a:lnTo>
                  <a:lnTo>
                    <a:pt x="426351" y="257759"/>
                  </a:lnTo>
                  <a:lnTo>
                    <a:pt x="426643" y="257759"/>
                  </a:lnTo>
                  <a:lnTo>
                    <a:pt x="429818" y="255219"/>
                  </a:lnTo>
                  <a:lnTo>
                    <a:pt x="431495" y="253949"/>
                  </a:lnTo>
                  <a:lnTo>
                    <a:pt x="433882" y="251409"/>
                  </a:lnTo>
                  <a:lnTo>
                    <a:pt x="435292" y="250139"/>
                  </a:lnTo>
                  <a:lnTo>
                    <a:pt x="433971" y="252679"/>
                  </a:lnTo>
                  <a:lnTo>
                    <a:pt x="433133" y="256489"/>
                  </a:lnTo>
                  <a:lnTo>
                    <a:pt x="432498" y="259029"/>
                  </a:lnTo>
                  <a:lnTo>
                    <a:pt x="431533" y="260299"/>
                  </a:lnTo>
                  <a:lnTo>
                    <a:pt x="429526" y="261569"/>
                  </a:lnTo>
                  <a:lnTo>
                    <a:pt x="430377" y="261569"/>
                  </a:lnTo>
                  <a:lnTo>
                    <a:pt x="432066" y="260299"/>
                  </a:lnTo>
                  <a:lnTo>
                    <a:pt x="431914" y="262839"/>
                  </a:lnTo>
                  <a:lnTo>
                    <a:pt x="431469" y="264109"/>
                  </a:lnTo>
                  <a:lnTo>
                    <a:pt x="431304" y="265379"/>
                  </a:lnTo>
                  <a:lnTo>
                    <a:pt x="429844" y="267919"/>
                  </a:lnTo>
                  <a:lnTo>
                    <a:pt x="430618" y="266649"/>
                  </a:lnTo>
                  <a:lnTo>
                    <a:pt x="430555" y="267919"/>
                  </a:lnTo>
                  <a:lnTo>
                    <a:pt x="429183" y="272999"/>
                  </a:lnTo>
                  <a:lnTo>
                    <a:pt x="428459" y="272999"/>
                  </a:lnTo>
                  <a:lnTo>
                    <a:pt x="426821" y="274421"/>
                  </a:lnTo>
                  <a:lnTo>
                    <a:pt x="427126" y="274269"/>
                  </a:lnTo>
                  <a:lnTo>
                    <a:pt x="428548" y="275539"/>
                  </a:lnTo>
                  <a:lnTo>
                    <a:pt x="427647" y="276809"/>
                  </a:lnTo>
                  <a:lnTo>
                    <a:pt x="424154" y="284429"/>
                  </a:lnTo>
                  <a:lnTo>
                    <a:pt x="419989" y="289509"/>
                  </a:lnTo>
                  <a:lnTo>
                    <a:pt x="409346" y="295859"/>
                  </a:lnTo>
                  <a:lnTo>
                    <a:pt x="408165" y="297129"/>
                  </a:lnTo>
                  <a:lnTo>
                    <a:pt x="407771" y="297942"/>
                  </a:lnTo>
                  <a:lnTo>
                    <a:pt x="409130" y="297129"/>
                  </a:lnTo>
                  <a:lnTo>
                    <a:pt x="411632" y="294589"/>
                  </a:lnTo>
                  <a:lnTo>
                    <a:pt x="414147" y="295859"/>
                  </a:lnTo>
                  <a:lnTo>
                    <a:pt x="415251" y="297129"/>
                  </a:lnTo>
                  <a:lnTo>
                    <a:pt x="415493" y="297129"/>
                  </a:lnTo>
                  <a:lnTo>
                    <a:pt x="415696" y="298399"/>
                  </a:lnTo>
                  <a:lnTo>
                    <a:pt x="417322" y="298399"/>
                  </a:lnTo>
                  <a:lnTo>
                    <a:pt x="419087" y="299669"/>
                  </a:lnTo>
                  <a:lnTo>
                    <a:pt x="419455" y="299669"/>
                  </a:lnTo>
                  <a:lnTo>
                    <a:pt x="420801" y="302209"/>
                  </a:lnTo>
                  <a:lnTo>
                    <a:pt x="419481" y="302209"/>
                  </a:lnTo>
                  <a:lnTo>
                    <a:pt x="418452" y="303479"/>
                  </a:lnTo>
                  <a:lnTo>
                    <a:pt x="421462" y="303479"/>
                  </a:lnTo>
                  <a:lnTo>
                    <a:pt x="421119" y="306019"/>
                  </a:lnTo>
                  <a:lnTo>
                    <a:pt x="420839" y="308559"/>
                  </a:lnTo>
                  <a:lnTo>
                    <a:pt x="419328" y="309829"/>
                  </a:lnTo>
                  <a:lnTo>
                    <a:pt x="418388" y="309829"/>
                  </a:lnTo>
                  <a:lnTo>
                    <a:pt x="416941" y="311099"/>
                  </a:lnTo>
                  <a:lnTo>
                    <a:pt x="419252" y="311099"/>
                  </a:lnTo>
                  <a:lnTo>
                    <a:pt x="418617" y="312369"/>
                  </a:lnTo>
                  <a:lnTo>
                    <a:pt x="417144" y="313639"/>
                  </a:lnTo>
                  <a:lnTo>
                    <a:pt x="415937" y="313639"/>
                  </a:lnTo>
                  <a:lnTo>
                    <a:pt x="412496" y="314909"/>
                  </a:lnTo>
                  <a:lnTo>
                    <a:pt x="410984" y="316179"/>
                  </a:lnTo>
                  <a:lnTo>
                    <a:pt x="411721" y="316179"/>
                  </a:lnTo>
                  <a:lnTo>
                    <a:pt x="415213" y="314909"/>
                  </a:lnTo>
                  <a:lnTo>
                    <a:pt x="419595" y="314909"/>
                  </a:lnTo>
                  <a:lnTo>
                    <a:pt x="420192" y="316179"/>
                  </a:lnTo>
                  <a:lnTo>
                    <a:pt x="420141" y="317449"/>
                  </a:lnTo>
                  <a:lnTo>
                    <a:pt x="417842" y="318719"/>
                  </a:lnTo>
                  <a:lnTo>
                    <a:pt x="418680" y="318719"/>
                  </a:lnTo>
                  <a:lnTo>
                    <a:pt x="420585" y="317449"/>
                  </a:lnTo>
                  <a:lnTo>
                    <a:pt x="422783" y="316179"/>
                  </a:lnTo>
                  <a:lnTo>
                    <a:pt x="424599" y="317449"/>
                  </a:lnTo>
                  <a:lnTo>
                    <a:pt x="426135" y="318731"/>
                  </a:lnTo>
                  <a:lnTo>
                    <a:pt x="424345" y="319989"/>
                  </a:lnTo>
                  <a:lnTo>
                    <a:pt x="422490" y="321259"/>
                  </a:lnTo>
                  <a:lnTo>
                    <a:pt x="423849" y="321259"/>
                  </a:lnTo>
                  <a:lnTo>
                    <a:pt x="425843" y="319989"/>
                  </a:lnTo>
                  <a:lnTo>
                    <a:pt x="426021" y="321259"/>
                  </a:lnTo>
                  <a:lnTo>
                    <a:pt x="426085" y="322567"/>
                  </a:lnTo>
                  <a:lnTo>
                    <a:pt x="424878" y="325069"/>
                  </a:lnTo>
                  <a:lnTo>
                    <a:pt x="423024" y="326339"/>
                  </a:lnTo>
                  <a:lnTo>
                    <a:pt x="422859" y="326339"/>
                  </a:lnTo>
                  <a:lnTo>
                    <a:pt x="421563" y="328879"/>
                  </a:lnTo>
                  <a:lnTo>
                    <a:pt x="418782" y="328879"/>
                  </a:lnTo>
                  <a:lnTo>
                    <a:pt x="415759" y="330149"/>
                  </a:lnTo>
                  <a:lnTo>
                    <a:pt x="422148" y="330149"/>
                  </a:lnTo>
                  <a:lnTo>
                    <a:pt x="423100" y="331419"/>
                  </a:lnTo>
                  <a:lnTo>
                    <a:pt x="424180" y="332689"/>
                  </a:lnTo>
                  <a:lnTo>
                    <a:pt x="424713" y="333959"/>
                  </a:lnTo>
                  <a:lnTo>
                    <a:pt x="425500" y="333959"/>
                  </a:lnTo>
                  <a:lnTo>
                    <a:pt x="427215" y="336499"/>
                  </a:lnTo>
                  <a:lnTo>
                    <a:pt x="426034" y="336499"/>
                  </a:lnTo>
                  <a:lnTo>
                    <a:pt x="424878" y="337769"/>
                  </a:lnTo>
                  <a:lnTo>
                    <a:pt x="428193" y="337769"/>
                  </a:lnTo>
                  <a:lnTo>
                    <a:pt x="427774" y="340309"/>
                  </a:lnTo>
                  <a:lnTo>
                    <a:pt x="427012" y="342849"/>
                  </a:lnTo>
                  <a:lnTo>
                    <a:pt x="426351" y="342849"/>
                  </a:lnTo>
                  <a:lnTo>
                    <a:pt x="423430" y="344119"/>
                  </a:lnTo>
                  <a:lnTo>
                    <a:pt x="424776" y="344119"/>
                  </a:lnTo>
                  <a:lnTo>
                    <a:pt x="424484" y="345389"/>
                  </a:lnTo>
                  <a:lnTo>
                    <a:pt x="422097" y="347929"/>
                  </a:lnTo>
                  <a:lnTo>
                    <a:pt x="415074" y="347929"/>
                  </a:lnTo>
                  <a:lnTo>
                    <a:pt x="415645" y="349199"/>
                  </a:lnTo>
                  <a:lnTo>
                    <a:pt x="422986" y="349199"/>
                  </a:lnTo>
                  <a:lnTo>
                    <a:pt x="424205" y="350469"/>
                  </a:lnTo>
                  <a:lnTo>
                    <a:pt x="424548" y="351739"/>
                  </a:lnTo>
                  <a:lnTo>
                    <a:pt x="423405" y="351739"/>
                  </a:lnTo>
                  <a:lnTo>
                    <a:pt x="422363" y="353009"/>
                  </a:lnTo>
                  <a:lnTo>
                    <a:pt x="424611" y="353009"/>
                  </a:lnTo>
                  <a:lnTo>
                    <a:pt x="426059" y="354279"/>
                  </a:lnTo>
                  <a:lnTo>
                    <a:pt x="426669" y="355549"/>
                  </a:lnTo>
                  <a:lnTo>
                    <a:pt x="426440" y="359359"/>
                  </a:lnTo>
                  <a:lnTo>
                    <a:pt x="425208" y="359359"/>
                  </a:lnTo>
                  <a:lnTo>
                    <a:pt x="425335" y="360629"/>
                  </a:lnTo>
                  <a:lnTo>
                    <a:pt x="424688" y="361899"/>
                  </a:lnTo>
                  <a:lnTo>
                    <a:pt x="423214" y="363169"/>
                  </a:lnTo>
                  <a:lnTo>
                    <a:pt x="421563" y="364439"/>
                  </a:lnTo>
                  <a:lnTo>
                    <a:pt x="420293" y="364439"/>
                  </a:lnTo>
                  <a:lnTo>
                    <a:pt x="421449" y="365709"/>
                  </a:lnTo>
                  <a:lnTo>
                    <a:pt x="414477" y="365709"/>
                  </a:lnTo>
                  <a:lnTo>
                    <a:pt x="418084" y="366979"/>
                  </a:lnTo>
                  <a:lnTo>
                    <a:pt x="420179" y="366979"/>
                  </a:lnTo>
                  <a:lnTo>
                    <a:pt x="421525" y="369519"/>
                  </a:lnTo>
                  <a:lnTo>
                    <a:pt x="422389" y="370789"/>
                  </a:lnTo>
                  <a:lnTo>
                    <a:pt x="423735" y="373329"/>
                  </a:lnTo>
                  <a:lnTo>
                    <a:pt x="420001" y="370789"/>
                  </a:lnTo>
                  <a:lnTo>
                    <a:pt x="419544" y="370789"/>
                  </a:lnTo>
                  <a:lnTo>
                    <a:pt x="420916" y="372059"/>
                  </a:lnTo>
                  <a:lnTo>
                    <a:pt x="422960" y="373329"/>
                  </a:lnTo>
                  <a:lnTo>
                    <a:pt x="422770" y="377139"/>
                  </a:lnTo>
                  <a:lnTo>
                    <a:pt x="416941" y="377139"/>
                  </a:lnTo>
                  <a:lnTo>
                    <a:pt x="418198" y="378409"/>
                  </a:lnTo>
                  <a:lnTo>
                    <a:pt x="419633" y="378409"/>
                  </a:lnTo>
                  <a:lnTo>
                    <a:pt x="419481" y="379679"/>
                  </a:lnTo>
                  <a:lnTo>
                    <a:pt x="414794" y="379679"/>
                  </a:lnTo>
                  <a:lnTo>
                    <a:pt x="413359" y="378409"/>
                  </a:lnTo>
                  <a:lnTo>
                    <a:pt x="411581" y="378409"/>
                  </a:lnTo>
                  <a:lnTo>
                    <a:pt x="412178" y="379679"/>
                  </a:lnTo>
                  <a:lnTo>
                    <a:pt x="413143" y="380949"/>
                  </a:lnTo>
                  <a:lnTo>
                    <a:pt x="414274" y="382219"/>
                  </a:lnTo>
                  <a:lnTo>
                    <a:pt x="413943" y="383489"/>
                  </a:lnTo>
                  <a:lnTo>
                    <a:pt x="413804" y="384429"/>
                  </a:lnTo>
                  <a:lnTo>
                    <a:pt x="414172" y="384759"/>
                  </a:lnTo>
                  <a:lnTo>
                    <a:pt x="414782" y="388569"/>
                  </a:lnTo>
                  <a:lnTo>
                    <a:pt x="414439" y="389839"/>
                  </a:lnTo>
                  <a:lnTo>
                    <a:pt x="412889" y="392379"/>
                  </a:lnTo>
                  <a:lnTo>
                    <a:pt x="411060" y="391109"/>
                  </a:lnTo>
                  <a:lnTo>
                    <a:pt x="410743" y="391109"/>
                  </a:lnTo>
                  <a:lnTo>
                    <a:pt x="411492" y="393649"/>
                  </a:lnTo>
                  <a:lnTo>
                    <a:pt x="408749" y="393649"/>
                  </a:lnTo>
                  <a:lnTo>
                    <a:pt x="407479" y="394919"/>
                  </a:lnTo>
                  <a:lnTo>
                    <a:pt x="405460" y="394919"/>
                  </a:lnTo>
                  <a:lnTo>
                    <a:pt x="403250" y="393649"/>
                  </a:lnTo>
                  <a:lnTo>
                    <a:pt x="401662" y="393649"/>
                  </a:lnTo>
                  <a:lnTo>
                    <a:pt x="400202" y="392379"/>
                  </a:lnTo>
                  <a:lnTo>
                    <a:pt x="399097" y="392379"/>
                  </a:lnTo>
                  <a:lnTo>
                    <a:pt x="400685" y="393649"/>
                  </a:lnTo>
                  <a:lnTo>
                    <a:pt x="402221" y="394919"/>
                  </a:lnTo>
                  <a:lnTo>
                    <a:pt x="403466" y="396189"/>
                  </a:lnTo>
                  <a:lnTo>
                    <a:pt x="403733" y="397090"/>
                  </a:lnTo>
                  <a:lnTo>
                    <a:pt x="403821" y="397522"/>
                  </a:lnTo>
                  <a:lnTo>
                    <a:pt x="403174" y="398729"/>
                  </a:lnTo>
                  <a:lnTo>
                    <a:pt x="402729" y="398729"/>
                  </a:lnTo>
                  <a:lnTo>
                    <a:pt x="401370" y="397459"/>
                  </a:lnTo>
                  <a:lnTo>
                    <a:pt x="401104" y="397459"/>
                  </a:lnTo>
                  <a:lnTo>
                    <a:pt x="401802" y="398729"/>
                  </a:lnTo>
                  <a:lnTo>
                    <a:pt x="403250" y="399999"/>
                  </a:lnTo>
                  <a:lnTo>
                    <a:pt x="403771" y="401269"/>
                  </a:lnTo>
                  <a:lnTo>
                    <a:pt x="403098" y="405079"/>
                  </a:lnTo>
                  <a:lnTo>
                    <a:pt x="402031" y="405079"/>
                  </a:lnTo>
                  <a:lnTo>
                    <a:pt x="400558" y="404304"/>
                  </a:lnTo>
                  <a:lnTo>
                    <a:pt x="401447" y="405079"/>
                  </a:lnTo>
                  <a:lnTo>
                    <a:pt x="400710" y="407619"/>
                  </a:lnTo>
                  <a:lnTo>
                    <a:pt x="397319" y="407619"/>
                  </a:lnTo>
                  <a:lnTo>
                    <a:pt x="396671" y="406349"/>
                  </a:lnTo>
                  <a:lnTo>
                    <a:pt x="395579" y="405079"/>
                  </a:lnTo>
                  <a:lnTo>
                    <a:pt x="395706" y="406349"/>
                  </a:lnTo>
                  <a:lnTo>
                    <a:pt x="396316" y="407619"/>
                  </a:lnTo>
                  <a:lnTo>
                    <a:pt x="396354" y="408889"/>
                  </a:lnTo>
                  <a:lnTo>
                    <a:pt x="394360" y="407619"/>
                  </a:lnTo>
                  <a:lnTo>
                    <a:pt x="392049" y="407619"/>
                  </a:lnTo>
                  <a:lnTo>
                    <a:pt x="391261" y="406349"/>
                  </a:lnTo>
                  <a:lnTo>
                    <a:pt x="389547" y="403783"/>
                  </a:lnTo>
                  <a:lnTo>
                    <a:pt x="388493" y="402539"/>
                  </a:lnTo>
                  <a:lnTo>
                    <a:pt x="389966" y="405079"/>
                  </a:lnTo>
                  <a:lnTo>
                    <a:pt x="390385" y="405079"/>
                  </a:lnTo>
                  <a:lnTo>
                    <a:pt x="392074" y="408889"/>
                  </a:lnTo>
                  <a:lnTo>
                    <a:pt x="392188" y="410260"/>
                  </a:lnTo>
                  <a:lnTo>
                    <a:pt x="391845" y="411429"/>
                  </a:lnTo>
                  <a:lnTo>
                    <a:pt x="391731" y="412699"/>
                  </a:lnTo>
                  <a:lnTo>
                    <a:pt x="390906" y="412699"/>
                  </a:lnTo>
                  <a:lnTo>
                    <a:pt x="390093" y="411429"/>
                  </a:lnTo>
                  <a:lnTo>
                    <a:pt x="389356" y="410159"/>
                  </a:lnTo>
                  <a:lnTo>
                    <a:pt x="388429" y="410159"/>
                  </a:lnTo>
                  <a:lnTo>
                    <a:pt x="390029" y="411429"/>
                  </a:lnTo>
                  <a:lnTo>
                    <a:pt x="391375" y="413969"/>
                  </a:lnTo>
                  <a:lnTo>
                    <a:pt x="390512" y="416509"/>
                  </a:lnTo>
                  <a:lnTo>
                    <a:pt x="390004" y="417779"/>
                  </a:lnTo>
                  <a:lnTo>
                    <a:pt x="385800" y="417779"/>
                  </a:lnTo>
                  <a:lnTo>
                    <a:pt x="384594" y="416509"/>
                  </a:lnTo>
                  <a:lnTo>
                    <a:pt x="383438" y="415239"/>
                  </a:lnTo>
                  <a:lnTo>
                    <a:pt x="383171" y="415239"/>
                  </a:lnTo>
                  <a:lnTo>
                    <a:pt x="383654" y="416509"/>
                  </a:lnTo>
                  <a:lnTo>
                    <a:pt x="385254" y="417779"/>
                  </a:lnTo>
                  <a:lnTo>
                    <a:pt x="385152" y="419049"/>
                  </a:lnTo>
                  <a:lnTo>
                    <a:pt x="380606" y="419049"/>
                  </a:lnTo>
                  <a:lnTo>
                    <a:pt x="379031" y="416509"/>
                  </a:lnTo>
                  <a:lnTo>
                    <a:pt x="378294" y="415188"/>
                  </a:lnTo>
                  <a:lnTo>
                    <a:pt x="377139" y="412686"/>
                  </a:lnTo>
                  <a:lnTo>
                    <a:pt x="376389" y="411429"/>
                  </a:lnTo>
                  <a:lnTo>
                    <a:pt x="375907" y="410514"/>
                  </a:lnTo>
                  <a:lnTo>
                    <a:pt x="375716" y="410565"/>
                  </a:lnTo>
                  <a:lnTo>
                    <a:pt x="376059" y="411429"/>
                  </a:lnTo>
                  <a:lnTo>
                    <a:pt x="376669" y="412686"/>
                  </a:lnTo>
                  <a:lnTo>
                    <a:pt x="378053" y="416509"/>
                  </a:lnTo>
                  <a:lnTo>
                    <a:pt x="379107" y="417779"/>
                  </a:lnTo>
                  <a:lnTo>
                    <a:pt x="377774" y="421589"/>
                  </a:lnTo>
                  <a:lnTo>
                    <a:pt x="376364" y="424129"/>
                  </a:lnTo>
                  <a:lnTo>
                    <a:pt x="375754" y="419049"/>
                  </a:lnTo>
                  <a:lnTo>
                    <a:pt x="375945" y="421538"/>
                  </a:lnTo>
                  <a:lnTo>
                    <a:pt x="376021" y="424434"/>
                  </a:lnTo>
                  <a:lnTo>
                    <a:pt x="375640" y="425399"/>
                  </a:lnTo>
                  <a:lnTo>
                    <a:pt x="374764" y="425678"/>
                  </a:lnTo>
                  <a:lnTo>
                    <a:pt x="374764" y="436829"/>
                  </a:lnTo>
                  <a:lnTo>
                    <a:pt x="374535" y="440639"/>
                  </a:lnTo>
                  <a:lnTo>
                    <a:pt x="374370" y="441909"/>
                  </a:lnTo>
                  <a:lnTo>
                    <a:pt x="372579" y="444373"/>
                  </a:lnTo>
                  <a:lnTo>
                    <a:pt x="369735" y="449529"/>
                  </a:lnTo>
                  <a:lnTo>
                    <a:pt x="369366" y="448259"/>
                  </a:lnTo>
                  <a:lnTo>
                    <a:pt x="367068" y="446989"/>
                  </a:lnTo>
                  <a:lnTo>
                    <a:pt x="367423" y="446989"/>
                  </a:lnTo>
                  <a:lnTo>
                    <a:pt x="366255" y="441909"/>
                  </a:lnTo>
                  <a:lnTo>
                    <a:pt x="366483" y="446989"/>
                  </a:lnTo>
                  <a:lnTo>
                    <a:pt x="363512" y="445719"/>
                  </a:lnTo>
                  <a:lnTo>
                    <a:pt x="362216" y="444487"/>
                  </a:lnTo>
                  <a:lnTo>
                    <a:pt x="362292" y="443890"/>
                  </a:lnTo>
                  <a:lnTo>
                    <a:pt x="362432" y="443179"/>
                  </a:lnTo>
                  <a:lnTo>
                    <a:pt x="363270" y="439166"/>
                  </a:lnTo>
                  <a:lnTo>
                    <a:pt x="363524" y="438099"/>
                  </a:lnTo>
                  <a:lnTo>
                    <a:pt x="363639" y="436829"/>
                  </a:lnTo>
                  <a:lnTo>
                    <a:pt x="361645" y="443179"/>
                  </a:lnTo>
                  <a:lnTo>
                    <a:pt x="360819" y="441909"/>
                  </a:lnTo>
                  <a:lnTo>
                    <a:pt x="360603" y="441579"/>
                  </a:lnTo>
                  <a:lnTo>
                    <a:pt x="360603" y="446989"/>
                  </a:lnTo>
                  <a:lnTo>
                    <a:pt x="359244" y="448259"/>
                  </a:lnTo>
                  <a:lnTo>
                    <a:pt x="358381" y="444449"/>
                  </a:lnTo>
                  <a:lnTo>
                    <a:pt x="357695" y="441909"/>
                  </a:lnTo>
                  <a:lnTo>
                    <a:pt x="358508" y="444373"/>
                  </a:lnTo>
                  <a:lnTo>
                    <a:pt x="359511" y="445719"/>
                  </a:lnTo>
                  <a:lnTo>
                    <a:pt x="360603" y="446989"/>
                  </a:lnTo>
                  <a:lnTo>
                    <a:pt x="360603" y="441579"/>
                  </a:lnTo>
                  <a:lnTo>
                    <a:pt x="359168" y="439369"/>
                  </a:lnTo>
                  <a:lnTo>
                    <a:pt x="359143" y="439166"/>
                  </a:lnTo>
                  <a:lnTo>
                    <a:pt x="358521" y="438099"/>
                  </a:lnTo>
                  <a:lnTo>
                    <a:pt x="357847" y="435559"/>
                  </a:lnTo>
                  <a:lnTo>
                    <a:pt x="357276" y="434289"/>
                  </a:lnTo>
                  <a:lnTo>
                    <a:pt x="360260" y="433019"/>
                  </a:lnTo>
                  <a:lnTo>
                    <a:pt x="362648" y="431749"/>
                  </a:lnTo>
                  <a:lnTo>
                    <a:pt x="364210" y="427939"/>
                  </a:lnTo>
                  <a:lnTo>
                    <a:pt x="366776" y="429209"/>
                  </a:lnTo>
                  <a:lnTo>
                    <a:pt x="369811" y="430479"/>
                  </a:lnTo>
                  <a:lnTo>
                    <a:pt x="373329" y="429209"/>
                  </a:lnTo>
                  <a:lnTo>
                    <a:pt x="373862" y="431749"/>
                  </a:lnTo>
                  <a:lnTo>
                    <a:pt x="374281" y="434289"/>
                  </a:lnTo>
                  <a:lnTo>
                    <a:pt x="374459" y="436587"/>
                  </a:lnTo>
                  <a:lnTo>
                    <a:pt x="374764" y="436829"/>
                  </a:lnTo>
                  <a:lnTo>
                    <a:pt x="374764" y="425678"/>
                  </a:lnTo>
                  <a:lnTo>
                    <a:pt x="371614" y="426669"/>
                  </a:lnTo>
                  <a:lnTo>
                    <a:pt x="370903" y="425399"/>
                  </a:lnTo>
                  <a:lnTo>
                    <a:pt x="370471" y="422859"/>
                  </a:lnTo>
                  <a:lnTo>
                    <a:pt x="370547" y="425780"/>
                  </a:lnTo>
                  <a:lnTo>
                    <a:pt x="370814" y="426669"/>
                  </a:lnTo>
                  <a:lnTo>
                    <a:pt x="366102" y="425399"/>
                  </a:lnTo>
                  <a:lnTo>
                    <a:pt x="365506" y="424180"/>
                  </a:lnTo>
                  <a:lnTo>
                    <a:pt x="365201" y="421589"/>
                  </a:lnTo>
                  <a:lnTo>
                    <a:pt x="365137" y="419049"/>
                  </a:lnTo>
                  <a:lnTo>
                    <a:pt x="365099" y="419531"/>
                  </a:lnTo>
                  <a:lnTo>
                    <a:pt x="365010" y="422859"/>
                  </a:lnTo>
                  <a:lnTo>
                    <a:pt x="364286" y="425399"/>
                  </a:lnTo>
                  <a:lnTo>
                    <a:pt x="363943" y="424129"/>
                  </a:lnTo>
                  <a:lnTo>
                    <a:pt x="362635" y="422859"/>
                  </a:lnTo>
                  <a:lnTo>
                    <a:pt x="362623" y="420319"/>
                  </a:lnTo>
                  <a:lnTo>
                    <a:pt x="361835" y="416509"/>
                  </a:lnTo>
                  <a:lnTo>
                    <a:pt x="361746" y="415569"/>
                  </a:lnTo>
                  <a:lnTo>
                    <a:pt x="361784" y="416509"/>
                  </a:lnTo>
                  <a:lnTo>
                    <a:pt x="362026" y="417779"/>
                  </a:lnTo>
                  <a:lnTo>
                    <a:pt x="362254" y="419531"/>
                  </a:lnTo>
                  <a:lnTo>
                    <a:pt x="362331" y="425399"/>
                  </a:lnTo>
                  <a:lnTo>
                    <a:pt x="360959" y="427939"/>
                  </a:lnTo>
                  <a:lnTo>
                    <a:pt x="360629" y="426669"/>
                  </a:lnTo>
                  <a:lnTo>
                    <a:pt x="360108" y="426669"/>
                  </a:lnTo>
                  <a:lnTo>
                    <a:pt x="359498" y="426669"/>
                  </a:lnTo>
                  <a:lnTo>
                    <a:pt x="359232" y="426669"/>
                  </a:lnTo>
                  <a:lnTo>
                    <a:pt x="359041" y="429209"/>
                  </a:lnTo>
                  <a:lnTo>
                    <a:pt x="357962" y="430479"/>
                  </a:lnTo>
                  <a:lnTo>
                    <a:pt x="357124" y="431749"/>
                  </a:lnTo>
                  <a:lnTo>
                    <a:pt x="357085" y="441909"/>
                  </a:lnTo>
                  <a:lnTo>
                    <a:pt x="352831" y="446989"/>
                  </a:lnTo>
                  <a:lnTo>
                    <a:pt x="352450" y="446989"/>
                  </a:lnTo>
                  <a:lnTo>
                    <a:pt x="352018" y="445719"/>
                  </a:lnTo>
                  <a:lnTo>
                    <a:pt x="351637" y="444449"/>
                  </a:lnTo>
                  <a:lnTo>
                    <a:pt x="352513" y="448259"/>
                  </a:lnTo>
                  <a:lnTo>
                    <a:pt x="351675" y="449529"/>
                  </a:lnTo>
                  <a:lnTo>
                    <a:pt x="348081" y="452069"/>
                  </a:lnTo>
                  <a:lnTo>
                    <a:pt x="347535" y="452069"/>
                  </a:lnTo>
                  <a:lnTo>
                    <a:pt x="347599" y="449529"/>
                  </a:lnTo>
                  <a:lnTo>
                    <a:pt x="347256" y="446989"/>
                  </a:lnTo>
                  <a:lnTo>
                    <a:pt x="347218" y="443179"/>
                  </a:lnTo>
                  <a:lnTo>
                    <a:pt x="346875" y="449529"/>
                  </a:lnTo>
                  <a:lnTo>
                    <a:pt x="346646" y="452069"/>
                  </a:lnTo>
                  <a:lnTo>
                    <a:pt x="345884" y="452069"/>
                  </a:lnTo>
                  <a:lnTo>
                    <a:pt x="343420" y="449529"/>
                  </a:lnTo>
                  <a:lnTo>
                    <a:pt x="342493" y="448259"/>
                  </a:lnTo>
                  <a:lnTo>
                    <a:pt x="341553" y="446989"/>
                  </a:lnTo>
                  <a:lnTo>
                    <a:pt x="340626" y="445719"/>
                  </a:lnTo>
                  <a:lnTo>
                    <a:pt x="341287" y="443179"/>
                  </a:lnTo>
                  <a:lnTo>
                    <a:pt x="341960" y="440639"/>
                  </a:lnTo>
                  <a:lnTo>
                    <a:pt x="343014" y="436829"/>
                  </a:lnTo>
                  <a:lnTo>
                    <a:pt x="340766" y="443179"/>
                  </a:lnTo>
                  <a:lnTo>
                    <a:pt x="340360" y="440639"/>
                  </a:lnTo>
                  <a:lnTo>
                    <a:pt x="340080" y="439369"/>
                  </a:lnTo>
                  <a:lnTo>
                    <a:pt x="339902" y="436829"/>
                  </a:lnTo>
                  <a:lnTo>
                    <a:pt x="341642" y="436829"/>
                  </a:lnTo>
                  <a:lnTo>
                    <a:pt x="343700" y="435559"/>
                  </a:lnTo>
                  <a:lnTo>
                    <a:pt x="344944" y="434289"/>
                  </a:lnTo>
                  <a:lnTo>
                    <a:pt x="346621" y="433019"/>
                  </a:lnTo>
                  <a:lnTo>
                    <a:pt x="347192" y="431749"/>
                  </a:lnTo>
                  <a:lnTo>
                    <a:pt x="347840" y="430479"/>
                  </a:lnTo>
                  <a:lnTo>
                    <a:pt x="349008" y="431749"/>
                  </a:lnTo>
                  <a:lnTo>
                    <a:pt x="349999" y="433019"/>
                  </a:lnTo>
                  <a:lnTo>
                    <a:pt x="351967" y="434289"/>
                  </a:lnTo>
                  <a:lnTo>
                    <a:pt x="352882" y="434289"/>
                  </a:lnTo>
                  <a:lnTo>
                    <a:pt x="355993" y="439369"/>
                  </a:lnTo>
                  <a:lnTo>
                    <a:pt x="357085" y="441909"/>
                  </a:lnTo>
                  <a:lnTo>
                    <a:pt x="357085" y="431749"/>
                  </a:lnTo>
                  <a:lnTo>
                    <a:pt x="355777" y="431749"/>
                  </a:lnTo>
                  <a:lnTo>
                    <a:pt x="355777" y="434289"/>
                  </a:lnTo>
                  <a:lnTo>
                    <a:pt x="355739" y="436587"/>
                  </a:lnTo>
                  <a:lnTo>
                    <a:pt x="355638" y="438099"/>
                  </a:lnTo>
                  <a:lnTo>
                    <a:pt x="353085" y="434289"/>
                  </a:lnTo>
                  <a:lnTo>
                    <a:pt x="355777" y="434289"/>
                  </a:lnTo>
                  <a:lnTo>
                    <a:pt x="355777" y="431749"/>
                  </a:lnTo>
                  <a:lnTo>
                    <a:pt x="353491" y="431749"/>
                  </a:lnTo>
                  <a:lnTo>
                    <a:pt x="352526" y="430479"/>
                  </a:lnTo>
                  <a:lnTo>
                    <a:pt x="351548" y="429209"/>
                  </a:lnTo>
                  <a:lnTo>
                    <a:pt x="350710" y="427939"/>
                  </a:lnTo>
                  <a:lnTo>
                    <a:pt x="350558" y="427215"/>
                  </a:lnTo>
                  <a:lnTo>
                    <a:pt x="350431" y="425780"/>
                  </a:lnTo>
                  <a:lnTo>
                    <a:pt x="350431" y="425399"/>
                  </a:lnTo>
                  <a:lnTo>
                    <a:pt x="350316" y="426885"/>
                  </a:lnTo>
                  <a:lnTo>
                    <a:pt x="350431" y="427939"/>
                  </a:lnTo>
                  <a:lnTo>
                    <a:pt x="350570" y="429209"/>
                  </a:lnTo>
                  <a:lnTo>
                    <a:pt x="349529" y="429209"/>
                  </a:lnTo>
                  <a:lnTo>
                    <a:pt x="347662" y="426669"/>
                  </a:lnTo>
                  <a:lnTo>
                    <a:pt x="347662" y="425399"/>
                  </a:lnTo>
                  <a:lnTo>
                    <a:pt x="346964" y="422859"/>
                  </a:lnTo>
                  <a:lnTo>
                    <a:pt x="346786" y="422859"/>
                  </a:lnTo>
                  <a:lnTo>
                    <a:pt x="347357" y="426669"/>
                  </a:lnTo>
                  <a:lnTo>
                    <a:pt x="344881" y="429209"/>
                  </a:lnTo>
                  <a:lnTo>
                    <a:pt x="343916" y="429209"/>
                  </a:lnTo>
                  <a:lnTo>
                    <a:pt x="344144" y="427939"/>
                  </a:lnTo>
                  <a:lnTo>
                    <a:pt x="343027" y="431749"/>
                  </a:lnTo>
                  <a:lnTo>
                    <a:pt x="342557" y="433019"/>
                  </a:lnTo>
                  <a:lnTo>
                    <a:pt x="341071" y="433019"/>
                  </a:lnTo>
                  <a:lnTo>
                    <a:pt x="339318" y="434162"/>
                  </a:lnTo>
                  <a:lnTo>
                    <a:pt x="339318" y="449529"/>
                  </a:lnTo>
                  <a:lnTo>
                    <a:pt x="336956" y="452069"/>
                  </a:lnTo>
                  <a:lnTo>
                    <a:pt x="336943" y="450799"/>
                  </a:lnTo>
                  <a:lnTo>
                    <a:pt x="338162" y="449529"/>
                  </a:lnTo>
                  <a:lnTo>
                    <a:pt x="339051" y="448259"/>
                  </a:lnTo>
                  <a:lnTo>
                    <a:pt x="339318" y="449529"/>
                  </a:lnTo>
                  <a:lnTo>
                    <a:pt x="339318" y="434162"/>
                  </a:lnTo>
                  <a:lnTo>
                    <a:pt x="339102" y="434289"/>
                  </a:lnTo>
                  <a:lnTo>
                    <a:pt x="339191" y="433019"/>
                  </a:lnTo>
                  <a:lnTo>
                    <a:pt x="339471" y="429209"/>
                  </a:lnTo>
                  <a:lnTo>
                    <a:pt x="339293" y="429209"/>
                  </a:lnTo>
                  <a:lnTo>
                    <a:pt x="338632" y="433019"/>
                  </a:lnTo>
                  <a:lnTo>
                    <a:pt x="338594" y="448259"/>
                  </a:lnTo>
                  <a:lnTo>
                    <a:pt x="336880" y="449529"/>
                  </a:lnTo>
                  <a:lnTo>
                    <a:pt x="336537" y="449529"/>
                  </a:lnTo>
                  <a:lnTo>
                    <a:pt x="337616" y="448259"/>
                  </a:lnTo>
                  <a:lnTo>
                    <a:pt x="338353" y="446989"/>
                  </a:lnTo>
                  <a:lnTo>
                    <a:pt x="338594" y="448259"/>
                  </a:lnTo>
                  <a:lnTo>
                    <a:pt x="338594" y="433019"/>
                  </a:lnTo>
                  <a:lnTo>
                    <a:pt x="335851" y="433019"/>
                  </a:lnTo>
                  <a:lnTo>
                    <a:pt x="335153" y="430479"/>
                  </a:lnTo>
                  <a:lnTo>
                    <a:pt x="335267" y="429145"/>
                  </a:lnTo>
                  <a:lnTo>
                    <a:pt x="335407" y="427939"/>
                  </a:lnTo>
                  <a:lnTo>
                    <a:pt x="335457" y="426669"/>
                  </a:lnTo>
                  <a:lnTo>
                    <a:pt x="335305" y="427939"/>
                  </a:lnTo>
                  <a:lnTo>
                    <a:pt x="335038" y="429209"/>
                  </a:lnTo>
                  <a:lnTo>
                    <a:pt x="334492" y="430479"/>
                  </a:lnTo>
                  <a:lnTo>
                    <a:pt x="333794" y="430479"/>
                  </a:lnTo>
                  <a:lnTo>
                    <a:pt x="332663" y="427939"/>
                  </a:lnTo>
                  <a:lnTo>
                    <a:pt x="332663" y="433019"/>
                  </a:lnTo>
                  <a:lnTo>
                    <a:pt x="333590" y="434365"/>
                  </a:lnTo>
                  <a:lnTo>
                    <a:pt x="334441" y="435559"/>
                  </a:lnTo>
                  <a:lnTo>
                    <a:pt x="335915" y="435559"/>
                  </a:lnTo>
                  <a:lnTo>
                    <a:pt x="336410" y="436829"/>
                  </a:lnTo>
                  <a:lnTo>
                    <a:pt x="336905" y="436829"/>
                  </a:lnTo>
                  <a:lnTo>
                    <a:pt x="337693" y="440639"/>
                  </a:lnTo>
                  <a:lnTo>
                    <a:pt x="336461" y="444373"/>
                  </a:lnTo>
                  <a:lnTo>
                    <a:pt x="334975" y="446100"/>
                  </a:lnTo>
                  <a:lnTo>
                    <a:pt x="334975" y="452069"/>
                  </a:lnTo>
                  <a:lnTo>
                    <a:pt x="333971" y="455879"/>
                  </a:lnTo>
                  <a:lnTo>
                    <a:pt x="333870" y="467309"/>
                  </a:lnTo>
                  <a:lnTo>
                    <a:pt x="333222" y="469849"/>
                  </a:lnTo>
                  <a:lnTo>
                    <a:pt x="332879" y="462229"/>
                  </a:lnTo>
                  <a:lnTo>
                    <a:pt x="332994" y="457009"/>
                  </a:lnTo>
                  <a:lnTo>
                    <a:pt x="333235" y="450799"/>
                  </a:lnTo>
                  <a:lnTo>
                    <a:pt x="334467" y="448259"/>
                  </a:lnTo>
                  <a:lnTo>
                    <a:pt x="334911" y="452069"/>
                  </a:lnTo>
                  <a:lnTo>
                    <a:pt x="334975" y="446100"/>
                  </a:lnTo>
                  <a:lnTo>
                    <a:pt x="333070" y="448259"/>
                  </a:lnTo>
                  <a:lnTo>
                    <a:pt x="332955" y="444449"/>
                  </a:lnTo>
                  <a:lnTo>
                    <a:pt x="332663" y="443179"/>
                  </a:lnTo>
                  <a:lnTo>
                    <a:pt x="332752" y="490169"/>
                  </a:lnTo>
                  <a:lnTo>
                    <a:pt x="332867" y="492709"/>
                  </a:lnTo>
                  <a:lnTo>
                    <a:pt x="332663" y="492709"/>
                  </a:lnTo>
                  <a:lnTo>
                    <a:pt x="332663" y="510286"/>
                  </a:lnTo>
                  <a:lnTo>
                    <a:pt x="333781" y="502869"/>
                  </a:lnTo>
                  <a:lnTo>
                    <a:pt x="333768" y="500329"/>
                  </a:lnTo>
                  <a:lnTo>
                    <a:pt x="333921" y="499059"/>
                  </a:lnTo>
                  <a:lnTo>
                    <a:pt x="335737" y="497789"/>
                  </a:lnTo>
                  <a:lnTo>
                    <a:pt x="334873" y="497789"/>
                  </a:lnTo>
                  <a:lnTo>
                    <a:pt x="335711" y="496519"/>
                  </a:lnTo>
                  <a:lnTo>
                    <a:pt x="336016" y="497789"/>
                  </a:lnTo>
                  <a:lnTo>
                    <a:pt x="336473" y="499059"/>
                  </a:lnTo>
                  <a:lnTo>
                    <a:pt x="338645" y="504139"/>
                  </a:lnTo>
                  <a:lnTo>
                    <a:pt x="340258" y="506679"/>
                  </a:lnTo>
                  <a:lnTo>
                    <a:pt x="341693" y="509219"/>
                  </a:lnTo>
                  <a:lnTo>
                    <a:pt x="343090" y="510489"/>
                  </a:lnTo>
                  <a:lnTo>
                    <a:pt x="343001" y="519379"/>
                  </a:lnTo>
                  <a:lnTo>
                    <a:pt x="342887" y="521919"/>
                  </a:lnTo>
                  <a:lnTo>
                    <a:pt x="341871" y="537159"/>
                  </a:lnTo>
                  <a:lnTo>
                    <a:pt x="341274" y="548589"/>
                  </a:lnTo>
                  <a:lnTo>
                    <a:pt x="341172" y="551129"/>
                  </a:lnTo>
                  <a:lnTo>
                    <a:pt x="341058" y="554939"/>
                  </a:lnTo>
                  <a:lnTo>
                    <a:pt x="340944" y="561289"/>
                  </a:lnTo>
                  <a:lnTo>
                    <a:pt x="341122" y="566369"/>
                  </a:lnTo>
                  <a:lnTo>
                    <a:pt x="341490" y="558749"/>
                  </a:lnTo>
                  <a:lnTo>
                    <a:pt x="344741" y="519379"/>
                  </a:lnTo>
                  <a:lnTo>
                    <a:pt x="344843" y="516839"/>
                  </a:lnTo>
                  <a:lnTo>
                    <a:pt x="344932" y="510489"/>
                  </a:lnTo>
                  <a:lnTo>
                    <a:pt x="345871" y="510489"/>
                  </a:lnTo>
                  <a:lnTo>
                    <a:pt x="348513" y="509219"/>
                  </a:lnTo>
                  <a:lnTo>
                    <a:pt x="348716" y="507949"/>
                  </a:lnTo>
                  <a:lnTo>
                    <a:pt x="350443" y="497789"/>
                  </a:lnTo>
                  <a:lnTo>
                    <a:pt x="351104" y="510286"/>
                  </a:lnTo>
                  <a:lnTo>
                    <a:pt x="351193" y="524344"/>
                  </a:lnTo>
                  <a:lnTo>
                    <a:pt x="350837" y="532079"/>
                  </a:lnTo>
                  <a:lnTo>
                    <a:pt x="350151" y="538429"/>
                  </a:lnTo>
                  <a:lnTo>
                    <a:pt x="349427" y="534619"/>
                  </a:lnTo>
                  <a:lnTo>
                    <a:pt x="346570" y="532079"/>
                  </a:lnTo>
                  <a:lnTo>
                    <a:pt x="346430" y="533349"/>
                  </a:lnTo>
                  <a:lnTo>
                    <a:pt x="347002" y="533349"/>
                  </a:lnTo>
                  <a:lnTo>
                    <a:pt x="349643" y="538429"/>
                  </a:lnTo>
                  <a:lnTo>
                    <a:pt x="349719" y="542239"/>
                  </a:lnTo>
                  <a:lnTo>
                    <a:pt x="349491" y="544779"/>
                  </a:lnTo>
                  <a:lnTo>
                    <a:pt x="347218" y="556209"/>
                  </a:lnTo>
                  <a:lnTo>
                    <a:pt x="346824" y="558749"/>
                  </a:lnTo>
                  <a:lnTo>
                    <a:pt x="346697" y="553669"/>
                  </a:lnTo>
                  <a:lnTo>
                    <a:pt x="345249" y="551129"/>
                  </a:lnTo>
                  <a:lnTo>
                    <a:pt x="345033" y="552399"/>
                  </a:lnTo>
                  <a:lnTo>
                    <a:pt x="345871" y="552399"/>
                  </a:lnTo>
                  <a:lnTo>
                    <a:pt x="344995" y="561289"/>
                  </a:lnTo>
                  <a:lnTo>
                    <a:pt x="343598" y="567639"/>
                  </a:lnTo>
                  <a:lnTo>
                    <a:pt x="342252" y="570179"/>
                  </a:lnTo>
                  <a:lnTo>
                    <a:pt x="337680" y="571449"/>
                  </a:lnTo>
                  <a:lnTo>
                    <a:pt x="336689" y="567639"/>
                  </a:lnTo>
                  <a:lnTo>
                    <a:pt x="333057" y="553669"/>
                  </a:lnTo>
                  <a:lnTo>
                    <a:pt x="332740" y="548589"/>
                  </a:lnTo>
                  <a:lnTo>
                    <a:pt x="335216" y="542518"/>
                  </a:lnTo>
                  <a:lnTo>
                    <a:pt x="333921" y="544779"/>
                  </a:lnTo>
                  <a:lnTo>
                    <a:pt x="332651" y="547319"/>
                  </a:lnTo>
                  <a:lnTo>
                    <a:pt x="332600" y="551129"/>
                  </a:lnTo>
                  <a:lnTo>
                    <a:pt x="332168" y="554939"/>
                  </a:lnTo>
                  <a:lnTo>
                    <a:pt x="331381" y="557479"/>
                  </a:lnTo>
                  <a:lnTo>
                    <a:pt x="331774" y="558749"/>
                  </a:lnTo>
                  <a:lnTo>
                    <a:pt x="333895" y="565099"/>
                  </a:lnTo>
                  <a:lnTo>
                    <a:pt x="335762" y="568909"/>
                  </a:lnTo>
                  <a:lnTo>
                    <a:pt x="336016" y="567639"/>
                  </a:lnTo>
                  <a:lnTo>
                    <a:pt x="337121" y="571449"/>
                  </a:lnTo>
                  <a:lnTo>
                    <a:pt x="336423" y="572719"/>
                  </a:lnTo>
                  <a:lnTo>
                    <a:pt x="335813" y="573913"/>
                  </a:lnTo>
                  <a:lnTo>
                    <a:pt x="335749" y="575259"/>
                  </a:lnTo>
                  <a:lnTo>
                    <a:pt x="339598" y="572719"/>
                  </a:lnTo>
                  <a:lnTo>
                    <a:pt x="342887" y="571449"/>
                  </a:lnTo>
                  <a:lnTo>
                    <a:pt x="345719" y="570179"/>
                  </a:lnTo>
                  <a:lnTo>
                    <a:pt x="347294" y="565099"/>
                  </a:lnTo>
                  <a:lnTo>
                    <a:pt x="348107" y="562559"/>
                  </a:lnTo>
                  <a:lnTo>
                    <a:pt x="348195" y="568909"/>
                  </a:lnTo>
                  <a:lnTo>
                    <a:pt x="350266" y="568909"/>
                  </a:lnTo>
                  <a:lnTo>
                    <a:pt x="350113" y="562559"/>
                  </a:lnTo>
                  <a:lnTo>
                    <a:pt x="350024" y="558749"/>
                  </a:lnTo>
                  <a:lnTo>
                    <a:pt x="349935" y="554939"/>
                  </a:lnTo>
                  <a:lnTo>
                    <a:pt x="350189" y="553669"/>
                  </a:lnTo>
                  <a:lnTo>
                    <a:pt x="350824" y="554939"/>
                  </a:lnTo>
                  <a:lnTo>
                    <a:pt x="353860" y="562559"/>
                  </a:lnTo>
                  <a:lnTo>
                    <a:pt x="354037" y="562559"/>
                  </a:lnTo>
                  <a:lnTo>
                    <a:pt x="354774" y="565099"/>
                  </a:lnTo>
                  <a:lnTo>
                    <a:pt x="355790" y="566369"/>
                  </a:lnTo>
                  <a:lnTo>
                    <a:pt x="356831" y="568909"/>
                  </a:lnTo>
                  <a:lnTo>
                    <a:pt x="359219" y="568909"/>
                  </a:lnTo>
                  <a:lnTo>
                    <a:pt x="357644" y="566369"/>
                  </a:lnTo>
                  <a:lnTo>
                    <a:pt x="356235" y="562559"/>
                  </a:lnTo>
                  <a:lnTo>
                    <a:pt x="355879" y="561289"/>
                  </a:lnTo>
                  <a:lnTo>
                    <a:pt x="355688" y="560019"/>
                  </a:lnTo>
                  <a:lnTo>
                    <a:pt x="356120" y="558749"/>
                  </a:lnTo>
                  <a:lnTo>
                    <a:pt x="358305" y="552399"/>
                  </a:lnTo>
                  <a:lnTo>
                    <a:pt x="356171" y="554939"/>
                  </a:lnTo>
                  <a:lnTo>
                    <a:pt x="354914" y="558749"/>
                  </a:lnTo>
                  <a:lnTo>
                    <a:pt x="354774" y="557479"/>
                  </a:lnTo>
                  <a:lnTo>
                    <a:pt x="353326" y="553669"/>
                  </a:lnTo>
                  <a:lnTo>
                    <a:pt x="351396" y="548589"/>
                  </a:lnTo>
                  <a:lnTo>
                    <a:pt x="351751" y="546049"/>
                  </a:lnTo>
                  <a:lnTo>
                    <a:pt x="352285" y="542239"/>
                  </a:lnTo>
                  <a:lnTo>
                    <a:pt x="354825" y="534619"/>
                  </a:lnTo>
                  <a:lnTo>
                    <a:pt x="353720" y="534619"/>
                  </a:lnTo>
                  <a:lnTo>
                    <a:pt x="350913" y="546049"/>
                  </a:lnTo>
                  <a:lnTo>
                    <a:pt x="350735" y="546049"/>
                  </a:lnTo>
                  <a:lnTo>
                    <a:pt x="350583" y="544779"/>
                  </a:lnTo>
                  <a:lnTo>
                    <a:pt x="350456" y="544779"/>
                  </a:lnTo>
                  <a:lnTo>
                    <a:pt x="351066" y="542239"/>
                  </a:lnTo>
                  <a:lnTo>
                    <a:pt x="351396" y="538429"/>
                  </a:lnTo>
                  <a:lnTo>
                    <a:pt x="351510" y="537159"/>
                  </a:lnTo>
                  <a:lnTo>
                    <a:pt x="351421" y="538429"/>
                  </a:lnTo>
                  <a:lnTo>
                    <a:pt x="351726" y="537159"/>
                  </a:lnTo>
                  <a:lnTo>
                    <a:pt x="352031" y="535889"/>
                  </a:lnTo>
                  <a:lnTo>
                    <a:pt x="352628" y="534619"/>
                  </a:lnTo>
                  <a:lnTo>
                    <a:pt x="352463" y="533349"/>
                  </a:lnTo>
                  <a:lnTo>
                    <a:pt x="352336" y="533349"/>
                  </a:lnTo>
                  <a:lnTo>
                    <a:pt x="351561" y="535889"/>
                  </a:lnTo>
                  <a:lnTo>
                    <a:pt x="351891" y="523189"/>
                  </a:lnTo>
                  <a:lnTo>
                    <a:pt x="352818" y="521919"/>
                  </a:lnTo>
                  <a:lnTo>
                    <a:pt x="354698" y="519379"/>
                  </a:lnTo>
                  <a:lnTo>
                    <a:pt x="354291" y="519379"/>
                  </a:lnTo>
                  <a:lnTo>
                    <a:pt x="353161" y="520649"/>
                  </a:lnTo>
                  <a:lnTo>
                    <a:pt x="351929" y="521919"/>
                  </a:lnTo>
                  <a:lnTo>
                    <a:pt x="352069" y="516839"/>
                  </a:lnTo>
                  <a:lnTo>
                    <a:pt x="353352" y="515569"/>
                  </a:lnTo>
                  <a:lnTo>
                    <a:pt x="354342" y="513359"/>
                  </a:lnTo>
                  <a:lnTo>
                    <a:pt x="352094" y="515569"/>
                  </a:lnTo>
                  <a:lnTo>
                    <a:pt x="352082" y="514299"/>
                  </a:lnTo>
                  <a:lnTo>
                    <a:pt x="352996" y="513029"/>
                  </a:lnTo>
                  <a:lnTo>
                    <a:pt x="353923" y="511759"/>
                  </a:lnTo>
                  <a:lnTo>
                    <a:pt x="356019" y="510489"/>
                  </a:lnTo>
                  <a:lnTo>
                    <a:pt x="357022" y="509219"/>
                  </a:lnTo>
                  <a:lnTo>
                    <a:pt x="357492" y="509219"/>
                  </a:lnTo>
                  <a:lnTo>
                    <a:pt x="358013" y="510489"/>
                  </a:lnTo>
                  <a:lnTo>
                    <a:pt x="359613" y="510489"/>
                  </a:lnTo>
                  <a:lnTo>
                    <a:pt x="359676" y="511759"/>
                  </a:lnTo>
                  <a:lnTo>
                    <a:pt x="359778" y="521919"/>
                  </a:lnTo>
                  <a:lnTo>
                    <a:pt x="359410" y="537159"/>
                  </a:lnTo>
                  <a:lnTo>
                    <a:pt x="359295" y="554939"/>
                  </a:lnTo>
                  <a:lnTo>
                    <a:pt x="359410" y="560019"/>
                  </a:lnTo>
                  <a:lnTo>
                    <a:pt x="359765" y="565099"/>
                  </a:lnTo>
                  <a:lnTo>
                    <a:pt x="360362" y="557479"/>
                  </a:lnTo>
                  <a:lnTo>
                    <a:pt x="360743" y="546049"/>
                  </a:lnTo>
                  <a:lnTo>
                    <a:pt x="361048" y="534619"/>
                  </a:lnTo>
                  <a:lnTo>
                    <a:pt x="361556" y="519379"/>
                  </a:lnTo>
                  <a:lnTo>
                    <a:pt x="361454" y="510286"/>
                  </a:lnTo>
                  <a:lnTo>
                    <a:pt x="361416" y="509219"/>
                  </a:lnTo>
                  <a:lnTo>
                    <a:pt x="361365" y="507949"/>
                  </a:lnTo>
                  <a:lnTo>
                    <a:pt x="362038" y="506679"/>
                  </a:lnTo>
                  <a:lnTo>
                    <a:pt x="362724" y="505409"/>
                  </a:lnTo>
                  <a:lnTo>
                    <a:pt x="363664" y="499059"/>
                  </a:lnTo>
                  <a:lnTo>
                    <a:pt x="364299" y="492709"/>
                  </a:lnTo>
                  <a:lnTo>
                    <a:pt x="364756" y="493979"/>
                  </a:lnTo>
                  <a:lnTo>
                    <a:pt x="365290" y="495249"/>
                  </a:lnTo>
                  <a:lnTo>
                    <a:pt x="365975" y="496506"/>
                  </a:lnTo>
                  <a:lnTo>
                    <a:pt x="367118" y="510578"/>
                  </a:lnTo>
                  <a:lnTo>
                    <a:pt x="367588" y="519811"/>
                  </a:lnTo>
                  <a:lnTo>
                    <a:pt x="367703" y="533349"/>
                  </a:lnTo>
                  <a:lnTo>
                    <a:pt x="367385" y="539699"/>
                  </a:lnTo>
                  <a:lnTo>
                    <a:pt x="366547" y="535889"/>
                  </a:lnTo>
                  <a:lnTo>
                    <a:pt x="363626" y="533349"/>
                  </a:lnTo>
                  <a:lnTo>
                    <a:pt x="363512" y="534619"/>
                  </a:lnTo>
                  <a:lnTo>
                    <a:pt x="364083" y="534619"/>
                  </a:lnTo>
                  <a:lnTo>
                    <a:pt x="366915" y="540969"/>
                  </a:lnTo>
                  <a:lnTo>
                    <a:pt x="367182" y="542239"/>
                  </a:lnTo>
                  <a:lnTo>
                    <a:pt x="366991" y="546049"/>
                  </a:lnTo>
                  <a:lnTo>
                    <a:pt x="366191" y="551129"/>
                  </a:lnTo>
                  <a:lnTo>
                    <a:pt x="365874" y="553669"/>
                  </a:lnTo>
                  <a:lnTo>
                    <a:pt x="363867" y="560019"/>
                  </a:lnTo>
                  <a:lnTo>
                    <a:pt x="363880" y="562559"/>
                  </a:lnTo>
                  <a:lnTo>
                    <a:pt x="361861" y="567639"/>
                  </a:lnTo>
                  <a:lnTo>
                    <a:pt x="367499" y="567639"/>
                  </a:lnTo>
                  <a:lnTo>
                    <a:pt x="368287" y="566369"/>
                  </a:lnTo>
                  <a:lnTo>
                    <a:pt x="369874" y="563829"/>
                  </a:lnTo>
                  <a:lnTo>
                    <a:pt x="373253" y="562559"/>
                  </a:lnTo>
                  <a:lnTo>
                    <a:pt x="371779" y="562559"/>
                  </a:lnTo>
                  <a:lnTo>
                    <a:pt x="365874" y="565099"/>
                  </a:lnTo>
                  <a:lnTo>
                    <a:pt x="365785" y="566369"/>
                  </a:lnTo>
                  <a:lnTo>
                    <a:pt x="363042" y="565099"/>
                  </a:lnTo>
                  <a:lnTo>
                    <a:pt x="369646" y="561289"/>
                  </a:lnTo>
                  <a:lnTo>
                    <a:pt x="371856" y="560019"/>
                  </a:lnTo>
                  <a:lnTo>
                    <a:pt x="372618" y="557479"/>
                  </a:lnTo>
                  <a:lnTo>
                    <a:pt x="373329" y="558749"/>
                  </a:lnTo>
                  <a:lnTo>
                    <a:pt x="373748" y="560019"/>
                  </a:lnTo>
                  <a:lnTo>
                    <a:pt x="375221" y="562559"/>
                  </a:lnTo>
                  <a:lnTo>
                    <a:pt x="376351" y="565099"/>
                  </a:lnTo>
                  <a:lnTo>
                    <a:pt x="377520" y="566369"/>
                  </a:lnTo>
                  <a:lnTo>
                    <a:pt x="377621" y="568909"/>
                  </a:lnTo>
                  <a:lnTo>
                    <a:pt x="379831" y="567639"/>
                  </a:lnTo>
                  <a:lnTo>
                    <a:pt x="383057" y="567639"/>
                  </a:lnTo>
                  <a:lnTo>
                    <a:pt x="381381" y="568909"/>
                  </a:lnTo>
                  <a:lnTo>
                    <a:pt x="382562" y="568909"/>
                  </a:lnTo>
                  <a:lnTo>
                    <a:pt x="384314" y="567639"/>
                  </a:lnTo>
                  <a:lnTo>
                    <a:pt x="385343" y="566369"/>
                  </a:lnTo>
                  <a:lnTo>
                    <a:pt x="386168" y="565099"/>
                  </a:lnTo>
                  <a:lnTo>
                    <a:pt x="386499" y="567639"/>
                  </a:lnTo>
                  <a:lnTo>
                    <a:pt x="387032" y="575259"/>
                  </a:lnTo>
                  <a:lnTo>
                    <a:pt x="389991" y="575259"/>
                  </a:lnTo>
                  <a:lnTo>
                    <a:pt x="389902" y="570179"/>
                  </a:lnTo>
                  <a:lnTo>
                    <a:pt x="389648" y="567639"/>
                  </a:lnTo>
                  <a:lnTo>
                    <a:pt x="389928" y="567639"/>
                  </a:lnTo>
                  <a:lnTo>
                    <a:pt x="389521" y="566369"/>
                  </a:lnTo>
                  <a:lnTo>
                    <a:pt x="397002" y="563829"/>
                  </a:lnTo>
                  <a:lnTo>
                    <a:pt x="397535" y="562559"/>
                  </a:lnTo>
                  <a:lnTo>
                    <a:pt x="396341" y="563829"/>
                  </a:lnTo>
                  <a:lnTo>
                    <a:pt x="390906" y="563829"/>
                  </a:lnTo>
                  <a:lnTo>
                    <a:pt x="389699" y="565099"/>
                  </a:lnTo>
                  <a:lnTo>
                    <a:pt x="388632" y="562559"/>
                  </a:lnTo>
                  <a:lnTo>
                    <a:pt x="393852" y="560019"/>
                  </a:lnTo>
                  <a:lnTo>
                    <a:pt x="396265" y="557479"/>
                  </a:lnTo>
                  <a:lnTo>
                    <a:pt x="399173" y="562559"/>
                  </a:lnTo>
                  <a:lnTo>
                    <a:pt x="401523" y="565099"/>
                  </a:lnTo>
                  <a:lnTo>
                    <a:pt x="403682" y="565099"/>
                  </a:lnTo>
                  <a:lnTo>
                    <a:pt x="404812" y="574306"/>
                  </a:lnTo>
                  <a:lnTo>
                    <a:pt x="406438" y="590499"/>
                  </a:lnTo>
                  <a:lnTo>
                    <a:pt x="409105" y="629869"/>
                  </a:lnTo>
                  <a:lnTo>
                    <a:pt x="410311" y="641299"/>
                  </a:lnTo>
                  <a:lnTo>
                    <a:pt x="411594" y="648919"/>
                  </a:lnTo>
                  <a:lnTo>
                    <a:pt x="410959" y="640029"/>
                  </a:lnTo>
                  <a:lnTo>
                    <a:pt x="410375" y="627329"/>
                  </a:lnTo>
                  <a:lnTo>
                    <a:pt x="408127" y="581609"/>
                  </a:lnTo>
                  <a:lnTo>
                    <a:pt x="405968" y="563829"/>
                  </a:lnTo>
                  <a:lnTo>
                    <a:pt x="406425" y="562559"/>
                  </a:lnTo>
                  <a:lnTo>
                    <a:pt x="409079" y="538429"/>
                  </a:lnTo>
                  <a:lnTo>
                    <a:pt x="411137" y="548589"/>
                  </a:lnTo>
                  <a:lnTo>
                    <a:pt x="412877" y="560019"/>
                  </a:lnTo>
                  <a:lnTo>
                    <a:pt x="413981" y="570001"/>
                  </a:lnTo>
                  <a:lnTo>
                    <a:pt x="417055" y="568909"/>
                  </a:lnTo>
                  <a:lnTo>
                    <a:pt x="424218" y="566369"/>
                  </a:lnTo>
                  <a:lnTo>
                    <a:pt x="422706" y="565099"/>
                  </a:lnTo>
                  <a:lnTo>
                    <a:pt x="420954" y="566369"/>
                  </a:lnTo>
                  <a:lnTo>
                    <a:pt x="418350" y="567639"/>
                  </a:lnTo>
                  <a:lnTo>
                    <a:pt x="416598" y="568909"/>
                  </a:lnTo>
                  <a:lnTo>
                    <a:pt x="415747" y="568909"/>
                  </a:lnTo>
                  <a:lnTo>
                    <a:pt x="414794" y="557479"/>
                  </a:lnTo>
                  <a:lnTo>
                    <a:pt x="414439" y="556209"/>
                  </a:lnTo>
                  <a:lnTo>
                    <a:pt x="414172" y="553669"/>
                  </a:lnTo>
                  <a:lnTo>
                    <a:pt x="414401" y="553631"/>
                  </a:lnTo>
                  <a:lnTo>
                    <a:pt x="414032" y="552399"/>
                  </a:lnTo>
                  <a:lnTo>
                    <a:pt x="416394" y="551129"/>
                  </a:lnTo>
                  <a:lnTo>
                    <a:pt x="421093" y="548589"/>
                  </a:lnTo>
                  <a:lnTo>
                    <a:pt x="420509" y="548589"/>
                  </a:lnTo>
                  <a:lnTo>
                    <a:pt x="415124" y="549859"/>
                  </a:lnTo>
                  <a:lnTo>
                    <a:pt x="414096" y="551129"/>
                  </a:lnTo>
                  <a:lnTo>
                    <a:pt x="411416" y="548589"/>
                  </a:lnTo>
                  <a:lnTo>
                    <a:pt x="413613" y="547319"/>
                  </a:lnTo>
                  <a:lnTo>
                    <a:pt x="420204" y="543509"/>
                  </a:lnTo>
                  <a:lnTo>
                    <a:pt x="421868" y="540969"/>
                  </a:lnTo>
                  <a:lnTo>
                    <a:pt x="424891" y="544779"/>
                  </a:lnTo>
                  <a:lnTo>
                    <a:pt x="425170" y="544779"/>
                  </a:lnTo>
                  <a:lnTo>
                    <a:pt x="426605" y="547319"/>
                  </a:lnTo>
                  <a:lnTo>
                    <a:pt x="433387" y="599389"/>
                  </a:lnTo>
                  <a:lnTo>
                    <a:pt x="435140" y="613359"/>
                  </a:lnTo>
                  <a:lnTo>
                    <a:pt x="436829" y="626059"/>
                  </a:lnTo>
                  <a:lnTo>
                    <a:pt x="438315" y="632409"/>
                  </a:lnTo>
                  <a:lnTo>
                    <a:pt x="437337" y="624789"/>
                  </a:lnTo>
                  <a:lnTo>
                    <a:pt x="433692" y="581609"/>
                  </a:lnTo>
                  <a:lnTo>
                    <a:pt x="433006" y="575259"/>
                  </a:lnTo>
                  <a:lnTo>
                    <a:pt x="432041" y="567639"/>
                  </a:lnTo>
                  <a:lnTo>
                    <a:pt x="430847" y="558749"/>
                  </a:lnTo>
                  <a:lnTo>
                    <a:pt x="429425" y="549859"/>
                  </a:lnTo>
                  <a:lnTo>
                    <a:pt x="430834" y="551129"/>
                  </a:lnTo>
                  <a:lnTo>
                    <a:pt x="432396" y="552399"/>
                  </a:lnTo>
                  <a:lnTo>
                    <a:pt x="434936" y="552399"/>
                  </a:lnTo>
                  <a:lnTo>
                    <a:pt x="435698" y="551129"/>
                  </a:lnTo>
                  <a:lnTo>
                    <a:pt x="435902" y="549859"/>
                  </a:lnTo>
                  <a:lnTo>
                    <a:pt x="436041" y="549859"/>
                  </a:lnTo>
                  <a:lnTo>
                    <a:pt x="441071" y="587959"/>
                  </a:lnTo>
                  <a:lnTo>
                    <a:pt x="441845" y="604469"/>
                  </a:lnTo>
                  <a:lnTo>
                    <a:pt x="438162" y="595579"/>
                  </a:lnTo>
                  <a:lnTo>
                    <a:pt x="438162" y="596849"/>
                  </a:lnTo>
                  <a:lnTo>
                    <a:pt x="441883" y="608279"/>
                  </a:lnTo>
                  <a:lnTo>
                    <a:pt x="441756" y="618439"/>
                  </a:lnTo>
                  <a:lnTo>
                    <a:pt x="438048" y="603199"/>
                  </a:lnTo>
                  <a:lnTo>
                    <a:pt x="442099" y="622249"/>
                  </a:lnTo>
                  <a:lnTo>
                    <a:pt x="441693" y="632409"/>
                  </a:lnTo>
                  <a:lnTo>
                    <a:pt x="441464" y="637489"/>
                  </a:lnTo>
                  <a:lnTo>
                    <a:pt x="440829" y="640029"/>
                  </a:lnTo>
                  <a:lnTo>
                    <a:pt x="438162" y="640029"/>
                  </a:lnTo>
                  <a:lnTo>
                    <a:pt x="432650" y="631139"/>
                  </a:lnTo>
                  <a:lnTo>
                    <a:pt x="431812" y="629869"/>
                  </a:lnTo>
                  <a:lnTo>
                    <a:pt x="429666" y="624789"/>
                  </a:lnTo>
                  <a:lnTo>
                    <a:pt x="429399" y="623519"/>
                  </a:lnTo>
                  <a:lnTo>
                    <a:pt x="428701" y="620979"/>
                  </a:lnTo>
                  <a:lnTo>
                    <a:pt x="428345" y="619709"/>
                  </a:lnTo>
                  <a:lnTo>
                    <a:pt x="427685" y="615899"/>
                  </a:lnTo>
                  <a:lnTo>
                    <a:pt x="429933" y="596849"/>
                  </a:lnTo>
                  <a:lnTo>
                    <a:pt x="427647" y="596849"/>
                  </a:lnTo>
                  <a:lnTo>
                    <a:pt x="427342" y="620979"/>
                  </a:lnTo>
                  <a:lnTo>
                    <a:pt x="424891" y="619709"/>
                  </a:lnTo>
                  <a:lnTo>
                    <a:pt x="425259" y="613359"/>
                  </a:lnTo>
                  <a:lnTo>
                    <a:pt x="425335" y="612089"/>
                  </a:lnTo>
                  <a:lnTo>
                    <a:pt x="425437" y="609549"/>
                  </a:lnTo>
                  <a:lnTo>
                    <a:pt x="425488" y="607009"/>
                  </a:lnTo>
                  <a:lnTo>
                    <a:pt x="427482" y="598119"/>
                  </a:lnTo>
                  <a:lnTo>
                    <a:pt x="426085" y="598119"/>
                  </a:lnTo>
                  <a:lnTo>
                    <a:pt x="424091" y="613359"/>
                  </a:lnTo>
                  <a:lnTo>
                    <a:pt x="420700" y="609549"/>
                  </a:lnTo>
                  <a:lnTo>
                    <a:pt x="421830" y="607009"/>
                  </a:lnTo>
                  <a:lnTo>
                    <a:pt x="425208" y="599389"/>
                  </a:lnTo>
                  <a:lnTo>
                    <a:pt x="424345" y="596849"/>
                  </a:lnTo>
                  <a:lnTo>
                    <a:pt x="423456" y="598119"/>
                  </a:lnTo>
                  <a:lnTo>
                    <a:pt x="421538" y="607009"/>
                  </a:lnTo>
                  <a:lnTo>
                    <a:pt x="419125" y="605739"/>
                  </a:lnTo>
                  <a:lnTo>
                    <a:pt x="418503" y="601929"/>
                  </a:lnTo>
                  <a:lnTo>
                    <a:pt x="417690" y="596849"/>
                  </a:lnTo>
                  <a:lnTo>
                    <a:pt x="418706" y="594207"/>
                  </a:lnTo>
                  <a:lnTo>
                    <a:pt x="419277" y="593039"/>
                  </a:lnTo>
                  <a:lnTo>
                    <a:pt x="426415" y="580339"/>
                  </a:lnTo>
                  <a:lnTo>
                    <a:pt x="426046" y="579069"/>
                  </a:lnTo>
                  <a:lnTo>
                    <a:pt x="425945" y="580339"/>
                  </a:lnTo>
                  <a:lnTo>
                    <a:pt x="424954" y="581799"/>
                  </a:lnTo>
                  <a:lnTo>
                    <a:pt x="418172" y="593039"/>
                  </a:lnTo>
                  <a:lnTo>
                    <a:pt x="417309" y="593039"/>
                  </a:lnTo>
                  <a:lnTo>
                    <a:pt x="418007" y="591769"/>
                  </a:lnTo>
                  <a:lnTo>
                    <a:pt x="428574" y="572719"/>
                  </a:lnTo>
                  <a:lnTo>
                    <a:pt x="427304" y="571449"/>
                  </a:lnTo>
                  <a:lnTo>
                    <a:pt x="418261" y="589229"/>
                  </a:lnTo>
                  <a:lnTo>
                    <a:pt x="417106" y="591769"/>
                  </a:lnTo>
                  <a:lnTo>
                    <a:pt x="416737" y="586689"/>
                  </a:lnTo>
                  <a:lnTo>
                    <a:pt x="416775" y="584149"/>
                  </a:lnTo>
                  <a:lnTo>
                    <a:pt x="416890" y="582879"/>
                  </a:lnTo>
                  <a:lnTo>
                    <a:pt x="416483" y="580339"/>
                  </a:lnTo>
                  <a:lnTo>
                    <a:pt x="416979" y="580339"/>
                  </a:lnTo>
                  <a:lnTo>
                    <a:pt x="418274" y="579069"/>
                  </a:lnTo>
                  <a:lnTo>
                    <a:pt x="424014" y="572719"/>
                  </a:lnTo>
                  <a:lnTo>
                    <a:pt x="424268" y="571449"/>
                  </a:lnTo>
                  <a:lnTo>
                    <a:pt x="422071" y="573989"/>
                  </a:lnTo>
                  <a:lnTo>
                    <a:pt x="419011" y="576529"/>
                  </a:lnTo>
                  <a:lnTo>
                    <a:pt x="416814" y="577799"/>
                  </a:lnTo>
                  <a:lnTo>
                    <a:pt x="414782" y="577799"/>
                  </a:lnTo>
                  <a:lnTo>
                    <a:pt x="415277" y="582879"/>
                  </a:lnTo>
                  <a:lnTo>
                    <a:pt x="415302" y="589229"/>
                  </a:lnTo>
                  <a:lnTo>
                    <a:pt x="415544" y="593039"/>
                  </a:lnTo>
                  <a:lnTo>
                    <a:pt x="416356" y="596734"/>
                  </a:lnTo>
                  <a:lnTo>
                    <a:pt x="416661" y="601929"/>
                  </a:lnTo>
                  <a:lnTo>
                    <a:pt x="411543" y="593725"/>
                  </a:lnTo>
                  <a:lnTo>
                    <a:pt x="416788" y="603199"/>
                  </a:lnTo>
                  <a:lnTo>
                    <a:pt x="417029" y="608279"/>
                  </a:lnTo>
                  <a:lnTo>
                    <a:pt x="417118" y="622249"/>
                  </a:lnTo>
                  <a:lnTo>
                    <a:pt x="417004" y="624789"/>
                  </a:lnTo>
                  <a:lnTo>
                    <a:pt x="413372" y="615899"/>
                  </a:lnTo>
                  <a:lnTo>
                    <a:pt x="413308" y="617169"/>
                  </a:lnTo>
                  <a:lnTo>
                    <a:pt x="416788" y="629869"/>
                  </a:lnTo>
                  <a:lnTo>
                    <a:pt x="416737" y="631139"/>
                  </a:lnTo>
                  <a:lnTo>
                    <a:pt x="416090" y="638759"/>
                  </a:lnTo>
                  <a:lnTo>
                    <a:pt x="415429" y="643839"/>
                  </a:lnTo>
                  <a:lnTo>
                    <a:pt x="414743" y="647649"/>
                  </a:lnTo>
                  <a:lnTo>
                    <a:pt x="414032" y="655269"/>
                  </a:lnTo>
                  <a:lnTo>
                    <a:pt x="411022" y="656539"/>
                  </a:lnTo>
                  <a:lnTo>
                    <a:pt x="405358" y="646379"/>
                  </a:lnTo>
                  <a:lnTo>
                    <a:pt x="404520" y="645109"/>
                  </a:lnTo>
                  <a:lnTo>
                    <a:pt x="401294" y="637489"/>
                  </a:lnTo>
                  <a:lnTo>
                    <a:pt x="399783" y="634949"/>
                  </a:lnTo>
                  <a:lnTo>
                    <a:pt x="397522" y="628599"/>
                  </a:lnTo>
                  <a:lnTo>
                    <a:pt x="398310" y="629869"/>
                  </a:lnTo>
                  <a:lnTo>
                    <a:pt x="398614" y="623519"/>
                  </a:lnTo>
                  <a:lnTo>
                    <a:pt x="398703" y="622249"/>
                  </a:lnTo>
                  <a:lnTo>
                    <a:pt x="400900" y="615899"/>
                  </a:lnTo>
                  <a:lnTo>
                    <a:pt x="399338" y="615899"/>
                  </a:lnTo>
                  <a:lnTo>
                    <a:pt x="396786" y="628599"/>
                  </a:lnTo>
                  <a:lnTo>
                    <a:pt x="396405" y="622249"/>
                  </a:lnTo>
                  <a:lnTo>
                    <a:pt x="398576" y="613359"/>
                  </a:lnTo>
                  <a:lnTo>
                    <a:pt x="399935" y="608279"/>
                  </a:lnTo>
                  <a:lnTo>
                    <a:pt x="397116" y="613359"/>
                  </a:lnTo>
                  <a:lnTo>
                    <a:pt x="394258" y="622249"/>
                  </a:lnTo>
                  <a:lnTo>
                    <a:pt x="392163" y="620979"/>
                  </a:lnTo>
                  <a:lnTo>
                    <a:pt x="391058" y="614629"/>
                  </a:lnTo>
                  <a:lnTo>
                    <a:pt x="391299" y="610819"/>
                  </a:lnTo>
                  <a:lnTo>
                    <a:pt x="388467" y="612089"/>
                  </a:lnTo>
                  <a:lnTo>
                    <a:pt x="388378" y="623519"/>
                  </a:lnTo>
                  <a:lnTo>
                    <a:pt x="387934" y="628599"/>
                  </a:lnTo>
                  <a:lnTo>
                    <a:pt x="387083" y="631139"/>
                  </a:lnTo>
                  <a:lnTo>
                    <a:pt x="386753" y="634949"/>
                  </a:lnTo>
                  <a:lnTo>
                    <a:pt x="384797" y="624789"/>
                  </a:lnTo>
                  <a:lnTo>
                    <a:pt x="384708" y="627329"/>
                  </a:lnTo>
                  <a:lnTo>
                    <a:pt x="385559" y="638759"/>
                  </a:lnTo>
                  <a:lnTo>
                    <a:pt x="385254" y="641299"/>
                  </a:lnTo>
                  <a:lnTo>
                    <a:pt x="385216" y="643839"/>
                  </a:lnTo>
                  <a:lnTo>
                    <a:pt x="385330" y="645109"/>
                  </a:lnTo>
                  <a:lnTo>
                    <a:pt x="384898" y="647649"/>
                  </a:lnTo>
                  <a:lnTo>
                    <a:pt x="382079" y="634949"/>
                  </a:lnTo>
                  <a:lnTo>
                    <a:pt x="381927" y="636219"/>
                  </a:lnTo>
                  <a:lnTo>
                    <a:pt x="384302" y="651459"/>
                  </a:lnTo>
                  <a:lnTo>
                    <a:pt x="384086" y="652729"/>
                  </a:lnTo>
                  <a:lnTo>
                    <a:pt x="383413" y="657809"/>
                  </a:lnTo>
                  <a:lnTo>
                    <a:pt x="382511" y="662889"/>
                  </a:lnTo>
                  <a:lnTo>
                    <a:pt x="383146" y="664159"/>
                  </a:lnTo>
                  <a:lnTo>
                    <a:pt x="383717" y="665429"/>
                  </a:lnTo>
                  <a:lnTo>
                    <a:pt x="384251" y="665429"/>
                  </a:lnTo>
                  <a:lnTo>
                    <a:pt x="386600" y="655269"/>
                  </a:lnTo>
                  <a:lnTo>
                    <a:pt x="387794" y="647649"/>
                  </a:lnTo>
                  <a:lnTo>
                    <a:pt x="388607" y="642569"/>
                  </a:lnTo>
                  <a:lnTo>
                    <a:pt x="389509" y="634949"/>
                  </a:lnTo>
                  <a:lnTo>
                    <a:pt x="389966" y="631139"/>
                  </a:lnTo>
                  <a:lnTo>
                    <a:pt x="390372" y="624789"/>
                  </a:lnTo>
                  <a:lnTo>
                    <a:pt x="390512" y="620979"/>
                  </a:lnTo>
                  <a:lnTo>
                    <a:pt x="393039" y="627329"/>
                  </a:lnTo>
                  <a:lnTo>
                    <a:pt x="395973" y="633679"/>
                  </a:lnTo>
                  <a:lnTo>
                    <a:pt x="399135" y="640029"/>
                  </a:lnTo>
                  <a:lnTo>
                    <a:pt x="402336" y="646379"/>
                  </a:lnTo>
                  <a:lnTo>
                    <a:pt x="402551" y="646379"/>
                  </a:lnTo>
                  <a:lnTo>
                    <a:pt x="408381" y="657809"/>
                  </a:lnTo>
                  <a:lnTo>
                    <a:pt x="414032" y="659079"/>
                  </a:lnTo>
                  <a:lnTo>
                    <a:pt x="415429" y="657809"/>
                  </a:lnTo>
                  <a:lnTo>
                    <a:pt x="417144" y="656539"/>
                  </a:lnTo>
                  <a:lnTo>
                    <a:pt x="418655" y="637489"/>
                  </a:lnTo>
                  <a:lnTo>
                    <a:pt x="419354" y="624789"/>
                  </a:lnTo>
                  <a:lnTo>
                    <a:pt x="419252" y="610819"/>
                  </a:lnTo>
                  <a:lnTo>
                    <a:pt x="419214" y="609549"/>
                  </a:lnTo>
                  <a:lnTo>
                    <a:pt x="422236" y="617169"/>
                  </a:lnTo>
                  <a:lnTo>
                    <a:pt x="426173" y="624789"/>
                  </a:lnTo>
                  <a:lnTo>
                    <a:pt x="432396" y="636219"/>
                  </a:lnTo>
                  <a:lnTo>
                    <a:pt x="435800" y="641299"/>
                  </a:lnTo>
                  <a:lnTo>
                    <a:pt x="441045" y="642569"/>
                  </a:lnTo>
                  <a:lnTo>
                    <a:pt x="442353" y="642569"/>
                  </a:lnTo>
                  <a:lnTo>
                    <a:pt x="444157" y="618439"/>
                  </a:lnTo>
                  <a:lnTo>
                    <a:pt x="444106" y="604469"/>
                  </a:lnTo>
                  <a:lnTo>
                    <a:pt x="443992" y="601154"/>
                  </a:lnTo>
                  <a:lnTo>
                    <a:pt x="443522" y="593039"/>
                  </a:lnTo>
                  <a:lnTo>
                    <a:pt x="442645" y="581609"/>
                  </a:lnTo>
                  <a:lnTo>
                    <a:pt x="441426" y="570179"/>
                  </a:lnTo>
                  <a:lnTo>
                    <a:pt x="443674" y="579069"/>
                  </a:lnTo>
                  <a:lnTo>
                    <a:pt x="446290" y="593039"/>
                  </a:lnTo>
                  <a:lnTo>
                    <a:pt x="451980" y="598119"/>
                  </a:lnTo>
                  <a:lnTo>
                    <a:pt x="458800" y="603199"/>
                  </a:lnTo>
                  <a:lnTo>
                    <a:pt x="462534" y="604469"/>
                  </a:lnTo>
                  <a:lnTo>
                    <a:pt x="466496" y="607009"/>
                  </a:lnTo>
                  <a:lnTo>
                    <a:pt x="472300" y="610819"/>
                  </a:lnTo>
                  <a:lnTo>
                    <a:pt x="473379" y="608279"/>
                  </a:lnTo>
                  <a:lnTo>
                    <a:pt x="473621" y="608279"/>
                  </a:lnTo>
                  <a:lnTo>
                    <a:pt x="473659" y="607009"/>
                  </a:lnTo>
                  <a:lnTo>
                    <a:pt x="473748" y="603199"/>
                  </a:lnTo>
                  <a:lnTo>
                    <a:pt x="473697" y="595579"/>
                  </a:lnTo>
                  <a:lnTo>
                    <a:pt x="473760" y="593039"/>
                  </a:lnTo>
                  <a:lnTo>
                    <a:pt x="473913" y="590499"/>
                  </a:lnTo>
                  <a:lnTo>
                    <a:pt x="473646" y="587959"/>
                  </a:lnTo>
                  <a:lnTo>
                    <a:pt x="472935" y="584149"/>
                  </a:lnTo>
                  <a:lnTo>
                    <a:pt x="472744" y="584149"/>
                  </a:lnTo>
                  <a:lnTo>
                    <a:pt x="472744" y="593039"/>
                  </a:lnTo>
                  <a:lnTo>
                    <a:pt x="471843" y="593039"/>
                  </a:lnTo>
                  <a:lnTo>
                    <a:pt x="470712" y="603199"/>
                  </a:lnTo>
                  <a:lnTo>
                    <a:pt x="470217" y="603199"/>
                  </a:lnTo>
                  <a:lnTo>
                    <a:pt x="469442" y="601154"/>
                  </a:lnTo>
                  <a:lnTo>
                    <a:pt x="470319" y="604469"/>
                  </a:lnTo>
                  <a:lnTo>
                    <a:pt x="470890" y="605739"/>
                  </a:lnTo>
                  <a:lnTo>
                    <a:pt x="468998" y="607009"/>
                  </a:lnTo>
                  <a:lnTo>
                    <a:pt x="465785" y="603199"/>
                  </a:lnTo>
                  <a:lnTo>
                    <a:pt x="464870" y="601929"/>
                  </a:lnTo>
                  <a:lnTo>
                    <a:pt x="462153" y="598119"/>
                  </a:lnTo>
                  <a:lnTo>
                    <a:pt x="461340" y="596734"/>
                  </a:lnTo>
                  <a:lnTo>
                    <a:pt x="460590" y="595579"/>
                  </a:lnTo>
                  <a:lnTo>
                    <a:pt x="461213" y="596849"/>
                  </a:lnTo>
                  <a:lnTo>
                    <a:pt x="461695" y="599389"/>
                  </a:lnTo>
                  <a:lnTo>
                    <a:pt x="462343" y="601929"/>
                  </a:lnTo>
                  <a:lnTo>
                    <a:pt x="460679" y="601929"/>
                  </a:lnTo>
                  <a:lnTo>
                    <a:pt x="460463" y="600659"/>
                  </a:lnTo>
                  <a:lnTo>
                    <a:pt x="459587" y="595579"/>
                  </a:lnTo>
                  <a:lnTo>
                    <a:pt x="459066" y="594309"/>
                  </a:lnTo>
                  <a:lnTo>
                    <a:pt x="459295" y="596849"/>
                  </a:lnTo>
                  <a:lnTo>
                    <a:pt x="459892" y="598119"/>
                  </a:lnTo>
                  <a:lnTo>
                    <a:pt x="460146" y="600659"/>
                  </a:lnTo>
                  <a:lnTo>
                    <a:pt x="458444" y="600659"/>
                  </a:lnTo>
                  <a:lnTo>
                    <a:pt x="456501" y="596849"/>
                  </a:lnTo>
                  <a:lnTo>
                    <a:pt x="455853" y="595579"/>
                  </a:lnTo>
                  <a:lnTo>
                    <a:pt x="455142" y="595579"/>
                  </a:lnTo>
                  <a:lnTo>
                    <a:pt x="455307" y="596734"/>
                  </a:lnTo>
                  <a:lnTo>
                    <a:pt x="455447" y="596849"/>
                  </a:lnTo>
                  <a:lnTo>
                    <a:pt x="455320" y="596849"/>
                  </a:lnTo>
                  <a:lnTo>
                    <a:pt x="450824" y="593039"/>
                  </a:lnTo>
                  <a:lnTo>
                    <a:pt x="446506" y="581609"/>
                  </a:lnTo>
                  <a:lnTo>
                    <a:pt x="446024" y="577850"/>
                  </a:lnTo>
                  <a:lnTo>
                    <a:pt x="444830" y="575259"/>
                  </a:lnTo>
                  <a:lnTo>
                    <a:pt x="444474" y="571449"/>
                  </a:lnTo>
                  <a:lnTo>
                    <a:pt x="444017" y="570179"/>
                  </a:lnTo>
                  <a:lnTo>
                    <a:pt x="443560" y="568909"/>
                  </a:lnTo>
                  <a:lnTo>
                    <a:pt x="442391" y="565099"/>
                  </a:lnTo>
                  <a:lnTo>
                    <a:pt x="443306" y="563829"/>
                  </a:lnTo>
                  <a:lnTo>
                    <a:pt x="444220" y="562559"/>
                  </a:lnTo>
                  <a:lnTo>
                    <a:pt x="443966" y="561289"/>
                  </a:lnTo>
                  <a:lnTo>
                    <a:pt x="442747" y="563829"/>
                  </a:lnTo>
                  <a:lnTo>
                    <a:pt x="442099" y="562559"/>
                  </a:lnTo>
                  <a:lnTo>
                    <a:pt x="441058" y="557479"/>
                  </a:lnTo>
                  <a:lnTo>
                    <a:pt x="440143" y="553669"/>
                  </a:lnTo>
                  <a:lnTo>
                    <a:pt x="440931" y="552399"/>
                  </a:lnTo>
                  <a:lnTo>
                    <a:pt x="443280" y="548589"/>
                  </a:lnTo>
                  <a:lnTo>
                    <a:pt x="440004" y="552399"/>
                  </a:lnTo>
                  <a:lnTo>
                    <a:pt x="441579" y="547319"/>
                  </a:lnTo>
                  <a:lnTo>
                    <a:pt x="440016" y="549859"/>
                  </a:lnTo>
                  <a:lnTo>
                    <a:pt x="440232" y="548589"/>
                  </a:lnTo>
                  <a:lnTo>
                    <a:pt x="440677" y="546049"/>
                  </a:lnTo>
                  <a:lnTo>
                    <a:pt x="440093" y="547319"/>
                  </a:lnTo>
                  <a:lnTo>
                    <a:pt x="438912" y="548589"/>
                  </a:lnTo>
                  <a:lnTo>
                    <a:pt x="438988" y="543509"/>
                  </a:lnTo>
                  <a:lnTo>
                    <a:pt x="439013" y="542239"/>
                  </a:lnTo>
                  <a:lnTo>
                    <a:pt x="438099" y="543509"/>
                  </a:lnTo>
                  <a:lnTo>
                    <a:pt x="437464" y="542239"/>
                  </a:lnTo>
                  <a:lnTo>
                    <a:pt x="436511" y="535889"/>
                  </a:lnTo>
                  <a:lnTo>
                    <a:pt x="435648" y="533349"/>
                  </a:lnTo>
                  <a:lnTo>
                    <a:pt x="436422" y="529539"/>
                  </a:lnTo>
                  <a:lnTo>
                    <a:pt x="437972" y="532079"/>
                  </a:lnTo>
                  <a:lnTo>
                    <a:pt x="439762" y="534619"/>
                  </a:lnTo>
                  <a:lnTo>
                    <a:pt x="442214" y="537159"/>
                  </a:lnTo>
                  <a:lnTo>
                    <a:pt x="443953" y="538429"/>
                  </a:lnTo>
                  <a:lnTo>
                    <a:pt x="445503" y="539699"/>
                  </a:lnTo>
                  <a:lnTo>
                    <a:pt x="446862" y="540969"/>
                  </a:lnTo>
                  <a:lnTo>
                    <a:pt x="456628" y="575259"/>
                  </a:lnTo>
                  <a:lnTo>
                    <a:pt x="460844" y="587959"/>
                  </a:lnTo>
                  <a:lnTo>
                    <a:pt x="463956" y="594309"/>
                  </a:lnTo>
                  <a:lnTo>
                    <a:pt x="460082" y="584149"/>
                  </a:lnTo>
                  <a:lnTo>
                    <a:pt x="455777" y="570001"/>
                  </a:lnTo>
                  <a:lnTo>
                    <a:pt x="451180" y="553618"/>
                  </a:lnTo>
                  <a:lnTo>
                    <a:pt x="447586" y="540969"/>
                  </a:lnTo>
                  <a:lnTo>
                    <a:pt x="449491" y="542239"/>
                  </a:lnTo>
                  <a:lnTo>
                    <a:pt x="451027" y="543509"/>
                  </a:lnTo>
                  <a:lnTo>
                    <a:pt x="453275" y="542239"/>
                  </a:lnTo>
                  <a:lnTo>
                    <a:pt x="453796" y="542239"/>
                  </a:lnTo>
                  <a:lnTo>
                    <a:pt x="454787" y="540969"/>
                  </a:lnTo>
                  <a:lnTo>
                    <a:pt x="454177" y="537159"/>
                  </a:lnTo>
                  <a:lnTo>
                    <a:pt x="454139" y="535889"/>
                  </a:lnTo>
                  <a:lnTo>
                    <a:pt x="454964" y="538429"/>
                  </a:lnTo>
                  <a:lnTo>
                    <a:pt x="456450" y="542239"/>
                  </a:lnTo>
                  <a:lnTo>
                    <a:pt x="456272" y="543509"/>
                  </a:lnTo>
                  <a:lnTo>
                    <a:pt x="455180" y="543509"/>
                  </a:lnTo>
                  <a:lnTo>
                    <a:pt x="458063" y="547319"/>
                  </a:lnTo>
                  <a:lnTo>
                    <a:pt x="455676" y="547319"/>
                  </a:lnTo>
                  <a:lnTo>
                    <a:pt x="454596" y="546049"/>
                  </a:lnTo>
                  <a:lnTo>
                    <a:pt x="455968" y="548589"/>
                  </a:lnTo>
                  <a:lnTo>
                    <a:pt x="459219" y="547319"/>
                  </a:lnTo>
                  <a:lnTo>
                    <a:pt x="459536" y="552399"/>
                  </a:lnTo>
                  <a:lnTo>
                    <a:pt x="456006" y="551129"/>
                  </a:lnTo>
                  <a:lnTo>
                    <a:pt x="457847" y="553669"/>
                  </a:lnTo>
                  <a:lnTo>
                    <a:pt x="460921" y="552399"/>
                  </a:lnTo>
                  <a:lnTo>
                    <a:pt x="461352" y="556209"/>
                  </a:lnTo>
                  <a:lnTo>
                    <a:pt x="457631" y="554939"/>
                  </a:lnTo>
                  <a:lnTo>
                    <a:pt x="459409" y="557479"/>
                  </a:lnTo>
                  <a:lnTo>
                    <a:pt x="460667" y="556209"/>
                  </a:lnTo>
                  <a:lnTo>
                    <a:pt x="464286" y="563829"/>
                  </a:lnTo>
                  <a:lnTo>
                    <a:pt x="465010" y="566369"/>
                  </a:lnTo>
                  <a:lnTo>
                    <a:pt x="466217" y="568909"/>
                  </a:lnTo>
                  <a:lnTo>
                    <a:pt x="466750" y="570179"/>
                  </a:lnTo>
                  <a:lnTo>
                    <a:pt x="467906" y="574306"/>
                  </a:lnTo>
                  <a:lnTo>
                    <a:pt x="468960" y="577799"/>
                  </a:lnTo>
                  <a:lnTo>
                    <a:pt x="464388" y="576580"/>
                  </a:lnTo>
                  <a:lnTo>
                    <a:pt x="469493" y="580339"/>
                  </a:lnTo>
                  <a:lnTo>
                    <a:pt x="472744" y="593039"/>
                  </a:lnTo>
                  <a:lnTo>
                    <a:pt x="472744" y="584149"/>
                  </a:lnTo>
                  <a:lnTo>
                    <a:pt x="472605" y="584149"/>
                  </a:lnTo>
                  <a:lnTo>
                    <a:pt x="471424" y="577799"/>
                  </a:lnTo>
                  <a:lnTo>
                    <a:pt x="471182" y="576529"/>
                  </a:lnTo>
                  <a:lnTo>
                    <a:pt x="473684" y="580339"/>
                  </a:lnTo>
                  <a:lnTo>
                    <a:pt x="476897" y="584149"/>
                  </a:lnTo>
                  <a:lnTo>
                    <a:pt x="483755" y="587959"/>
                  </a:lnTo>
                  <a:lnTo>
                    <a:pt x="485648" y="589229"/>
                  </a:lnTo>
                  <a:lnTo>
                    <a:pt x="494220" y="591769"/>
                  </a:lnTo>
                  <a:lnTo>
                    <a:pt x="500176" y="593039"/>
                  </a:lnTo>
                  <a:lnTo>
                    <a:pt x="501116" y="591769"/>
                  </a:lnTo>
                  <a:lnTo>
                    <a:pt x="501078" y="590499"/>
                  </a:lnTo>
                  <a:lnTo>
                    <a:pt x="500481" y="586689"/>
                  </a:lnTo>
                  <a:lnTo>
                    <a:pt x="498995" y="577799"/>
                  </a:lnTo>
                  <a:lnTo>
                    <a:pt x="498856" y="577799"/>
                  </a:lnTo>
                  <a:lnTo>
                    <a:pt x="498411" y="573913"/>
                  </a:lnTo>
                  <a:lnTo>
                    <a:pt x="497928" y="571423"/>
                  </a:lnTo>
                  <a:lnTo>
                    <a:pt x="497928" y="589229"/>
                  </a:lnTo>
                  <a:lnTo>
                    <a:pt x="495236" y="591769"/>
                  </a:lnTo>
                  <a:lnTo>
                    <a:pt x="494842" y="590499"/>
                  </a:lnTo>
                  <a:lnTo>
                    <a:pt x="492887" y="584149"/>
                  </a:lnTo>
                  <a:lnTo>
                    <a:pt x="491045" y="584149"/>
                  </a:lnTo>
                  <a:lnTo>
                    <a:pt x="493725" y="587959"/>
                  </a:lnTo>
                  <a:lnTo>
                    <a:pt x="491210" y="590499"/>
                  </a:lnTo>
                  <a:lnTo>
                    <a:pt x="490131" y="587959"/>
                  </a:lnTo>
                  <a:lnTo>
                    <a:pt x="487426" y="581609"/>
                  </a:lnTo>
                  <a:lnTo>
                    <a:pt x="486168" y="581609"/>
                  </a:lnTo>
                  <a:lnTo>
                    <a:pt x="487121" y="582879"/>
                  </a:lnTo>
                  <a:lnTo>
                    <a:pt x="487972" y="585419"/>
                  </a:lnTo>
                  <a:lnTo>
                    <a:pt x="488950" y="586689"/>
                  </a:lnTo>
                  <a:lnTo>
                    <a:pt x="487387" y="587959"/>
                  </a:lnTo>
                  <a:lnTo>
                    <a:pt x="486956" y="586689"/>
                  </a:lnTo>
                  <a:lnTo>
                    <a:pt x="485267" y="581609"/>
                  </a:lnTo>
                  <a:lnTo>
                    <a:pt x="484505" y="580339"/>
                  </a:lnTo>
                  <a:lnTo>
                    <a:pt x="485114" y="581799"/>
                  </a:lnTo>
                  <a:lnTo>
                    <a:pt x="486016" y="584149"/>
                  </a:lnTo>
                  <a:lnTo>
                    <a:pt x="486575" y="586689"/>
                  </a:lnTo>
                  <a:lnTo>
                    <a:pt x="484847" y="586689"/>
                  </a:lnTo>
                  <a:lnTo>
                    <a:pt x="481609" y="582879"/>
                  </a:lnTo>
                  <a:lnTo>
                    <a:pt x="480745" y="581609"/>
                  </a:lnTo>
                  <a:lnTo>
                    <a:pt x="481355" y="582879"/>
                  </a:lnTo>
                  <a:lnTo>
                    <a:pt x="480161" y="582879"/>
                  </a:lnTo>
                  <a:lnTo>
                    <a:pt x="479044" y="581609"/>
                  </a:lnTo>
                  <a:lnTo>
                    <a:pt x="478383" y="580339"/>
                  </a:lnTo>
                  <a:lnTo>
                    <a:pt x="477939" y="580339"/>
                  </a:lnTo>
                  <a:lnTo>
                    <a:pt x="480034" y="582879"/>
                  </a:lnTo>
                  <a:lnTo>
                    <a:pt x="478116" y="581609"/>
                  </a:lnTo>
                  <a:lnTo>
                    <a:pt x="472427" y="576529"/>
                  </a:lnTo>
                  <a:lnTo>
                    <a:pt x="471004" y="570179"/>
                  </a:lnTo>
                  <a:lnTo>
                    <a:pt x="468706" y="566369"/>
                  </a:lnTo>
                  <a:lnTo>
                    <a:pt x="467321" y="563829"/>
                  </a:lnTo>
                  <a:lnTo>
                    <a:pt x="466242" y="560019"/>
                  </a:lnTo>
                  <a:lnTo>
                    <a:pt x="464921" y="557479"/>
                  </a:lnTo>
                  <a:lnTo>
                    <a:pt x="463092" y="553669"/>
                  </a:lnTo>
                  <a:lnTo>
                    <a:pt x="464527" y="551129"/>
                  </a:lnTo>
                  <a:lnTo>
                    <a:pt x="464007" y="549859"/>
                  </a:lnTo>
                  <a:lnTo>
                    <a:pt x="463232" y="552399"/>
                  </a:lnTo>
                  <a:lnTo>
                    <a:pt x="462483" y="552399"/>
                  </a:lnTo>
                  <a:lnTo>
                    <a:pt x="460679" y="547319"/>
                  </a:lnTo>
                  <a:lnTo>
                    <a:pt x="458939" y="543509"/>
                  </a:lnTo>
                  <a:lnTo>
                    <a:pt x="459524" y="542239"/>
                  </a:lnTo>
                  <a:lnTo>
                    <a:pt x="461289" y="538429"/>
                  </a:lnTo>
                  <a:lnTo>
                    <a:pt x="458673" y="542239"/>
                  </a:lnTo>
                  <a:lnTo>
                    <a:pt x="459079" y="539699"/>
                  </a:lnTo>
                  <a:lnTo>
                    <a:pt x="459473" y="537159"/>
                  </a:lnTo>
                  <a:lnTo>
                    <a:pt x="458228" y="539699"/>
                  </a:lnTo>
                  <a:lnTo>
                    <a:pt x="458254" y="538429"/>
                  </a:lnTo>
                  <a:lnTo>
                    <a:pt x="458304" y="535889"/>
                  </a:lnTo>
                  <a:lnTo>
                    <a:pt x="456920" y="538429"/>
                  </a:lnTo>
                  <a:lnTo>
                    <a:pt x="456488" y="535889"/>
                  </a:lnTo>
                  <a:lnTo>
                    <a:pt x="456057" y="533349"/>
                  </a:lnTo>
                  <a:lnTo>
                    <a:pt x="455002" y="533349"/>
                  </a:lnTo>
                  <a:lnTo>
                    <a:pt x="454634" y="532079"/>
                  </a:lnTo>
                  <a:lnTo>
                    <a:pt x="454228" y="532079"/>
                  </a:lnTo>
                  <a:lnTo>
                    <a:pt x="453415" y="529539"/>
                  </a:lnTo>
                  <a:lnTo>
                    <a:pt x="453694" y="526999"/>
                  </a:lnTo>
                  <a:lnTo>
                    <a:pt x="452856" y="523189"/>
                  </a:lnTo>
                  <a:lnTo>
                    <a:pt x="451802" y="518756"/>
                  </a:lnTo>
                  <a:lnTo>
                    <a:pt x="451802" y="539699"/>
                  </a:lnTo>
                  <a:lnTo>
                    <a:pt x="450011" y="540969"/>
                  </a:lnTo>
                  <a:lnTo>
                    <a:pt x="444373" y="535889"/>
                  </a:lnTo>
                  <a:lnTo>
                    <a:pt x="443445" y="534619"/>
                  </a:lnTo>
                  <a:lnTo>
                    <a:pt x="437997" y="526973"/>
                  </a:lnTo>
                  <a:lnTo>
                    <a:pt x="436994" y="525729"/>
                  </a:lnTo>
                  <a:lnTo>
                    <a:pt x="435965" y="524459"/>
                  </a:lnTo>
                  <a:lnTo>
                    <a:pt x="435787" y="524141"/>
                  </a:lnTo>
                  <a:lnTo>
                    <a:pt x="435787" y="528269"/>
                  </a:lnTo>
                  <a:lnTo>
                    <a:pt x="435457" y="528269"/>
                  </a:lnTo>
                  <a:lnTo>
                    <a:pt x="435127" y="529539"/>
                  </a:lnTo>
                  <a:lnTo>
                    <a:pt x="434809" y="529539"/>
                  </a:lnTo>
                  <a:lnTo>
                    <a:pt x="435279" y="526999"/>
                  </a:lnTo>
                  <a:lnTo>
                    <a:pt x="435787" y="528269"/>
                  </a:lnTo>
                  <a:lnTo>
                    <a:pt x="435787" y="524141"/>
                  </a:lnTo>
                  <a:lnTo>
                    <a:pt x="434581" y="521919"/>
                  </a:lnTo>
                  <a:lnTo>
                    <a:pt x="434568" y="520649"/>
                  </a:lnTo>
                  <a:lnTo>
                    <a:pt x="434441" y="513029"/>
                  </a:lnTo>
                  <a:lnTo>
                    <a:pt x="434822" y="510489"/>
                  </a:lnTo>
                  <a:lnTo>
                    <a:pt x="434390" y="512216"/>
                  </a:lnTo>
                  <a:lnTo>
                    <a:pt x="434390" y="525729"/>
                  </a:lnTo>
                  <a:lnTo>
                    <a:pt x="434086" y="526783"/>
                  </a:lnTo>
                  <a:lnTo>
                    <a:pt x="434086" y="542239"/>
                  </a:lnTo>
                  <a:lnTo>
                    <a:pt x="433590" y="548589"/>
                  </a:lnTo>
                  <a:lnTo>
                    <a:pt x="431761" y="549859"/>
                  </a:lnTo>
                  <a:lnTo>
                    <a:pt x="426986" y="543356"/>
                  </a:lnTo>
                  <a:lnTo>
                    <a:pt x="426212" y="542239"/>
                  </a:lnTo>
                  <a:lnTo>
                    <a:pt x="425856" y="542239"/>
                  </a:lnTo>
                  <a:lnTo>
                    <a:pt x="425729" y="533349"/>
                  </a:lnTo>
                  <a:lnTo>
                    <a:pt x="424472" y="535889"/>
                  </a:lnTo>
                  <a:lnTo>
                    <a:pt x="424700" y="540969"/>
                  </a:lnTo>
                  <a:lnTo>
                    <a:pt x="424294" y="539699"/>
                  </a:lnTo>
                  <a:lnTo>
                    <a:pt x="423329" y="538429"/>
                  </a:lnTo>
                  <a:lnTo>
                    <a:pt x="421614" y="536181"/>
                  </a:lnTo>
                  <a:lnTo>
                    <a:pt x="421614" y="540969"/>
                  </a:lnTo>
                  <a:lnTo>
                    <a:pt x="420090" y="542239"/>
                  </a:lnTo>
                  <a:lnTo>
                    <a:pt x="413880" y="546049"/>
                  </a:lnTo>
                  <a:lnTo>
                    <a:pt x="412826" y="547319"/>
                  </a:lnTo>
                  <a:lnTo>
                    <a:pt x="411632" y="547319"/>
                  </a:lnTo>
                  <a:lnTo>
                    <a:pt x="416572" y="543509"/>
                  </a:lnTo>
                  <a:lnTo>
                    <a:pt x="418211" y="542239"/>
                  </a:lnTo>
                  <a:lnTo>
                    <a:pt x="420357" y="538429"/>
                  </a:lnTo>
                  <a:lnTo>
                    <a:pt x="421614" y="540969"/>
                  </a:lnTo>
                  <a:lnTo>
                    <a:pt x="421614" y="536181"/>
                  </a:lnTo>
                  <a:lnTo>
                    <a:pt x="419671" y="533641"/>
                  </a:lnTo>
                  <a:lnTo>
                    <a:pt x="419671" y="538429"/>
                  </a:lnTo>
                  <a:lnTo>
                    <a:pt x="418236" y="539699"/>
                  </a:lnTo>
                  <a:lnTo>
                    <a:pt x="413156" y="542239"/>
                  </a:lnTo>
                  <a:lnTo>
                    <a:pt x="412394" y="543509"/>
                  </a:lnTo>
                  <a:lnTo>
                    <a:pt x="410959" y="543509"/>
                  </a:lnTo>
                  <a:lnTo>
                    <a:pt x="416839" y="539699"/>
                  </a:lnTo>
                  <a:lnTo>
                    <a:pt x="418680" y="537159"/>
                  </a:lnTo>
                  <a:lnTo>
                    <a:pt x="419671" y="538429"/>
                  </a:lnTo>
                  <a:lnTo>
                    <a:pt x="419671" y="533641"/>
                  </a:lnTo>
                  <a:lnTo>
                    <a:pt x="418490" y="532079"/>
                  </a:lnTo>
                  <a:lnTo>
                    <a:pt x="418249" y="530809"/>
                  </a:lnTo>
                  <a:lnTo>
                    <a:pt x="418007" y="529539"/>
                  </a:lnTo>
                  <a:lnTo>
                    <a:pt x="417283" y="525729"/>
                  </a:lnTo>
                  <a:lnTo>
                    <a:pt x="417233" y="518109"/>
                  </a:lnTo>
                  <a:lnTo>
                    <a:pt x="417233" y="534619"/>
                  </a:lnTo>
                  <a:lnTo>
                    <a:pt x="414274" y="537159"/>
                  </a:lnTo>
                  <a:lnTo>
                    <a:pt x="414845" y="537159"/>
                  </a:lnTo>
                  <a:lnTo>
                    <a:pt x="412800" y="539699"/>
                  </a:lnTo>
                  <a:lnTo>
                    <a:pt x="410540" y="539699"/>
                  </a:lnTo>
                  <a:lnTo>
                    <a:pt x="412115" y="538429"/>
                  </a:lnTo>
                  <a:lnTo>
                    <a:pt x="415264" y="535889"/>
                  </a:lnTo>
                  <a:lnTo>
                    <a:pt x="416687" y="533349"/>
                  </a:lnTo>
                  <a:lnTo>
                    <a:pt x="417233" y="534619"/>
                  </a:lnTo>
                  <a:lnTo>
                    <a:pt x="417233" y="518109"/>
                  </a:lnTo>
                  <a:lnTo>
                    <a:pt x="416204" y="518109"/>
                  </a:lnTo>
                  <a:lnTo>
                    <a:pt x="417029" y="529539"/>
                  </a:lnTo>
                  <a:lnTo>
                    <a:pt x="416382" y="528993"/>
                  </a:lnTo>
                  <a:lnTo>
                    <a:pt x="416382" y="533349"/>
                  </a:lnTo>
                  <a:lnTo>
                    <a:pt x="415912" y="533349"/>
                  </a:lnTo>
                  <a:lnTo>
                    <a:pt x="415175" y="530809"/>
                  </a:lnTo>
                  <a:lnTo>
                    <a:pt x="415569" y="532079"/>
                  </a:lnTo>
                  <a:lnTo>
                    <a:pt x="415975" y="532079"/>
                  </a:lnTo>
                  <a:lnTo>
                    <a:pt x="416382" y="533349"/>
                  </a:lnTo>
                  <a:lnTo>
                    <a:pt x="416382" y="528993"/>
                  </a:lnTo>
                  <a:lnTo>
                    <a:pt x="415531" y="528269"/>
                  </a:lnTo>
                  <a:lnTo>
                    <a:pt x="414020" y="526999"/>
                  </a:lnTo>
                  <a:lnTo>
                    <a:pt x="414375" y="525538"/>
                  </a:lnTo>
                  <a:lnTo>
                    <a:pt x="412737" y="524459"/>
                  </a:lnTo>
                  <a:lnTo>
                    <a:pt x="410260" y="518109"/>
                  </a:lnTo>
                  <a:lnTo>
                    <a:pt x="410578" y="515569"/>
                  </a:lnTo>
                  <a:lnTo>
                    <a:pt x="410806" y="514299"/>
                  </a:lnTo>
                  <a:lnTo>
                    <a:pt x="412026" y="509219"/>
                  </a:lnTo>
                  <a:lnTo>
                    <a:pt x="411632" y="509219"/>
                  </a:lnTo>
                  <a:lnTo>
                    <a:pt x="410083" y="514299"/>
                  </a:lnTo>
                  <a:lnTo>
                    <a:pt x="409448" y="515569"/>
                  </a:lnTo>
                  <a:lnTo>
                    <a:pt x="410019" y="513029"/>
                  </a:lnTo>
                  <a:lnTo>
                    <a:pt x="412305" y="502869"/>
                  </a:lnTo>
                  <a:lnTo>
                    <a:pt x="411314" y="502869"/>
                  </a:lnTo>
                  <a:lnTo>
                    <a:pt x="409498" y="511759"/>
                  </a:lnTo>
                  <a:lnTo>
                    <a:pt x="409003" y="513029"/>
                  </a:lnTo>
                  <a:lnTo>
                    <a:pt x="408025" y="513029"/>
                  </a:lnTo>
                  <a:lnTo>
                    <a:pt x="406793" y="506818"/>
                  </a:lnTo>
                  <a:lnTo>
                    <a:pt x="406793" y="535889"/>
                  </a:lnTo>
                  <a:lnTo>
                    <a:pt x="406679" y="543356"/>
                  </a:lnTo>
                  <a:lnTo>
                    <a:pt x="406565" y="548589"/>
                  </a:lnTo>
                  <a:lnTo>
                    <a:pt x="405765" y="544779"/>
                  </a:lnTo>
                  <a:lnTo>
                    <a:pt x="404799" y="543356"/>
                  </a:lnTo>
                  <a:lnTo>
                    <a:pt x="405091" y="548589"/>
                  </a:lnTo>
                  <a:lnTo>
                    <a:pt x="405155" y="553618"/>
                  </a:lnTo>
                  <a:lnTo>
                    <a:pt x="404977" y="558749"/>
                  </a:lnTo>
                  <a:lnTo>
                    <a:pt x="404164" y="561289"/>
                  </a:lnTo>
                  <a:lnTo>
                    <a:pt x="400075" y="562559"/>
                  </a:lnTo>
                  <a:lnTo>
                    <a:pt x="397967" y="557479"/>
                  </a:lnTo>
                  <a:lnTo>
                    <a:pt x="396379" y="553669"/>
                  </a:lnTo>
                  <a:lnTo>
                    <a:pt x="395846" y="552399"/>
                  </a:lnTo>
                  <a:lnTo>
                    <a:pt x="395744" y="552157"/>
                  </a:lnTo>
                  <a:lnTo>
                    <a:pt x="395744" y="557479"/>
                  </a:lnTo>
                  <a:lnTo>
                    <a:pt x="394169" y="558749"/>
                  </a:lnTo>
                  <a:lnTo>
                    <a:pt x="390309" y="558749"/>
                  </a:lnTo>
                  <a:lnTo>
                    <a:pt x="389483" y="560019"/>
                  </a:lnTo>
                  <a:lnTo>
                    <a:pt x="388810" y="557479"/>
                  </a:lnTo>
                  <a:lnTo>
                    <a:pt x="392214" y="554939"/>
                  </a:lnTo>
                  <a:lnTo>
                    <a:pt x="393700" y="553669"/>
                  </a:lnTo>
                  <a:lnTo>
                    <a:pt x="395490" y="556209"/>
                  </a:lnTo>
                  <a:lnTo>
                    <a:pt x="395744" y="557479"/>
                  </a:lnTo>
                  <a:lnTo>
                    <a:pt x="395744" y="552157"/>
                  </a:lnTo>
                  <a:lnTo>
                    <a:pt x="395312" y="551129"/>
                  </a:lnTo>
                  <a:lnTo>
                    <a:pt x="394792" y="549859"/>
                  </a:lnTo>
                  <a:lnTo>
                    <a:pt x="393446" y="546633"/>
                  </a:lnTo>
                  <a:lnTo>
                    <a:pt x="393446" y="552399"/>
                  </a:lnTo>
                  <a:lnTo>
                    <a:pt x="392455" y="552399"/>
                  </a:lnTo>
                  <a:lnTo>
                    <a:pt x="392252" y="551129"/>
                  </a:lnTo>
                  <a:lnTo>
                    <a:pt x="392455" y="551129"/>
                  </a:lnTo>
                  <a:lnTo>
                    <a:pt x="393446" y="552399"/>
                  </a:lnTo>
                  <a:lnTo>
                    <a:pt x="393446" y="546633"/>
                  </a:lnTo>
                  <a:lnTo>
                    <a:pt x="393204" y="546049"/>
                  </a:lnTo>
                  <a:lnTo>
                    <a:pt x="392214" y="540969"/>
                  </a:lnTo>
                  <a:lnTo>
                    <a:pt x="393788" y="534009"/>
                  </a:lnTo>
                  <a:lnTo>
                    <a:pt x="393446" y="534619"/>
                  </a:lnTo>
                  <a:lnTo>
                    <a:pt x="392468" y="537159"/>
                  </a:lnTo>
                  <a:lnTo>
                    <a:pt x="391718" y="540969"/>
                  </a:lnTo>
                  <a:lnTo>
                    <a:pt x="389039" y="538429"/>
                  </a:lnTo>
                  <a:lnTo>
                    <a:pt x="389496" y="537159"/>
                  </a:lnTo>
                  <a:lnTo>
                    <a:pt x="388442" y="537159"/>
                  </a:lnTo>
                  <a:lnTo>
                    <a:pt x="388188" y="534619"/>
                  </a:lnTo>
                  <a:lnTo>
                    <a:pt x="387477" y="527240"/>
                  </a:lnTo>
                  <a:lnTo>
                    <a:pt x="387477" y="548589"/>
                  </a:lnTo>
                  <a:lnTo>
                    <a:pt x="387388" y="549859"/>
                  </a:lnTo>
                  <a:lnTo>
                    <a:pt x="386867" y="548589"/>
                  </a:lnTo>
                  <a:lnTo>
                    <a:pt x="385762" y="548589"/>
                  </a:lnTo>
                  <a:lnTo>
                    <a:pt x="385584" y="547319"/>
                  </a:lnTo>
                  <a:lnTo>
                    <a:pt x="385038" y="543509"/>
                  </a:lnTo>
                  <a:lnTo>
                    <a:pt x="384695" y="548589"/>
                  </a:lnTo>
                  <a:lnTo>
                    <a:pt x="385356" y="547319"/>
                  </a:lnTo>
                  <a:lnTo>
                    <a:pt x="385673" y="548589"/>
                  </a:lnTo>
                  <a:lnTo>
                    <a:pt x="386664" y="552399"/>
                  </a:lnTo>
                  <a:lnTo>
                    <a:pt x="386016" y="558749"/>
                  </a:lnTo>
                  <a:lnTo>
                    <a:pt x="383209" y="563829"/>
                  </a:lnTo>
                  <a:lnTo>
                    <a:pt x="382612" y="565099"/>
                  </a:lnTo>
                  <a:lnTo>
                    <a:pt x="380453" y="565099"/>
                  </a:lnTo>
                  <a:lnTo>
                    <a:pt x="376224" y="558749"/>
                  </a:lnTo>
                  <a:lnTo>
                    <a:pt x="375640" y="557479"/>
                  </a:lnTo>
                  <a:lnTo>
                    <a:pt x="372452" y="550125"/>
                  </a:lnTo>
                  <a:lnTo>
                    <a:pt x="372452" y="556209"/>
                  </a:lnTo>
                  <a:lnTo>
                    <a:pt x="366953" y="561289"/>
                  </a:lnTo>
                  <a:lnTo>
                    <a:pt x="366191" y="561289"/>
                  </a:lnTo>
                  <a:lnTo>
                    <a:pt x="368211" y="557479"/>
                  </a:lnTo>
                  <a:lnTo>
                    <a:pt x="368134" y="552399"/>
                  </a:lnTo>
                  <a:lnTo>
                    <a:pt x="368579" y="549859"/>
                  </a:lnTo>
                  <a:lnTo>
                    <a:pt x="369265" y="544779"/>
                  </a:lnTo>
                  <a:lnTo>
                    <a:pt x="370725" y="552399"/>
                  </a:lnTo>
                  <a:lnTo>
                    <a:pt x="372452" y="556209"/>
                  </a:lnTo>
                  <a:lnTo>
                    <a:pt x="372452" y="550125"/>
                  </a:lnTo>
                  <a:lnTo>
                    <a:pt x="372338" y="549859"/>
                  </a:lnTo>
                  <a:lnTo>
                    <a:pt x="371398" y="546049"/>
                  </a:lnTo>
                  <a:lnTo>
                    <a:pt x="370928" y="544779"/>
                  </a:lnTo>
                  <a:lnTo>
                    <a:pt x="369989" y="542239"/>
                  </a:lnTo>
                  <a:lnTo>
                    <a:pt x="369862" y="539699"/>
                  </a:lnTo>
                  <a:lnTo>
                    <a:pt x="369709" y="538429"/>
                  </a:lnTo>
                  <a:lnTo>
                    <a:pt x="370052" y="537159"/>
                  </a:lnTo>
                  <a:lnTo>
                    <a:pt x="371449" y="529539"/>
                  </a:lnTo>
                  <a:lnTo>
                    <a:pt x="369976" y="532079"/>
                  </a:lnTo>
                  <a:lnTo>
                    <a:pt x="369290" y="534619"/>
                  </a:lnTo>
                  <a:lnTo>
                    <a:pt x="369189" y="537159"/>
                  </a:lnTo>
                  <a:lnTo>
                    <a:pt x="368858" y="537159"/>
                  </a:lnTo>
                  <a:lnTo>
                    <a:pt x="368782" y="515569"/>
                  </a:lnTo>
                  <a:lnTo>
                    <a:pt x="368414" y="510489"/>
                  </a:lnTo>
                  <a:lnTo>
                    <a:pt x="369925" y="507949"/>
                  </a:lnTo>
                  <a:lnTo>
                    <a:pt x="370674" y="506679"/>
                  </a:lnTo>
                  <a:lnTo>
                    <a:pt x="371576" y="505409"/>
                  </a:lnTo>
                  <a:lnTo>
                    <a:pt x="372313" y="506679"/>
                  </a:lnTo>
                  <a:lnTo>
                    <a:pt x="376034" y="506679"/>
                  </a:lnTo>
                  <a:lnTo>
                    <a:pt x="376542" y="505409"/>
                  </a:lnTo>
                  <a:lnTo>
                    <a:pt x="376974" y="504139"/>
                  </a:lnTo>
                  <a:lnTo>
                    <a:pt x="377532" y="509219"/>
                  </a:lnTo>
                  <a:lnTo>
                    <a:pt x="377888" y="513765"/>
                  </a:lnTo>
                  <a:lnTo>
                    <a:pt x="378764" y="533349"/>
                  </a:lnTo>
                  <a:lnTo>
                    <a:pt x="379374" y="544779"/>
                  </a:lnTo>
                  <a:lnTo>
                    <a:pt x="380149" y="554939"/>
                  </a:lnTo>
                  <a:lnTo>
                    <a:pt x="381000" y="560019"/>
                  </a:lnTo>
                  <a:lnTo>
                    <a:pt x="380695" y="554939"/>
                  </a:lnTo>
                  <a:lnTo>
                    <a:pt x="380580" y="552399"/>
                  </a:lnTo>
                  <a:lnTo>
                    <a:pt x="380339" y="544779"/>
                  </a:lnTo>
                  <a:lnTo>
                    <a:pt x="379628" y="513029"/>
                  </a:lnTo>
                  <a:lnTo>
                    <a:pt x="379145" y="507949"/>
                  </a:lnTo>
                  <a:lnTo>
                    <a:pt x="378409" y="501599"/>
                  </a:lnTo>
                  <a:lnTo>
                    <a:pt x="379298" y="497789"/>
                  </a:lnTo>
                  <a:lnTo>
                    <a:pt x="379488" y="495249"/>
                  </a:lnTo>
                  <a:lnTo>
                    <a:pt x="379590" y="492709"/>
                  </a:lnTo>
                  <a:lnTo>
                    <a:pt x="379577" y="490169"/>
                  </a:lnTo>
                  <a:lnTo>
                    <a:pt x="380339" y="492709"/>
                  </a:lnTo>
                  <a:lnTo>
                    <a:pt x="383654" y="497789"/>
                  </a:lnTo>
                  <a:lnTo>
                    <a:pt x="384035" y="499059"/>
                  </a:lnTo>
                  <a:lnTo>
                    <a:pt x="384594" y="502869"/>
                  </a:lnTo>
                  <a:lnTo>
                    <a:pt x="385051" y="505409"/>
                  </a:lnTo>
                  <a:lnTo>
                    <a:pt x="385178" y="506679"/>
                  </a:lnTo>
                  <a:lnTo>
                    <a:pt x="385292" y="510286"/>
                  </a:lnTo>
                  <a:lnTo>
                    <a:pt x="385203" y="511759"/>
                  </a:lnTo>
                  <a:lnTo>
                    <a:pt x="385635" y="513029"/>
                  </a:lnTo>
                  <a:lnTo>
                    <a:pt x="385762" y="519811"/>
                  </a:lnTo>
                  <a:lnTo>
                    <a:pt x="386422" y="523189"/>
                  </a:lnTo>
                  <a:lnTo>
                    <a:pt x="386499" y="524344"/>
                  </a:lnTo>
                  <a:lnTo>
                    <a:pt x="386626" y="525729"/>
                  </a:lnTo>
                  <a:lnTo>
                    <a:pt x="386778" y="526973"/>
                  </a:lnTo>
                  <a:lnTo>
                    <a:pt x="386854" y="534619"/>
                  </a:lnTo>
                  <a:lnTo>
                    <a:pt x="385787" y="530809"/>
                  </a:lnTo>
                  <a:lnTo>
                    <a:pt x="382689" y="528269"/>
                  </a:lnTo>
                  <a:lnTo>
                    <a:pt x="382638" y="529539"/>
                  </a:lnTo>
                  <a:lnTo>
                    <a:pt x="383209" y="529539"/>
                  </a:lnTo>
                  <a:lnTo>
                    <a:pt x="386334" y="534619"/>
                  </a:lnTo>
                  <a:lnTo>
                    <a:pt x="386740" y="537159"/>
                  </a:lnTo>
                  <a:lnTo>
                    <a:pt x="386816" y="540969"/>
                  </a:lnTo>
                  <a:lnTo>
                    <a:pt x="387413" y="546049"/>
                  </a:lnTo>
                  <a:lnTo>
                    <a:pt x="387477" y="548589"/>
                  </a:lnTo>
                  <a:lnTo>
                    <a:pt x="387477" y="527240"/>
                  </a:lnTo>
                  <a:lnTo>
                    <a:pt x="387451" y="526973"/>
                  </a:lnTo>
                  <a:lnTo>
                    <a:pt x="388175" y="524459"/>
                  </a:lnTo>
                  <a:lnTo>
                    <a:pt x="388696" y="523189"/>
                  </a:lnTo>
                  <a:lnTo>
                    <a:pt x="391312" y="516839"/>
                  </a:lnTo>
                  <a:lnTo>
                    <a:pt x="391033" y="516839"/>
                  </a:lnTo>
                  <a:lnTo>
                    <a:pt x="390385" y="518109"/>
                  </a:lnTo>
                  <a:lnTo>
                    <a:pt x="388493" y="521919"/>
                  </a:lnTo>
                  <a:lnTo>
                    <a:pt x="387591" y="523189"/>
                  </a:lnTo>
                  <a:lnTo>
                    <a:pt x="387388" y="520649"/>
                  </a:lnTo>
                  <a:lnTo>
                    <a:pt x="387146" y="516839"/>
                  </a:lnTo>
                  <a:lnTo>
                    <a:pt x="386867" y="514299"/>
                  </a:lnTo>
                  <a:lnTo>
                    <a:pt x="387070" y="514299"/>
                  </a:lnTo>
                  <a:lnTo>
                    <a:pt x="387629" y="513029"/>
                  </a:lnTo>
                  <a:lnTo>
                    <a:pt x="388188" y="511759"/>
                  </a:lnTo>
                  <a:lnTo>
                    <a:pt x="391871" y="506679"/>
                  </a:lnTo>
                  <a:lnTo>
                    <a:pt x="392074" y="505409"/>
                  </a:lnTo>
                  <a:lnTo>
                    <a:pt x="390448" y="507949"/>
                  </a:lnTo>
                  <a:lnTo>
                    <a:pt x="388289" y="510578"/>
                  </a:lnTo>
                  <a:lnTo>
                    <a:pt x="386702" y="513029"/>
                  </a:lnTo>
                  <a:lnTo>
                    <a:pt x="386346" y="509219"/>
                  </a:lnTo>
                  <a:lnTo>
                    <a:pt x="386499" y="507949"/>
                  </a:lnTo>
                  <a:lnTo>
                    <a:pt x="386740" y="506679"/>
                  </a:lnTo>
                  <a:lnTo>
                    <a:pt x="387451" y="505409"/>
                  </a:lnTo>
                  <a:lnTo>
                    <a:pt x="388048" y="504139"/>
                  </a:lnTo>
                  <a:lnTo>
                    <a:pt x="391401" y="504139"/>
                  </a:lnTo>
                  <a:lnTo>
                    <a:pt x="393382" y="501611"/>
                  </a:lnTo>
                  <a:lnTo>
                    <a:pt x="393700" y="495795"/>
                  </a:lnTo>
                  <a:lnTo>
                    <a:pt x="393687" y="491439"/>
                  </a:lnTo>
                  <a:lnTo>
                    <a:pt x="393636" y="487629"/>
                  </a:lnTo>
                  <a:lnTo>
                    <a:pt x="395008" y="495795"/>
                  </a:lnTo>
                  <a:lnTo>
                    <a:pt x="396989" y="509422"/>
                  </a:lnTo>
                  <a:lnTo>
                    <a:pt x="400100" y="540969"/>
                  </a:lnTo>
                  <a:lnTo>
                    <a:pt x="401320" y="551129"/>
                  </a:lnTo>
                  <a:lnTo>
                    <a:pt x="402424" y="557479"/>
                  </a:lnTo>
                  <a:lnTo>
                    <a:pt x="401713" y="549859"/>
                  </a:lnTo>
                  <a:lnTo>
                    <a:pt x="399110" y="514299"/>
                  </a:lnTo>
                  <a:lnTo>
                    <a:pt x="398246" y="506514"/>
                  </a:lnTo>
                  <a:lnTo>
                    <a:pt x="396887" y="496506"/>
                  </a:lnTo>
                  <a:lnTo>
                    <a:pt x="395312" y="487629"/>
                  </a:lnTo>
                  <a:lnTo>
                    <a:pt x="395097" y="486359"/>
                  </a:lnTo>
                  <a:lnTo>
                    <a:pt x="393242" y="477469"/>
                  </a:lnTo>
                  <a:lnTo>
                    <a:pt x="392976" y="476199"/>
                  </a:lnTo>
                  <a:lnTo>
                    <a:pt x="392696" y="474929"/>
                  </a:lnTo>
                  <a:lnTo>
                    <a:pt x="392366" y="473659"/>
                  </a:lnTo>
                  <a:lnTo>
                    <a:pt x="393306" y="474929"/>
                  </a:lnTo>
                  <a:lnTo>
                    <a:pt x="394449" y="476199"/>
                  </a:lnTo>
                  <a:lnTo>
                    <a:pt x="395808" y="477469"/>
                  </a:lnTo>
                  <a:lnTo>
                    <a:pt x="397129" y="480009"/>
                  </a:lnTo>
                  <a:lnTo>
                    <a:pt x="398335" y="482549"/>
                  </a:lnTo>
                  <a:lnTo>
                    <a:pt x="399681" y="483819"/>
                  </a:lnTo>
                  <a:lnTo>
                    <a:pt x="406552" y="528269"/>
                  </a:lnTo>
                  <a:lnTo>
                    <a:pt x="405396" y="525729"/>
                  </a:lnTo>
                  <a:lnTo>
                    <a:pt x="403479" y="524129"/>
                  </a:lnTo>
                  <a:lnTo>
                    <a:pt x="406069" y="528269"/>
                  </a:lnTo>
                  <a:lnTo>
                    <a:pt x="406539" y="530809"/>
                  </a:lnTo>
                  <a:lnTo>
                    <a:pt x="406730" y="533349"/>
                  </a:lnTo>
                  <a:lnTo>
                    <a:pt x="406793" y="535889"/>
                  </a:lnTo>
                  <a:lnTo>
                    <a:pt x="406793" y="506818"/>
                  </a:lnTo>
                  <a:lnTo>
                    <a:pt x="406768" y="506679"/>
                  </a:lnTo>
                  <a:lnTo>
                    <a:pt x="407377" y="505244"/>
                  </a:lnTo>
                  <a:lnTo>
                    <a:pt x="407873" y="504139"/>
                  </a:lnTo>
                  <a:lnTo>
                    <a:pt x="410921" y="497789"/>
                  </a:lnTo>
                  <a:lnTo>
                    <a:pt x="411759" y="495249"/>
                  </a:lnTo>
                  <a:lnTo>
                    <a:pt x="413067" y="495249"/>
                  </a:lnTo>
                  <a:lnTo>
                    <a:pt x="413562" y="493979"/>
                  </a:lnTo>
                  <a:lnTo>
                    <a:pt x="413766" y="492709"/>
                  </a:lnTo>
                  <a:lnTo>
                    <a:pt x="415366" y="497789"/>
                  </a:lnTo>
                  <a:lnTo>
                    <a:pt x="416814" y="501777"/>
                  </a:lnTo>
                  <a:lnTo>
                    <a:pt x="421703" y="518109"/>
                  </a:lnTo>
                  <a:lnTo>
                    <a:pt x="425475" y="529539"/>
                  </a:lnTo>
                  <a:lnTo>
                    <a:pt x="428701" y="539699"/>
                  </a:lnTo>
                  <a:lnTo>
                    <a:pt x="430949" y="544779"/>
                  </a:lnTo>
                  <a:lnTo>
                    <a:pt x="429310" y="538429"/>
                  </a:lnTo>
                  <a:lnTo>
                    <a:pt x="426364" y="528269"/>
                  </a:lnTo>
                  <a:lnTo>
                    <a:pt x="422757" y="516839"/>
                  </a:lnTo>
                  <a:lnTo>
                    <a:pt x="419150" y="504139"/>
                  </a:lnTo>
                  <a:lnTo>
                    <a:pt x="417830" y="499059"/>
                  </a:lnTo>
                  <a:lnTo>
                    <a:pt x="415912" y="493979"/>
                  </a:lnTo>
                  <a:lnTo>
                    <a:pt x="413626" y="487629"/>
                  </a:lnTo>
                  <a:lnTo>
                    <a:pt x="413232" y="485089"/>
                  </a:lnTo>
                  <a:lnTo>
                    <a:pt x="412457" y="481279"/>
                  </a:lnTo>
                  <a:lnTo>
                    <a:pt x="411568" y="477469"/>
                  </a:lnTo>
                  <a:lnTo>
                    <a:pt x="413092" y="480009"/>
                  </a:lnTo>
                  <a:lnTo>
                    <a:pt x="414756" y="481279"/>
                  </a:lnTo>
                  <a:lnTo>
                    <a:pt x="417271" y="483819"/>
                  </a:lnTo>
                  <a:lnTo>
                    <a:pt x="418617" y="485089"/>
                  </a:lnTo>
                  <a:lnTo>
                    <a:pt x="422744" y="495249"/>
                  </a:lnTo>
                  <a:lnTo>
                    <a:pt x="426402" y="506679"/>
                  </a:lnTo>
                  <a:lnTo>
                    <a:pt x="428561" y="513765"/>
                  </a:lnTo>
                  <a:lnTo>
                    <a:pt x="429768" y="518109"/>
                  </a:lnTo>
                  <a:lnTo>
                    <a:pt x="428002" y="515569"/>
                  </a:lnTo>
                  <a:lnTo>
                    <a:pt x="425564" y="514680"/>
                  </a:lnTo>
                  <a:lnTo>
                    <a:pt x="433222" y="539699"/>
                  </a:lnTo>
                  <a:lnTo>
                    <a:pt x="434086" y="542239"/>
                  </a:lnTo>
                  <a:lnTo>
                    <a:pt x="434086" y="526783"/>
                  </a:lnTo>
                  <a:lnTo>
                    <a:pt x="434022" y="526999"/>
                  </a:lnTo>
                  <a:lnTo>
                    <a:pt x="433933" y="525729"/>
                  </a:lnTo>
                  <a:lnTo>
                    <a:pt x="434390" y="525729"/>
                  </a:lnTo>
                  <a:lnTo>
                    <a:pt x="434390" y="512216"/>
                  </a:lnTo>
                  <a:lnTo>
                    <a:pt x="434187" y="513029"/>
                  </a:lnTo>
                  <a:lnTo>
                    <a:pt x="434149" y="520649"/>
                  </a:lnTo>
                  <a:lnTo>
                    <a:pt x="430872" y="518109"/>
                  </a:lnTo>
                  <a:lnTo>
                    <a:pt x="431012" y="516839"/>
                  </a:lnTo>
                  <a:lnTo>
                    <a:pt x="430466" y="515569"/>
                  </a:lnTo>
                  <a:lnTo>
                    <a:pt x="429983" y="514299"/>
                  </a:lnTo>
                  <a:lnTo>
                    <a:pt x="429552" y="513029"/>
                  </a:lnTo>
                  <a:lnTo>
                    <a:pt x="429310" y="513029"/>
                  </a:lnTo>
                  <a:lnTo>
                    <a:pt x="427456" y="506679"/>
                  </a:lnTo>
                  <a:lnTo>
                    <a:pt x="427621" y="505409"/>
                  </a:lnTo>
                  <a:lnTo>
                    <a:pt x="428447" y="499059"/>
                  </a:lnTo>
                  <a:lnTo>
                    <a:pt x="428155" y="499059"/>
                  </a:lnTo>
                  <a:lnTo>
                    <a:pt x="427888" y="500329"/>
                  </a:lnTo>
                  <a:lnTo>
                    <a:pt x="427037" y="505244"/>
                  </a:lnTo>
                  <a:lnTo>
                    <a:pt x="427037" y="505409"/>
                  </a:lnTo>
                  <a:lnTo>
                    <a:pt x="426974" y="505244"/>
                  </a:lnTo>
                  <a:lnTo>
                    <a:pt x="426034" y="502869"/>
                  </a:lnTo>
                  <a:lnTo>
                    <a:pt x="425043" y="499059"/>
                  </a:lnTo>
                  <a:lnTo>
                    <a:pt x="424027" y="496519"/>
                  </a:lnTo>
                  <a:lnTo>
                    <a:pt x="424561" y="495249"/>
                  </a:lnTo>
                  <a:lnTo>
                    <a:pt x="426732" y="490169"/>
                  </a:lnTo>
                  <a:lnTo>
                    <a:pt x="426567" y="488899"/>
                  </a:lnTo>
                  <a:lnTo>
                    <a:pt x="425665" y="490169"/>
                  </a:lnTo>
                  <a:lnTo>
                    <a:pt x="424497" y="492709"/>
                  </a:lnTo>
                  <a:lnTo>
                    <a:pt x="423506" y="495249"/>
                  </a:lnTo>
                  <a:lnTo>
                    <a:pt x="421868" y="491439"/>
                  </a:lnTo>
                  <a:lnTo>
                    <a:pt x="422046" y="490169"/>
                  </a:lnTo>
                  <a:lnTo>
                    <a:pt x="422300" y="488899"/>
                  </a:lnTo>
                  <a:lnTo>
                    <a:pt x="422605" y="487629"/>
                  </a:lnTo>
                  <a:lnTo>
                    <a:pt x="423608" y="488899"/>
                  </a:lnTo>
                  <a:lnTo>
                    <a:pt x="426046" y="488899"/>
                  </a:lnTo>
                  <a:lnTo>
                    <a:pt x="426491" y="487629"/>
                  </a:lnTo>
                  <a:lnTo>
                    <a:pt x="427304" y="486359"/>
                  </a:lnTo>
                  <a:lnTo>
                    <a:pt x="426694" y="483819"/>
                  </a:lnTo>
                  <a:lnTo>
                    <a:pt x="426529" y="481279"/>
                  </a:lnTo>
                  <a:lnTo>
                    <a:pt x="425805" y="478739"/>
                  </a:lnTo>
                  <a:lnTo>
                    <a:pt x="425919" y="477469"/>
                  </a:lnTo>
                  <a:lnTo>
                    <a:pt x="425704" y="476199"/>
                  </a:lnTo>
                  <a:lnTo>
                    <a:pt x="425297" y="474929"/>
                  </a:lnTo>
                  <a:lnTo>
                    <a:pt x="424891" y="473659"/>
                  </a:lnTo>
                  <a:lnTo>
                    <a:pt x="428688" y="482549"/>
                  </a:lnTo>
                  <a:lnTo>
                    <a:pt x="432066" y="490169"/>
                  </a:lnTo>
                  <a:lnTo>
                    <a:pt x="438746" y="509422"/>
                  </a:lnTo>
                  <a:lnTo>
                    <a:pt x="443153" y="521220"/>
                  </a:lnTo>
                  <a:lnTo>
                    <a:pt x="446532" y="529539"/>
                  </a:lnTo>
                  <a:lnTo>
                    <a:pt x="449008" y="535889"/>
                  </a:lnTo>
                  <a:lnTo>
                    <a:pt x="446646" y="528269"/>
                  </a:lnTo>
                  <a:lnTo>
                    <a:pt x="443344" y="519379"/>
                  </a:lnTo>
                  <a:lnTo>
                    <a:pt x="435546" y="495249"/>
                  </a:lnTo>
                  <a:lnTo>
                    <a:pt x="431038" y="483819"/>
                  </a:lnTo>
                  <a:lnTo>
                    <a:pt x="428155" y="476199"/>
                  </a:lnTo>
                  <a:lnTo>
                    <a:pt x="426885" y="473659"/>
                  </a:lnTo>
                  <a:lnTo>
                    <a:pt x="424980" y="469849"/>
                  </a:lnTo>
                  <a:lnTo>
                    <a:pt x="425958" y="471119"/>
                  </a:lnTo>
                  <a:lnTo>
                    <a:pt x="430453" y="473659"/>
                  </a:lnTo>
                  <a:lnTo>
                    <a:pt x="432447" y="476199"/>
                  </a:lnTo>
                  <a:lnTo>
                    <a:pt x="433705" y="477469"/>
                  </a:lnTo>
                  <a:lnTo>
                    <a:pt x="434924" y="477469"/>
                  </a:lnTo>
                  <a:lnTo>
                    <a:pt x="439229" y="487629"/>
                  </a:lnTo>
                  <a:lnTo>
                    <a:pt x="442658" y="496519"/>
                  </a:lnTo>
                  <a:lnTo>
                    <a:pt x="445262" y="504405"/>
                  </a:lnTo>
                  <a:lnTo>
                    <a:pt x="446735" y="509219"/>
                  </a:lnTo>
                  <a:lnTo>
                    <a:pt x="444855" y="506679"/>
                  </a:lnTo>
                  <a:lnTo>
                    <a:pt x="441325" y="504139"/>
                  </a:lnTo>
                  <a:lnTo>
                    <a:pt x="441540" y="505409"/>
                  </a:lnTo>
                  <a:lnTo>
                    <a:pt x="442061" y="505409"/>
                  </a:lnTo>
                  <a:lnTo>
                    <a:pt x="446239" y="509219"/>
                  </a:lnTo>
                  <a:lnTo>
                    <a:pt x="447205" y="510489"/>
                  </a:lnTo>
                  <a:lnTo>
                    <a:pt x="448424" y="514299"/>
                  </a:lnTo>
                  <a:lnTo>
                    <a:pt x="451091" y="526999"/>
                  </a:lnTo>
                  <a:lnTo>
                    <a:pt x="449249" y="521919"/>
                  </a:lnTo>
                  <a:lnTo>
                    <a:pt x="447992" y="521220"/>
                  </a:lnTo>
                  <a:lnTo>
                    <a:pt x="450456" y="529539"/>
                  </a:lnTo>
                  <a:lnTo>
                    <a:pt x="451700" y="535101"/>
                  </a:lnTo>
                  <a:lnTo>
                    <a:pt x="451802" y="539699"/>
                  </a:lnTo>
                  <a:lnTo>
                    <a:pt x="451802" y="518756"/>
                  </a:lnTo>
                  <a:lnTo>
                    <a:pt x="450138" y="511759"/>
                  </a:lnTo>
                  <a:lnTo>
                    <a:pt x="452501" y="515569"/>
                  </a:lnTo>
                  <a:lnTo>
                    <a:pt x="459206" y="520649"/>
                  </a:lnTo>
                  <a:lnTo>
                    <a:pt x="463804" y="530809"/>
                  </a:lnTo>
                  <a:lnTo>
                    <a:pt x="471385" y="546049"/>
                  </a:lnTo>
                  <a:lnTo>
                    <a:pt x="478904" y="562559"/>
                  </a:lnTo>
                  <a:lnTo>
                    <a:pt x="485254" y="573989"/>
                  </a:lnTo>
                  <a:lnTo>
                    <a:pt x="489292" y="579069"/>
                  </a:lnTo>
                  <a:lnTo>
                    <a:pt x="482676" y="567639"/>
                  </a:lnTo>
                  <a:lnTo>
                    <a:pt x="474980" y="552399"/>
                  </a:lnTo>
                  <a:lnTo>
                    <a:pt x="467258" y="535889"/>
                  </a:lnTo>
                  <a:lnTo>
                    <a:pt x="461416" y="523684"/>
                  </a:lnTo>
                  <a:lnTo>
                    <a:pt x="460895" y="523189"/>
                  </a:lnTo>
                  <a:lnTo>
                    <a:pt x="460578" y="521919"/>
                  </a:lnTo>
                  <a:lnTo>
                    <a:pt x="461416" y="523684"/>
                  </a:lnTo>
                  <a:lnTo>
                    <a:pt x="467702" y="529539"/>
                  </a:lnTo>
                  <a:lnTo>
                    <a:pt x="471347" y="528269"/>
                  </a:lnTo>
                  <a:lnTo>
                    <a:pt x="472681" y="528269"/>
                  </a:lnTo>
                  <a:lnTo>
                    <a:pt x="473151" y="529539"/>
                  </a:lnTo>
                  <a:lnTo>
                    <a:pt x="473189" y="530809"/>
                  </a:lnTo>
                  <a:lnTo>
                    <a:pt x="472109" y="530809"/>
                  </a:lnTo>
                  <a:lnTo>
                    <a:pt x="475564" y="533349"/>
                  </a:lnTo>
                  <a:lnTo>
                    <a:pt x="474395" y="534619"/>
                  </a:lnTo>
                  <a:lnTo>
                    <a:pt x="473202" y="534619"/>
                  </a:lnTo>
                  <a:lnTo>
                    <a:pt x="471982" y="533349"/>
                  </a:lnTo>
                  <a:lnTo>
                    <a:pt x="473824" y="535889"/>
                  </a:lnTo>
                  <a:lnTo>
                    <a:pt x="475284" y="534619"/>
                  </a:lnTo>
                  <a:lnTo>
                    <a:pt x="476745" y="533349"/>
                  </a:lnTo>
                  <a:lnTo>
                    <a:pt x="477862" y="538429"/>
                  </a:lnTo>
                  <a:lnTo>
                    <a:pt x="474129" y="537159"/>
                  </a:lnTo>
                  <a:lnTo>
                    <a:pt x="476415" y="539699"/>
                  </a:lnTo>
                  <a:lnTo>
                    <a:pt x="479259" y="538429"/>
                  </a:lnTo>
                  <a:lnTo>
                    <a:pt x="480402" y="542239"/>
                  </a:lnTo>
                  <a:lnTo>
                    <a:pt x="479564" y="542239"/>
                  </a:lnTo>
                  <a:lnTo>
                    <a:pt x="482815" y="546049"/>
                  </a:lnTo>
                  <a:lnTo>
                    <a:pt x="484454" y="548589"/>
                  </a:lnTo>
                  <a:lnTo>
                    <a:pt x="485698" y="552399"/>
                  </a:lnTo>
                  <a:lnTo>
                    <a:pt x="487337" y="554939"/>
                  </a:lnTo>
                  <a:lnTo>
                    <a:pt x="489661" y="558749"/>
                  </a:lnTo>
                  <a:lnTo>
                    <a:pt x="492874" y="565099"/>
                  </a:lnTo>
                  <a:lnTo>
                    <a:pt x="495363" y="572719"/>
                  </a:lnTo>
                  <a:lnTo>
                    <a:pt x="495566" y="576529"/>
                  </a:lnTo>
                  <a:lnTo>
                    <a:pt x="492645" y="575259"/>
                  </a:lnTo>
                  <a:lnTo>
                    <a:pt x="492506" y="575259"/>
                  </a:lnTo>
                  <a:lnTo>
                    <a:pt x="495058" y="577456"/>
                  </a:lnTo>
                  <a:lnTo>
                    <a:pt x="496874" y="576529"/>
                  </a:lnTo>
                  <a:lnTo>
                    <a:pt x="497408" y="586689"/>
                  </a:lnTo>
                  <a:lnTo>
                    <a:pt x="496874" y="586689"/>
                  </a:lnTo>
                  <a:lnTo>
                    <a:pt x="495541" y="584149"/>
                  </a:lnTo>
                  <a:lnTo>
                    <a:pt x="495007" y="584149"/>
                  </a:lnTo>
                  <a:lnTo>
                    <a:pt x="495706" y="585419"/>
                  </a:lnTo>
                  <a:lnTo>
                    <a:pt x="497217" y="587959"/>
                  </a:lnTo>
                  <a:lnTo>
                    <a:pt x="497928" y="589229"/>
                  </a:lnTo>
                  <a:lnTo>
                    <a:pt x="497928" y="571423"/>
                  </a:lnTo>
                  <a:lnTo>
                    <a:pt x="497687" y="570179"/>
                  </a:lnTo>
                  <a:lnTo>
                    <a:pt x="496519" y="567639"/>
                  </a:lnTo>
                  <a:lnTo>
                    <a:pt x="496023" y="567639"/>
                  </a:lnTo>
                  <a:lnTo>
                    <a:pt x="492721" y="558749"/>
                  </a:lnTo>
                  <a:lnTo>
                    <a:pt x="487070" y="548589"/>
                  </a:lnTo>
                  <a:lnTo>
                    <a:pt x="482307" y="539699"/>
                  </a:lnTo>
                  <a:lnTo>
                    <a:pt x="482066" y="539699"/>
                  </a:lnTo>
                  <a:lnTo>
                    <a:pt x="479602" y="534619"/>
                  </a:lnTo>
                  <a:lnTo>
                    <a:pt x="485368" y="539699"/>
                  </a:lnTo>
                  <a:lnTo>
                    <a:pt x="491490" y="544779"/>
                  </a:lnTo>
                  <a:lnTo>
                    <a:pt x="497713" y="548589"/>
                  </a:lnTo>
                  <a:lnTo>
                    <a:pt x="503770" y="553669"/>
                  </a:lnTo>
                  <a:lnTo>
                    <a:pt x="505079" y="553669"/>
                  </a:lnTo>
                  <a:lnTo>
                    <a:pt x="513918" y="560019"/>
                  </a:lnTo>
                  <a:lnTo>
                    <a:pt x="518922" y="557479"/>
                  </a:lnTo>
                  <a:lnTo>
                    <a:pt x="519874" y="556209"/>
                  </a:lnTo>
                  <a:lnTo>
                    <a:pt x="520534" y="554939"/>
                  </a:lnTo>
                  <a:lnTo>
                    <a:pt x="520382" y="553669"/>
                  </a:lnTo>
                  <a:lnTo>
                    <a:pt x="519150" y="551129"/>
                  </a:lnTo>
                  <a:lnTo>
                    <a:pt x="516242" y="544779"/>
                  </a:lnTo>
                  <a:lnTo>
                    <a:pt x="516166" y="544639"/>
                  </a:lnTo>
                  <a:lnTo>
                    <a:pt x="516166" y="554939"/>
                  </a:lnTo>
                  <a:lnTo>
                    <a:pt x="514121" y="556209"/>
                  </a:lnTo>
                  <a:lnTo>
                    <a:pt x="505980" y="549859"/>
                  </a:lnTo>
                  <a:lnTo>
                    <a:pt x="504507" y="549859"/>
                  </a:lnTo>
                  <a:lnTo>
                    <a:pt x="500570" y="546049"/>
                  </a:lnTo>
                  <a:lnTo>
                    <a:pt x="499960" y="544779"/>
                  </a:lnTo>
                  <a:lnTo>
                    <a:pt x="498436" y="543509"/>
                  </a:lnTo>
                  <a:lnTo>
                    <a:pt x="496912" y="542239"/>
                  </a:lnTo>
                  <a:lnTo>
                    <a:pt x="494677" y="538429"/>
                  </a:lnTo>
                  <a:lnTo>
                    <a:pt x="492531" y="532079"/>
                  </a:lnTo>
                  <a:lnTo>
                    <a:pt x="490677" y="533349"/>
                  </a:lnTo>
                  <a:lnTo>
                    <a:pt x="496506" y="543509"/>
                  </a:lnTo>
                  <a:lnTo>
                    <a:pt x="494004" y="543509"/>
                  </a:lnTo>
                  <a:lnTo>
                    <a:pt x="491210" y="538429"/>
                  </a:lnTo>
                  <a:lnTo>
                    <a:pt x="490512" y="537159"/>
                  </a:lnTo>
                  <a:lnTo>
                    <a:pt x="489673" y="534619"/>
                  </a:lnTo>
                  <a:lnTo>
                    <a:pt x="489064" y="533349"/>
                  </a:lnTo>
                  <a:lnTo>
                    <a:pt x="485876" y="519379"/>
                  </a:lnTo>
                  <a:lnTo>
                    <a:pt x="484632" y="519379"/>
                  </a:lnTo>
                  <a:lnTo>
                    <a:pt x="489737" y="538429"/>
                  </a:lnTo>
                  <a:lnTo>
                    <a:pt x="483171" y="535889"/>
                  </a:lnTo>
                  <a:lnTo>
                    <a:pt x="482371" y="534619"/>
                  </a:lnTo>
                  <a:lnTo>
                    <a:pt x="481584" y="533349"/>
                  </a:lnTo>
                  <a:lnTo>
                    <a:pt x="478396" y="528269"/>
                  </a:lnTo>
                  <a:lnTo>
                    <a:pt x="477596" y="526999"/>
                  </a:lnTo>
                  <a:lnTo>
                    <a:pt x="477405" y="524459"/>
                  </a:lnTo>
                  <a:lnTo>
                    <a:pt x="477481" y="518109"/>
                  </a:lnTo>
                  <a:lnTo>
                    <a:pt x="477799" y="509219"/>
                  </a:lnTo>
                  <a:lnTo>
                    <a:pt x="477278" y="509219"/>
                  </a:lnTo>
                  <a:lnTo>
                    <a:pt x="476580" y="523189"/>
                  </a:lnTo>
                  <a:lnTo>
                    <a:pt x="475805" y="524459"/>
                  </a:lnTo>
                  <a:lnTo>
                    <a:pt x="475830" y="523189"/>
                  </a:lnTo>
                  <a:lnTo>
                    <a:pt x="476135" y="505409"/>
                  </a:lnTo>
                  <a:lnTo>
                    <a:pt x="477100" y="505409"/>
                  </a:lnTo>
                  <a:lnTo>
                    <a:pt x="481203" y="506679"/>
                  </a:lnTo>
                  <a:lnTo>
                    <a:pt x="482244" y="507949"/>
                  </a:lnTo>
                  <a:lnTo>
                    <a:pt x="492379" y="523189"/>
                  </a:lnTo>
                  <a:lnTo>
                    <a:pt x="500710" y="534619"/>
                  </a:lnTo>
                  <a:lnTo>
                    <a:pt x="507631" y="544779"/>
                  </a:lnTo>
                  <a:lnTo>
                    <a:pt x="512114" y="549859"/>
                  </a:lnTo>
                  <a:lnTo>
                    <a:pt x="507403" y="543356"/>
                  </a:lnTo>
                  <a:lnTo>
                    <a:pt x="500913" y="533349"/>
                  </a:lnTo>
                  <a:lnTo>
                    <a:pt x="485178" y="507949"/>
                  </a:lnTo>
                  <a:lnTo>
                    <a:pt x="489419" y="507949"/>
                  </a:lnTo>
                  <a:lnTo>
                    <a:pt x="491312" y="506679"/>
                  </a:lnTo>
                  <a:lnTo>
                    <a:pt x="491617" y="506679"/>
                  </a:lnTo>
                  <a:lnTo>
                    <a:pt x="497408" y="514299"/>
                  </a:lnTo>
                  <a:lnTo>
                    <a:pt x="500608" y="520649"/>
                  </a:lnTo>
                  <a:lnTo>
                    <a:pt x="502310" y="523189"/>
                  </a:lnTo>
                  <a:lnTo>
                    <a:pt x="495058" y="516839"/>
                  </a:lnTo>
                  <a:lnTo>
                    <a:pt x="495731" y="518109"/>
                  </a:lnTo>
                  <a:lnTo>
                    <a:pt x="504418" y="526999"/>
                  </a:lnTo>
                  <a:lnTo>
                    <a:pt x="506056" y="530809"/>
                  </a:lnTo>
                  <a:lnTo>
                    <a:pt x="506285" y="530809"/>
                  </a:lnTo>
                  <a:lnTo>
                    <a:pt x="507517" y="533349"/>
                  </a:lnTo>
                  <a:lnTo>
                    <a:pt x="503961" y="531266"/>
                  </a:lnTo>
                  <a:lnTo>
                    <a:pt x="509727" y="538429"/>
                  </a:lnTo>
                  <a:lnTo>
                    <a:pt x="513422" y="546049"/>
                  </a:lnTo>
                  <a:lnTo>
                    <a:pt x="515810" y="552399"/>
                  </a:lnTo>
                  <a:lnTo>
                    <a:pt x="516166" y="554939"/>
                  </a:lnTo>
                  <a:lnTo>
                    <a:pt x="516166" y="544639"/>
                  </a:lnTo>
                  <a:lnTo>
                    <a:pt x="512368" y="537159"/>
                  </a:lnTo>
                  <a:lnTo>
                    <a:pt x="510578" y="533349"/>
                  </a:lnTo>
                  <a:lnTo>
                    <a:pt x="508190" y="528269"/>
                  </a:lnTo>
                  <a:lnTo>
                    <a:pt x="513372" y="532079"/>
                  </a:lnTo>
                  <a:lnTo>
                    <a:pt x="518896" y="535889"/>
                  </a:lnTo>
                  <a:lnTo>
                    <a:pt x="524205" y="538429"/>
                  </a:lnTo>
                  <a:lnTo>
                    <a:pt x="524573" y="538429"/>
                  </a:lnTo>
                  <a:lnTo>
                    <a:pt x="534593" y="544779"/>
                  </a:lnTo>
                  <a:lnTo>
                    <a:pt x="539534" y="542239"/>
                  </a:lnTo>
                  <a:lnTo>
                    <a:pt x="540435" y="540969"/>
                  </a:lnTo>
                  <a:lnTo>
                    <a:pt x="541032" y="539699"/>
                  </a:lnTo>
                  <a:lnTo>
                    <a:pt x="540842" y="538429"/>
                  </a:lnTo>
                  <a:lnTo>
                    <a:pt x="539457" y="535889"/>
                  </a:lnTo>
                  <a:lnTo>
                    <a:pt x="536638" y="530453"/>
                  </a:lnTo>
                  <a:lnTo>
                    <a:pt x="536638" y="539699"/>
                  </a:lnTo>
                  <a:lnTo>
                    <a:pt x="534682" y="540969"/>
                  </a:lnTo>
                  <a:lnTo>
                    <a:pt x="526313" y="535889"/>
                  </a:lnTo>
                  <a:lnTo>
                    <a:pt x="524802" y="534619"/>
                  </a:lnTo>
                  <a:lnTo>
                    <a:pt x="520750" y="532079"/>
                  </a:lnTo>
                  <a:lnTo>
                    <a:pt x="520103" y="530809"/>
                  </a:lnTo>
                  <a:lnTo>
                    <a:pt x="519049" y="529539"/>
                  </a:lnTo>
                  <a:lnTo>
                    <a:pt x="516890" y="526973"/>
                  </a:lnTo>
                  <a:lnTo>
                    <a:pt x="514578" y="524459"/>
                  </a:lnTo>
                  <a:lnTo>
                    <a:pt x="508342" y="510489"/>
                  </a:lnTo>
                  <a:lnTo>
                    <a:pt x="507784" y="509219"/>
                  </a:lnTo>
                  <a:lnTo>
                    <a:pt x="505980" y="510489"/>
                  </a:lnTo>
                  <a:lnTo>
                    <a:pt x="506107" y="510489"/>
                  </a:lnTo>
                  <a:lnTo>
                    <a:pt x="506234" y="510921"/>
                  </a:lnTo>
                  <a:lnTo>
                    <a:pt x="516572" y="528269"/>
                  </a:lnTo>
                  <a:lnTo>
                    <a:pt x="514083" y="529539"/>
                  </a:lnTo>
                  <a:lnTo>
                    <a:pt x="513334" y="528269"/>
                  </a:lnTo>
                  <a:lnTo>
                    <a:pt x="510336" y="523189"/>
                  </a:lnTo>
                  <a:lnTo>
                    <a:pt x="509435" y="520649"/>
                  </a:lnTo>
                  <a:lnTo>
                    <a:pt x="508787" y="519379"/>
                  </a:lnTo>
                  <a:lnTo>
                    <a:pt x="506234" y="510921"/>
                  </a:lnTo>
                  <a:lnTo>
                    <a:pt x="506031" y="510578"/>
                  </a:lnTo>
                  <a:lnTo>
                    <a:pt x="504888" y="511759"/>
                  </a:lnTo>
                  <a:lnTo>
                    <a:pt x="509612" y="523189"/>
                  </a:lnTo>
                  <a:lnTo>
                    <a:pt x="505091" y="523189"/>
                  </a:lnTo>
                  <a:lnTo>
                    <a:pt x="505053" y="520649"/>
                  </a:lnTo>
                  <a:lnTo>
                    <a:pt x="504355" y="520649"/>
                  </a:lnTo>
                  <a:lnTo>
                    <a:pt x="501662" y="518109"/>
                  </a:lnTo>
                  <a:lnTo>
                    <a:pt x="500672" y="516839"/>
                  </a:lnTo>
                  <a:lnTo>
                    <a:pt x="499884" y="515569"/>
                  </a:lnTo>
                  <a:lnTo>
                    <a:pt x="499440" y="514299"/>
                  </a:lnTo>
                  <a:lnTo>
                    <a:pt x="498640" y="513029"/>
                  </a:lnTo>
                  <a:lnTo>
                    <a:pt x="496773" y="510578"/>
                  </a:lnTo>
                  <a:lnTo>
                    <a:pt x="496671" y="509219"/>
                  </a:lnTo>
                  <a:lnTo>
                    <a:pt x="496633" y="507949"/>
                  </a:lnTo>
                  <a:lnTo>
                    <a:pt x="496570" y="496519"/>
                  </a:lnTo>
                  <a:lnTo>
                    <a:pt x="496074" y="496519"/>
                  </a:lnTo>
                  <a:lnTo>
                    <a:pt x="495973" y="504139"/>
                  </a:lnTo>
                  <a:lnTo>
                    <a:pt x="495617" y="507949"/>
                  </a:lnTo>
                  <a:lnTo>
                    <a:pt x="495096" y="507949"/>
                  </a:lnTo>
                  <a:lnTo>
                    <a:pt x="495071" y="506679"/>
                  </a:lnTo>
                  <a:lnTo>
                    <a:pt x="494703" y="488899"/>
                  </a:lnTo>
                  <a:lnTo>
                    <a:pt x="493687" y="488899"/>
                  </a:lnTo>
                  <a:lnTo>
                    <a:pt x="493928" y="501599"/>
                  </a:lnTo>
                  <a:lnTo>
                    <a:pt x="494030" y="505409"/>
                  </a:lnTo>
                  <a:lnTo>
                    <a:pt x="492620" y="504139"/>
                  </a:lnTo>
                  <a:lnTo>
                    <a:pt x="493039" y="500329"/>
                  </a:lnTo>
                  <a:lnTo>
                    <a:pt x="491947" y="495249"/>
                  </a:lnTo>
                  <a:lnTo>
                    <a:pt x="489496" y="495249"/>
                  </a:lnTo>
                  <a:lnTo>
                    <a:pt x="489407" y="495795"/>
                  </a:lnTo>
                  <a:lnTo>
                    <a:pt x="490321" y="500329"/>
                  </a:lnTo>
                  <a:lnTo>
                    <a:pt x="490080" y="500329"/>
                  </a:lnTo>
                  <a:lnTo>
                    <a:pt x="486879" y="496506"/>
                  </a:lnTo>
                  <a:lnTo>
                    <a:pt x="489140" y="502869"/>
                  </a:lnTo>
                  <a:lnTo>
                    <a:pt x="489318" y="504139"/>
                  </a:lnTo>
                  <a:lnTo>
                    <a:pt x="485571" y="501599"/>
                  </a:lnTo>
                  <a:lnTo>
                    <a:pt x="484670" y="497789"/>
                  </a:lnTo>
                  <a:lnTo>
                    <a:pt x="483044" y="499059"/>
                  </a:lnTo>
                  <a:lnTo>
                    <a:pt x="484212" y="500329"/>
                  </a:lnTo>
                  <a:lnTo>
                    <a:pt x="486930" y="504139"/>
                  </a:lnTo>
                  <a:lnTo>
                    <a:pt x="488124" y="505409"/>
                  </a:lnTo>
                  <a:lnTo>
                    <a:pt x="484263" y="505409"/>
                  </a:lnTo>
                  <a:lnTo>
                    <a:pt x="482854" y="502869"/>
                  </a:lnTo>
                  <a:lnTo>
                    <a:pt x="481698" y="501611"/>
                  </a:lnTo>
                  <a:lnTo>
                    <a:pt x="483997" y="505409"/>
                  </a:lnTo>
                  <a:lnTo>
                    <a:pt x="481990" y="505409"/>
                  </a:lnTo>
                  <a:lnTo>
                    <a:pt x="480987" y="504139"/>
                  </a:lnTo>
                  <a:lnTo>
                    <a:pt x="477024" y="499059"/>
                  </a:lnTo>
                  <a:lnTo>
                    <a:pt x="475996" y="497789"/>
                  </a:lnTo>
                  <a:lnTo>
                    <a:pt x="479945" y="502869"/>
                  </a:lnTo>
                  <a:lnTo>
                    <a:pt x="480949" y="504139"/>
                  </a:lnTo>
                  <a:lnTo>
                    <a:pt x="478942" y="504139"/>
                  </a:lnTo>
                  <a:lnTo>
                    <a:pt x="476402" y="501777"/>
                  </a:lnTo>
                  <a:lnTo>
                    <a:pt x="476707" y="502869"/>
                  </a:lnTo>
                  <a:lnTo>
                    <a:pt x="475411" y="502869"/>
                  </a:lnTo>
                  <a:lnTo>
                    <a:pt x="475411" y="505409"/>
                  </a:lnTo>
                  <a:lnTo>
                    <a:pt x="474916" y="510286"/>
                  </a:lnTo>
                  <a:lnTo>
                    <a:pt x="474802" y="523189"/>
                  </a:lnTo>
                  <a:lnTo>
                    <a:pt x="473430" y="521919"/>
                  </a:lnTo>
                  <a:lnTo>
                    <a:pt x="470065" y="515569"/>
                  </a:lnTo>
                  <a:lnTo>
                    <a:pt x="470344" y="514299"/>
                  </a:lnTo>
                  <a:lnTo>
                    <a:pt x="470712" y="513029"/>
                  </a:lnTo>
                  <a:lnTo>
                    <a:pt x="472046" y="506679"/>
                  </a:lnTo>
                  <a:lnTo>
                    <a:pt x="471932" y="504139"/>
                  </a:lnTo>
                  <a:lnTo>
                    <a:pt x="473113" y="504139"/>
                  </a:lnTo>
                  <a:lnTo>
                    <a:pt x="474294" y="505409"/>
                  </a:lnTo>
                  <a:lnTo>
                    <a:pt x="475411" y="505409"/>
                  </a:lnTo>
                  <a:lnTo>
                    <a:pt x="475411" y="502869"/>
                  </a:lnTo>
                  <a:lnTo>
                    <a:pt x="475119" y="502869"/>
                  </a:lnTo>
                  <a:lnTo>
                    <a:pt x="473519" y="500329"/>
                  </a:lnTo>
                  <a:lnTo>
                    <a:pt x="472541" y="499059"/>
                  </a:lnTo>
                  <a:lnTo>
                    <a:pt x="472401" y="500329"/>
                  </a:lnTo>
                  <a:lnTo>
                    <a:pt x="473583" y="501599"/>
                  </a:lnTo>
                  <a:lnTo>
                    <a:pt x="473964" y="502869"/>
                  </a:lnTo>
                  <a:lnTo>
                    <a:pt x="471665" y="501992"/>
                  </a:lnTo>
                  <a:lnTo>
                    <a:pt x="471665" y="502869"/>
                  </a:lnTo>
                  <a:lnTo>
                    <a:pt x="469734" y="511746"/>
                  </a:lnTo>
                  <a:lnTo>
                    <a:pt x="469734" y="525729"/>
                  </a:lnTo>
                  <a:lnTo>
                    <a:pt x="468071" y="526999"/>
                  </a:lnTo>
                  <a:lnTo>
                    <a:pt x="463677" y="521919"/>
                  </a:lnTo>
                  <a:lnTo>
                    <a:pt x="462584" y="520649"/>
                  </a:lnTo>
                  <a:lnTo>
                    <a:pt x="461543" y="519379"/>
                  </a:lnTo>
                  <a:lnTo>
                    <a:pt x="458812" y="516839"/>
                  </a:lnTo>
                  <a:lnTo>
                    <a:pt x="458355" y="515569"/>
                  </a:lnTo>
                  <a:lnTo>
                    <a:pt x="457339" y="514299"/>
                  </a:lnTo>
                  <a:lnTo>
                    <a:pt x="456336" y="513029"/>
                  </a:lnTo>
                  <a:lnTo>
                    <a:pt x="454914" y="510578"/>
                  </a:lnTo>
                  <a:lnTo>
                    <a:pt x="454812" y="510286"/>
                  </a:lnTo>
                  <a:lnTo>
                    <a:pt x="450900" y="496519"/>
                  </a:lnTo>
                  <a:lnTo>
                    <a:pt x="449402" y="496519"/>
                  </a:lnTo>
                  <a:lnTo>
                    <a:pt x="455422" y="514299"/>
                  </a:lnTo>
                  <a:lnTo>
                    <a:pt x="453504" y="514299"/>
                  </a:lnTo>
                  <a:lnTo>
                    <a:pt x="452666" y="511759"/>
                  </a:lnTo>
                  <a:lnTo>
                    <a:pt x="451815" y="509219"/>
                  </a:lnTo>
                  <a:lnTo>
                    <a:pt x="451396" y="507949"/>
                  </a:lnTo>
                  <a:lnTo>
                    <a:pt x="450900" y="506679"/>
                  </a:lnTo>
                  <a:lnTo>
                    <a:pt x="450532" y="505409"/>
                  </a:lnTo>
                  <a:lnTo>
                    <a:pt x="449440" y="497789"/>
                  </a:lnTo>
                  <a:lnTo>
                    <a:pt x="448462" y="497789"/>
                  </a:lnTo>
                  <a:lnTo>
                    <a:pt x="450748" y="509219"/>
                  </a:lnTo>
                  <a:lnTo>
                    <a:pt x="447484" y="506679"/>
                  </a:lnTo>
                  <a:lnTo>
                    <a:pt x="447624" y="505409"/>
                  </a:lnTo>
                  <a:lnTo>
                    <a:pt x="447471" y="505409"/>
                  </a:lnTo>
                  <a:lnTo>
                    <a:pt x="447001" y="504139"/>
                  </a:lnTo>
                  <a:lnTo>
                    <a:pt x="446316" y="504139"/>
                  </a:lnTo>
                  <a:lnTo>
                    <a:pt x="446049" y="502869"/>
                  </a:lnTo>
                  <a:lnTo>
                    <a:pt x="444893" y="500329"/>
                  </a:lnTo>
                  <a:lnTo>
                    <a:pt x="443750" y="496506"/>
                  </a:lnTo>
                  <a:lnTo>
                    <a:pt x="442645" y="493979"/>
                  </a:lnTo>
                  <a:lnTo>
                    <a:pt x="442760" y="492709"/>
                  </a:lnTo>
                  <a:lnTo>
                    <a:pt x="443001" y="490169"/>
                  </a:lnTo>
                  <a:lnTo>
                    <a:pt x="443776" y="483819"/>
                  </a:lnTo>
                  <a:lnTo>
                    <a:pt x="443484" y="483819"/>
                  </a:lnTo>
                  <a:lnTo>
                    <a:pt x="442683" y="490169"/>
                  </a:lnTo>
                  <a:lnTo>
                    <a:pt x="442125" y="492620"/>
                  </a:lnTo>
                  <a:lnTo>
                    <a:pt x="441718" y="491439"/>
                  </a:lnTo>
                  <a:lnTo>
                    <a:pt x="441858" y="490169"/>
                  </a:lnTo>
                  <a:lnTo>
                    <a:pt x="443230" y="477469"/>
                  </a:lnTo>
                  <a:lnTo>
                    <a:pt x="442518" y="477469"/>
                  </a:lnTo>
                  <a:lnTo>
                    <a:pt x="441617" y="485089"/>
                  </a:lnTo>
                  <a:lnTo>
                    <a:pt x="441096" y="490169"/>
                  </a:lnTo>
                  <a:lnTo>
                    <a:pt x="439470" y="486359"/>
                  </a:lnTo>
                  <a:lnTo>
                    <a:pt x="438645" y="483819"/>
                  </a:lnTo>
                  <a:lnTo>
                    <a:pt x="438975" y="482549"/>
                  </a:lnTo>
                  <a:lnTo>
                    <a:pt x="439305" y="481279"/>
                  </a:lnTo>
                  <a:lnTo>
                    <a:pt x="440093" y="478739"/>
                  </a:lnTo>
                  <a:lnTo>
                    <a:pt x="439877" y="477469"/>
                  </a:lnTo>
                  <a:lnTo>
                    <a:pt x="438099" y="482549"/>
                  </a:lnTo>
                  <a:lnTo>
                    <a:pt x="437248" y="481279"/>
                  </a:lnTo>
                  <a:lnTo>
                    <a:pt x="437807" y="480009"/>
                  </a:lnTo>
                  <a:lnTo>
                    <a:pt x="437984" y="478739"/>
                  </a:lnTo>
                  <a:lnTo>
                    <a:pt x="438937" y="478739"/>
                  </a:lnTo>
                  <a:lnTo>
                    <a:pt x="439331" y="477469"/>
                  </a:lnTo>
                  <a:lnTo>
                    <a:pt x="440004" y="476199"/>
                  </a:lnTo>
                  <a:lnTo>
                    <a:pt x="439178" y="473659"/>
                  </a:lnTo>
                  <a:lnTo>
                    <a:pt x="438518" y="471119"/>
                  </a:lnTo>
                  <a:lnTo>
                    <a:pt x="437705" y="468579"/>
                  </a:lnTo>
                  <a:lnTo>
                    <a:pt x="437426" y="467906"/>
                  </a:lnTo>
                  <a:lnTo>
                    <a:pt x="437426" y="478739"/>
                  </a:lnTo>
                  <a:lnTo>
                    <a:pt x="436841" y="480009"/>
                  </a:lnTo>
                  <a:lnTo>
                    <a:pt x="436156" y="478739"/>
                  </a:lnTo>
                  <a:lnTo>
                    <a:pt x="437426" y="478739"/>
                  </a:lnTo>
                  <a:lnTo>
                    <a:pt x="437426" y="467906"/>
                  </a:lnTo>
                  <a:lnTo>
                    <a:pt x="437083" y="467080"/>
                  </a:lnTo>
                  <a:lnTo>
                    <a:pt x="437083" y="476199"/>
                  </a:lnTo>
                  <a:lnTo>
                    <a:pt x="435940" y="476199"/>
                  </a:lnTo>
                  <a:lnTo>
                    <a:pt x="431952" y="472389"/>
                  </a:lnTo>
                  <a:lnTo>
                    <a:pt x="431203" y="472389"/>
                  </a:lnTo>
                  <a:lnTo>
                    <a:pt x="429374" y="469849"/>
                  </a:lnTo>
                  <a:lnTo>
                    <a:pt x="428536" y="468579"/>
                  </a:lnTo>
                  <a:lnTo>
                    <a:pt x="427113" y="467309"/>
                  </a:lnTo>
                  <a:lnTo>
                    <a:pt x="425335" y="462229"/>
                  </a:lnTo>
                  <a:lnTo>
                    <a:pt x="424370" y="460959"/>
                  </a:lnTo>
                  <a:lnTo>
                    <a:pt x="422160" y="454609"/>
                  </a:lnTo>
                  <a:lnTo>
                    <a:pt x="420966" y="455879"/>
                  </a:lnTo>
                  <a:lnTo>
                    <a:pt x="421500" y="455879"/>
                  </a:lnTo>
                  <a:lnTo>
                    <a:pt x="421982" y="458190"/>
                  </a:lnTo>
                  <a:lnTo>
                    <a:pt x="425983" y="467309"/>
                  </a:lnTo>
                  <a:lnTo>
                    <a:pt x="424776" y="467309"/>
                  </a:lnTo>
                  <a:lnTo>
                    <a:pt x="424459" y="466534"/>
                  </a:lnTo>
                  <a:lnTo>
                    <a:pt x="424459" y="485089"/>
                  </a:lnTo>
                  <a:lnTo>
                    <a:pt x="423240" y="486359"/>
                  </a:lnTo>
                  <a:lnTo>
                    <a:pt x="421919" y="485101"/>
                  </a:lnTo>
                  <a:lnTo>
                    <a:pt x="421919" y="487629"/>
                  </a:lnTo>
                  <a:lnTo>
                    <a:pt x="421322" y="488899"/>
                  </a:lnTo>
                  <a:lnTo>
                    <a:pt x="421132" y="488899"/>
                  </a:lnTo>
                  <a:lnTo>
                    <a:pt x="420789" y="487629"/>
                  </a:lnTo>
                  <a:lnTo>
                    <a:pt x="420395" y="486359"/>
                  </a:lnTo>
                  <a:lnTo>
                    <a:pt x="420928" y="487629"/>
                  </a:lnTo>
                  <a:lnTo>
                    <a:pt x="421919" y="487629"/>
                  </a:lnTo>
                  <a:lnTo>
                    <a:pt x="421919" y="485101"/>
                  </a:lnTo>
                  <a:lnTo>
                    <a:pt x="419239" y="482549"/>
                  </a:lnTo>
                  <a:lnTo>
                    <a:pt x="418477" y="482549"/>
                  </a:lnTo>
                  <a:lnTo>
                    <a:pt x="415366" y="478739"/>
                  </a:lnTo>
                  <a:lnTo>
                    <a:pt x="414413" y="477469"/>
                  </a:lnTo>
                  <a:lnTo>
                    <a:pt x="412496" y="474929"/>
                  </a:lnTo>
                  <a:lnTo>
                    <a:pt x="411518" y="473748"/>
                  </a:lnTo>
                  <a:lnTo>
                    <a:pt x="411518" y="487629"/>
                  </a:lnTo>
                  <a:lnTo>
                    <a:pt x="411467" y="492709"/>
                  </a:lnTo>
                  <a:lnTo>
                    <a:pt x="411416" y="495249"/>
                  </a:lnTo>
                  <a:lnTo>
                    <a:pt x="410083" y="497789"/>
                  </a:lnTo>
                  <a:lnTo>
                    <a:pt x="407911" y="502869"/>
                  </a:lnTo>
                  <a:lnTo>
                    <a:pt x="406882" y="504139"/>
                  </a:lnTo>
                  <a:lnTo>
                    <a:pt x="404622" y="504139"/>
                  </a:lnTo>
                  <a:lnTo>
                    <a:pt x="407200" y="500329"/>
                  </a:lnTo>
                  <a:lnTo>
                    <a:pt x="408927" y="497789"/>
                  </a:lnTo>
                  <a:lnTo>
                    <a:pt x="410019" y="495249"/>
                  </a:lnTo>
                  <a:lnTo>
                    <a:pt x="411416" y="495249"/>
                  </a:lnTo>
                  <a:lnTo>
                    <a:pt x="411416" y="492709"/>
                  </a:lnTo>
                  <a:lnTo>
                    <a:pt x="410235" y="492709"/>
                  </a:lnTo>
                  <a:lnTo>
                    <a:pt x="409676" y="492023"/>
                  </a:lnTo>
                  <a:lnTo>
                    <a:pt x="409676" y="495249"/>
                  </a:lnTo>
                  <a:lnTo>
                    <a:pt x="408520" y="496519"/>
                  </a:lnTo>
                  <a:lnTo>
                    <a:pt x="406400" y="500329"/>
                  </a:lnTo>
                  <a:lnTo>
                    <a:pt x="405968" y="500329"/>
                  </a:lnTo>
                  <a:lnTo>
                    <a:pt x="404253" y="499059"/>
                  </a:lnTo>
                  <a:lnTo>
                    <a:pt x="406438" y="496519"/>
                  </a:lnTo>
                  <a:lnTo>
                    <a:pt x="408216" y="493979"/>
                  </a:lnTo>
                  <a:lnTo>
                    <a:pt x="409194" y="493979"/>
                  </a:lnTo>
                  <a:lnTo>
                    <a:pt x="409676" y="495249"/>
                  </a:lnTo>
                  <a:lnTo>
                    <a:pt x="409676" y="492023"/>
                  </a:lnTo>
                  <a:lnTo>
                    <a:pt x="407771" y="489661"/>
                  </a:lnTo>
                  <a:lnTo>
                    <a:pt x="407771" y="492709"/>
                  </a:lnTo>
                  <a:lnTo>
                    <a:pt x="405765" y="496519"/>
                  </a:lnTo>
                  <a:lnTo>
                    <a:pt x="404571" y="496519"/>
                  </a:lnTo>
                  <a:lnTo>
                    <a:pt x="402640" y="487629"/>
                  </a:lnTo>
                  <a:lnTo>
                    <a:pt x="402018" y="486359"/>
                  </a:lnTo>
                  <a:lnTo>
                    <a:pt x="404837" y="490169"/>
                  </a:lnTo>
                  <a:lnTo>
                    <a:pt x="405066" y="490169"/>
                  </a:lnTo>
                  <a:lnTo>
                    <a:pt x="407073" y="492709"/>
                  </a:lnTo>
                  <a:lnTo>
                    <a:pt x="407771" y="492709"/>
                  </a:lnTo>
                  <a:lnTo>
                    <a:pt x="407771" y="489661"/>
                  </a:lnTo>
                  <a:lnTo>
                    <a:pt x="406133" y="487629"/>
                  </a:lnTo>
                  <a:lnTo>
                    <a:pt x="405980" y="487629"/>
                  </a:lnTo>
                  <a:lnTo>
                    <a:pt x="405853" y="486359"/>
                  </a:lnTo>
                  <a:lnTo>
                    <a:pt x="405714" y="485089"/>
                  </a:lnTo>
                  <a:lnTo>
                    <a:pt x="405460" y="482549"/>
                  </a:lnTo>
                  <a:lnTo>
                    <a:pt x="405434" y="481279"/>
                  </a:lnTo>
                  <a:lnTo>
                    <a:pt x="404964" y="481279"/>
                  </a:lnTo>
                  <a:lnTo>
                    <a:pt x="404710" y="482549"/>
                  </a:lnTo>
                  <a:lnTo>
                    <a:pt x="404507" y="483819"/>
                  </a:lnTo>
                  <a:lnTo>
                    <a:pt x="404469" y="485089"/>
                  </a:lnTo>
                  <a:lnTo>
                    <a:pt x="402577" y="483819"/>
                  </a:lnTo>
                  <a:lnTo>
                    <a:pt x="399834" y="480009"/>
                  </a:lnTo>
                  <a:lnTo>
                    <a:pt x="399542" y="478739"/>
                  </a:lnTo>
                  <a:lnTo>
                    <a:pt x="398945" y="476199"/>
                  </a:lnTo>
                  <a:lnTo>
                    <a:pt x="398678" y="469849"/>
                  </a:lnTo>
                  <a:lnTo>
                    <a:pt x="398449" y="470090"/>
                  </a:lnTo>
                  <a:lnTo>
                    <a:pt x="398449" y="478739"/>
                  </a:lnTo>
                  <a:lnTo>
                    <a:pt x="396697" y="476199"/>
                  </a:lnTo>
                  <a:lnTo>
                    <a:pt x="397637" y="472643"/>
                  </a:lnTo>
                  <a:lnTo>
                    <a:pt x="398449" y="478739"/>
                  </a:lnTo>
                  <a:lnTo>
                    <a:pt x="398449" y="470090"/>
                  </a:lnTo>
                  <a:lnTo>
                    <a:pt x="397433" y="471119"/>
                  </a:lnTo>
                  <a:lnTo>
                    <a:pt x="397548" y="472008"/>
                  </a:lnTo>
                  <a:lnTo>
                    <a:pt x="396684" y="469849"/>
                  </a:lnTo>
                  <a:lnTo>
                    <a:pt x="396189" y="469849"/>
                  </a:lnTo>
                  <a:lnTo>
                    <a:pt x="396595" y="476199"/>
                  </a:lnTo>
                  <a:lnTo>
                    <a:pt x="395262" y="474929"/>
                  </a:lnTo>
                  <a:lnTo>
                    <a:pt x="394817" y="473659"/>
                  </a:lnTo>
                  <a:lnTo>
                    <a:pt x="393471" y="469849"/>
                  </a:lnTo>
                  <a:lnTo>
                    <a:pt x="393738" y="468337"/>
                  </a:lnTo>
                  <a:lnTo>
                    <a:pt x="393966" y="467309"/>
                  </a:lnTo>
                  <a:lnTo>
                    <a:pt x="394525" y="464769"/>
                  </a:lnTo>
                  <a:lnTo>
                    <a:pt x="393852" y="463499"/>
                  </a:lnTo>
                  <a:lnTo>
                    <a:pt x="393725" y="464769"/>
                  </a:lnTo>
                  <a:lnTo>
                    <a:pt x="393331" y="466039"/>
                  </a:lnTo>
                  <a:lnTo>
                    <a:pt x="393026" y="467309"/>
                  </a:lnTo>
                  <a:lnTo>
                    <a:pt x="394385" y="459689"/>
                  </a:lnTo>
                  <a:lnTo>
                    <a:pt x="393230" y="459689"/>
                  </a:lnTo>
                  <a:lnTo>
                    <a:pt x="392341" y="464769"/>
                  </a:lnTo>
                  <a:lnTo>
                    <a:pt x="392036" y="467309"/>
                  </a:lnTo>
                  <a:lnTo>
                    <a:pt x="391541" y="466356"/>
                  </a:lnTo>
                  <a:lnTo>
                    <a:pt x="391541" y="491439"/>
                  </a:lnTo>
                  <a:lnTo>
                    <a:pt x="391020" y="490169"/>
                  </a:lnTo>
                  <a:lnTo>
                    <a:pt x="390144" y="487629"/>
                  </a:lnTo>
                  <a:lnTo>
                    <a:pt x="389470" y="487629"/>
                  </a:lnTo>
                  <a:lnTo>
                    <a:pt x="389559" y="488899"/>
                  </a:lnTo>
                  <a:lnTo>
                    <a:pt x="389775" y="488899"/>
                  </a:lnTo>
                  <a:lnTo>
                    <a:pt x="390321" y="491439"/>
                  </a:lnTo>
                  <a:lnTo>
                    <a:pt x="390728" y="493979"/>
                  </a:lnTo>
                  <a:lnTo>
                    <a:pt x="390855" y="499059"/>
                  </a:lnTo>
                  <a:lnTo>
                    <a:pt x="390359" y="501599"/>
                  </a:lnTo>
                  <a:lnTo>
                    <a:pt x="388086" y="501599"/>
                  </a:lnTo>
                  <a:lnTo>
                    <a:pt x="388086" y="502869"/>
                  </a:lnTo>
                  <a:lnTo>
                    <a:pt x="386969" y="504139"/>
                  </a:lnTo>
                  <a:lnTo>
                    <a:pt x="386740" y="504139"/>
                  </a:lnTo>
                  <a:lnTo>
                    <a:pt x="386588" y="502869"/>
                  </a:lnTo>
                  <a:lnTo>
                    <a:pt x="386473" y="501599"/>
                  </a:lnTo>
                  <a:lnTo>
                    <a:pt x="387032" y="502869"/>
                  </a:lnTo>
                  <a:lnTo>
                    <a:pt x="388086" y="502869"/>
                  </a:lnTo>
                  <a:lnTo>
                    <a:pt x="388086" y="501599"/>
                  </a:lnTo>
                  <a:lnTo>
                    <a:pt x="387604" y="501599"/>
                  </a:lnTo>
                  <a:lnTo>
                    <a:pt x="382054" y="490169"/>
                  </a:lnTo>
                  <a:lnTo>
                    <a:pt x="381114" y="487629"/>
                  </a:lnTo>
                  <a:lnTo>
                    <a:pt x="381330" y="486359"/>
                  </a:lnTo>
                  <a:lnTo>
                    <a:pt x="382206" y="481279"/>
                  </a:lnTo>
                  <a:lnTo>
                    <a:pt x="382752" y="480009"/>
                  </a:lnTo>
                  <a:lnTo>
                    <a:pt x="382384" y="480009"/>
                  </a:lnTo>
                  <a:lnTo>
                    <a:pt x="381406" y="482549"/>
                  </a:lnTo>
                  <a:lnTo>
                    <a:pt x="380834" y="483819"/>
                  </a:lnTo>
                  <a:lnTo>
                    <a:pt x="380428" y="486359"/>
                  </a:lnTo>
                  <a:lnTo>
                    <a:pt x="378853" y="485089"/>
                  </a:lnTo>
                  <a:lnTo>
                    <a:pt x="379260" y="483819"/>
                  </a:lnTo>
                  <a:lnTo>
                    <a:pt x="380072" y="481279"/>
                  </a:lnTo>
                  <a:lnTo>
                    <a:pt x="380746" y="477469"/>
                  </a:lnTo>
                  <a:lnTo>
                    <a:pt x="379349" y="480009"/>
                  </a:lnTo>
                  <a:lnTo>
                    <a:pt x="379196" y="481279"/>
                  </a:lnTo>
                  <a:lnTo>
                    <a:pt x="379107" y="483819"/>
                  </a:lnTo>
                  <a:lnTo>
                    <a:pt x="378002" y="482549"/>
                  </a:lnTo>
                  <a:lnTo>
                    <a:pt x="377812" y="481279"/>
                  </a:lnTo>
                  <a:lnTo>
                    <a:pt x="377520" y="479272"/>
                  </a:lnTo>
                  <a:lnTo>
                    <a:pt x="377520" y="492709"/>
                  </a:lnTo>
                  <a:lnTo>
                    <a:pt x="377139" y="492709"/>
                  </a:lnTo>
                  <a:lnTo>
                    <a:pt x="376415" y="491439"/>
                  </a:lnTo>
                  <a:lnTo>
                    <a:pt x="376123" y="488899"/>
                  </a:lnTo>
                  <a:lnTo>
                    <a:pt x="375881" y="487629"/>
                  </a:lnTo>
                  <a:lnTo>
                    <a:pt x="375526" y="488899"/>
                  </a:lnTo>
                  <a:lnTo>
                    <a:pt x="375488" y="491439"/>
                  </a:lnTo>
                  <a:lnTo>
                    <a:pt x="376110" y="491439"/>
                  </a:lnTo>
                  <a:lnTo>
                    <a:pt x="376923" y="494690"/>
                  </a:lnTo>
                  <a:lnTo>
                    <a:pt x="376974" y="496519"/>
                  </a:lnTo>
                  <a:lnTo>
                    <a:pt x="376580" y="499059"/>
                  </a:lnTo>
                  <a:lnTo>
                    <a:pt x="375475" y="501777"/>
                  </a:lnTo>
                  <a:lnTo>
                    <a:pt x="375018" y="502869"/>
                  </a:lnTo>
                  <a:lnTo>
                    <a:pt x="374675" y="504139"/>
                  </a:lnTo>
                  <a:lnTo>
                    <a:pt x="373265" y="504139"/>
                  </a:lnTo>
                  <a:lnTo>
                    <a:pt x="371182" y="501599"/>
                  </a:lnTo>
                  <a:lnTo>
                    <a:pt x="371182" y="505409"/>
                  </a:lnTo>
                  <a:lnTo>
                    <a:pt x="368312" y="507949"/>
                  </a:lnTo>
                  <a:lnTo>
                    <a:pt x="367880" y="502869"/>
                  </a:lnTo>
                  <a:lnTo>
                    <a:pt x="367601" y="500329"/>
                  </a:lnTo>
                  <a:lnTo>
                    <a:pt x="369201" y="502869"/>
                  </a:lnTo>
                  <a:lnTo>
                    <a:pt x="370217" y="504139"/>
                  </a:lnTo>
                  <a:lnTo>
                    <a:pt x="371182" y="505409"/>
                  </a:lnTo>
                  <a:lnTo>
                    <a:pt x="371182" y="501599"/>
                  </a:lnTo>
                  <a:lnTo>
                    <a:pt x="370141" y="500329"/>
                  </a:lnTo>
                  <a:lnTo>
                    <a:pt x="369582" y="499059"/>
                  </a:lnTo>
                  <a:lnTo>
                    <a:pt x="367601" y="493979"/>
                  </a:lnTo>
                  <a:lnTo>
                    <a:pt x="366953" y="492709"/>
                  </a:lnTo>
                  <a:lnTo>
                    <a:pt x="366293" y="491439"/>
                  </a:lnTo>
                  <a:lnTo>
                    <a:pt x="365937" y="490169"/>
                  </a:lnTo>
                  <a:lnTo>
                    <a:pt x="365086" y="487629"/>
                  </a:lnTo>
                  <a:lnTo>
                    <a:pt x="364896" y="487629"/>
                  </a:lnTo>
                  <a:lnTo>
                    <a:pt x="364680" y="486359"/>
                  </a:lnTo>
                  <a:lnTo>
                    <a:pt x="364591" y="485089"/>
                  </a:lnTo>
                  <a:lnTo>
                    <a:pt x="364629" y="483819"/>
                  </a:lnTo>
                  <a:lnTo>
                    <a:pt x="364807" y="482549"/>
                  </a:lnTo>
                  <a:lnTo>
                    <a:pt x="365544" y="477469"/>
                  </a:lnTo>
                  <a:lnTo>
                    <a:pt x="364350" y="480009"/>
                  </a:lnTo>
                  <a:lnTo>
                    <a:pt x="363943" y="481279"/>
                  </a:lnTo>
                  <a:lnTo>
                    <a:pt x="363753" y="482549"/>
                  </a:lnTo>
                  <a:lnTo>
                    <a:pt x="363664" y="481279"/>
                  </a:lnTo>
                  <a:lnTo>
                    <a:pt x="363372" y="475957"/>
                  </a:lnTo>
                  <a:lnTo>
                    <a:pt x="363054" y="471119"/>
                  </a:lnTo>
                  <a:lnTo>
                    <a:pt x="362546" y="466420"/>
                  </a:lnTo>
                  <a:lnTo>
                    <a:pt x="362546" y="482549"/>
                  </a:lnTo>
                  <a:lnTo>
                    <a:pt x="362445" y="485089"/>
                  </a:lnTo>
                  <a:lnTo>
                    <a:pt x="362102" y="483819"/>
                  </a:lnTo>
                  <a:lnTo>
                    <a:pt x="360184" y="481279"/>
                  </a:lnTo>
                  <a:lnTo>
                    <a:pt x="359397" y="482549"/>
                  </a:lnTo>
                  <a:lnTo>
                    <a:pt x="360146" y="482549"/>
                  </a:lnTo>
                  <a:lnTo>
                    <a:pt x="362204" y="487629"/>
                  </a:lnTo>
                  <a:lnTo>
                    <a:pt x="362369" y="487629"/>
                  </a:lnTo>
                  <a:lnTo>
                    <a:pt x="362381" y="490169"/>
                  </a:lnTo>
                  <a:lnTo>
                    <a:pt x="362089" y="492709"/>
                  </a:lnTo>
                  <a:lnTo>
                    <a:pt x="361835" y="495249"/>
                  </a:lnTo>
                  <a:lnTo>
                    <a:pt x="360870" y="499059"/>
                  </a:lnTo>
                  <a:lnTo>
                    <a:pt x="360591" y="502869"/>
                  </a:lnTo>
                  <a:lnTo>
                    <a:pt x="359016" y="506679"/>
                  </a:lnTo>
                  <a:lnTo>
                    <a:pt x="357632" y="506679"/>
                  </a:lnTo>
                  <a:lnTo>
                    <a:pt x="356730" y="504405"/>
                  </a:lnTo>
                  <a:lnTo>
                    <a:pt x="356730" y="509219"/>
                  </a:lnTo>
                  <a:lnTo>
                    <a:pt x="355561" y="510489"/>
                  </a:lnTo>
                  <a:lnTo>
                    <a:pt x="352069" y="513029"/>
                  </a:lnTo>
                  <a:lnTo>
                    <a:pt x="352069" y="510286"/>
                  </a:lnTo>
                  <a:lnTo>
                    <a:pt x="352386" y="509219"/>
                  </a:lnTo>
                  <a:lnTo>
                    <a:pt x="351993" y="509219"/>
                  </a:lnTo>
                  <a:lnTo>
                    <a:pt x="351866" y="505345"/>
                  </a:lnTo>
                  <a:lnTo>
                    <a:pt x="351650" y="501599"/>
                  </a:lnTo>
                  <a:lnTo>
                    <a:pt x="351294" y="497789"/>
                  </a:lnTo>
                  <a:lnTo>
                    <a:pt x="353428" y="502869"/>
                  </a:lnTo>
                  <a:lnTo>
                    <a:pt x="355371" y="507949"/>
                  </a:lnTo>
                  <a:lnTo>
                    <a:pt x="356730" y="509219"/>
                  </a:lnTo>
                  <a:lnTo>
                    <a:pt x="356730" y="504405"/>
                  </a:lnTo>
                  <a:lnTo>
                    <a:pt x="355625" y="501599"/>
                  </a:lnTo>
                  <a:lnTo>
                    <a:pt x="355180" y="500329"/>
                  </a:lnTo>
                  <a:lnTo>
                    <a:pt x="355473" y="499059"/>
                  </a:lnTo>
                  <a:lnTo>
                    <a:pt x="355828" y="497789"/>
                  </a:lnTo>
                  <a:lnTo>
                    <a:pt x="356641" y="495249"/>
                  </a:lnTo>
                  <a:lnTo>
                    <a:pt x="355650" y="495249"/>
                  </a:lnTo>
                  <a:lnTo>
                    <a:pt x="355333" y="496519"/>
                  </a:lnTo>
                  <a:lnTo>
                    <a:pt x="354939" y="496519"/>
                  </a:lnTo>
                  <a:lnTo>
                    <a:pt x="354406" y="497789"/>
                  </a:lnTo>
                  <a:lnTo>
                    <a:pt x="354139" y="499059"/>
                  </a:lnTo>
                  <a:lnTo>
                    <a:pt x="353009" y="496506"/>
                  </a:lnTo>
                  <a:lnTo>
                    <a:pt x="351510" y="491439"/>
                  </a:lnTo>
                  <a:lnTo>
                    <a:pt x="351612" y="490169"/>
                  </a:lnTo>
                  <a:lnTo>
                    <a:pt x="351815" y="487629"/>
                  </a:lnTo>
                  <a:lnTo>
                    <a:pt x="353542" y="482549"/>
                  </a:lnTo>
                  <a:lnTo>
                    <a:pt x="352209" y="482549"/>
                  </a:lnTo>
                  <a:lnTo>
                    <a:pt x="350634" y="490169"/>
                  </a:lnTo>
                  <a:lnTo>
                    <a:pt x="350850" y="487629"/>
                  </a:lnTo>
                  <a:lnTo>
                    <a:pt x="350964" y="486359"/>
                  </a:lnTo>
                  <a:lnTo>
                    <a:pt x="351002" y="485089"/>
                  </a:lnTo>
                  <a:lnTo>
                    <a:pt x="351256" y="483819"/>
                  </a:lnTo>
                  <a:lnTo>
                    <a:pt x="351777" y="482549"/>
                  </a:lnTo>
                  <a:lnTo>
                    <a:pt x="351586" y="481279"/>
                  </a:lnTo>
                  <a:lnTo>
                    <a:pt x="351205" y="481279"/>
                  </a:lnTo>
                  <a:lnTo>
                    <a:pt x="350989" y="482549"/>
                  </a:lnTo>
                  <a:lnTo>
                    <a:pt x="350901" y="476199"/>
                  </a:lnTo>
                  <a:lnTo>
                    <a:pt x="351256" y="476199"/>
                  </a:lnTo>
                  <a:lnTo>
                    <a:pt x="350939" y="474929"/>
                  </a:lnTo>
                  <a:lnTo>
                    <a:pt x="351586" y="473659"/>
                  </a:lnTo>
                  <a:lnTo>
                    <a:pt x="353047" y="471119"/>
                  </a:lnTo>
                  <a:lnTo>
                    <a:pt x="352323" y="471119"/>
                  </a:lnTo>
                  <a:lnTo>
                    <a:pt x="351345" y="472389"/>
                  </a:lnTo>
                  <a:lnTo>
                    <a:pt x="350799" y="473659"/>
                  </a:lnTo>
                  <a:lnTo>
                    <a:pt x="350697" y="471119"/>
                  </a:lnTo>
                  <a:lnTo>
                    <a:pt x="350761" y="469696"/>
                  </a:lnTo>
                  <a:lnTo>
                    <a:pt x="351586" y="468579"/>
                  </a:lnTo>
                  <a:lnTo>
                    <a:pt x="352513" y="467309"/>
                  </a:lnTo>
                  <a:lnTo>
                    <a:pt x="352755" y="466305"/>
                  </a:lnTo>
                  <a:lnTo>
                    <a:pt x="352247" y="466686"/>
                  </a:lnTo>
                  <a:lnTo>
                    <a:pt x="350558" y="468579"/>
                  </a:lnTo>
                  <a:lnTo>
                    <a:pt x="350520" y="467309"/>
                  </a:lnTo>
                  <a:lnTo>
                    <a:pt x="351409" y="467309"/>
                  </a:lnTo>
                  <a:lnTo>
                    <a:pt x="352247" y="466686"/>
                  </a:lnTo>
                  <a:lnTo>
                    <a:pt x="352806" y="466039"/>
                  </a:lnTo>
                  <a:lnTo>
                    <a:pt x="352755" y="466305"/>
                  </a:lnTo>
                  <a:lnTo>
                    <a:pt x="354787" y="464769"/>
                  </a:lnTo>
                  <a:lnTo>
                    <a:pt x="354190" y="463499"/>
                  </a:lnTo>
                  <a:lnTo>
                    <a:pt x="352844" y="464769"/>
                  </a:lnTo>
                  <a:lnTo>
                    <a:pt x="351599" y="466039"/>
                  </a:lnTo>
                  <a:lnTo>
                    <a:pt x="350431" y="466039"/>
                  </a:lnTo>
                  <a:lnTo>
                    <a:pt x="350316" y="464769"/>
                  </a:lnTo>
                  <a:lnTo>
                    <a:pt x="350774" y="464769"/>
                  </a:lnTo>
                  <a:lnTo>
                    <a:pt x="351155" y="463499"/>
                  </a:lnTo>
                  <a:lnTo>
                    <a:pt x="350240" y="464769"/>
                  </a:lnTo>
                  <a:lnTo>
                    <a:pt x="349961" y="461594"/>
                  </a:lnTo>
                  <a:lnTo>
                    <a:pt x="349961" y="481279"/>
                  </a:lnTo>
                  <a:lnTo>
                    <a:pt x="349758" y="483819"/>
                  </a:lnTo>
                  <a:lnTo>
                    <a:pt x="349529" y="483819"/>
                  </a:lnTo>
                  <a:lnTo>
                    <a:pt x="347611" y="480009"/>
                  </a:lnTo>
                  <a:lnTo>
                    <a:pt x="346773" y="481279"/>
                  </a:lnTo>
                  <a:lnTo>
                    <a:pt x="347548" y="481279"/>
                  </a:lnTo>
                  <a:lnTo>
                    <a:pt x="349402" y="485089"/>
                  </a:lnTo>
                  <a:lnTo>
                    <a:pt x="349453" y="488899"/>
                  </a:lnTo>
                  <a:lnTo>
                    <a:pt x="349161" y="490169"/>
                  </a:lnTo>
                  <a:lnTo>
                    <a:pt x="348246" y="497789"/>
                  </a:lnTo>
                  <a:lnTo>
                    <a:pt x="348119" y="497789"/>
                  </a:lnTo>
                  <a:lnTo>
                    <a:pt x="347916" y="496506"/>
                  </a:lnTo>
                  <a:lnTo>
                    <a:pt x="347091" y="493979"/>
                  </a:lnTo>
                  <a:lnTo>
                    <a:pt x="346608" y="493979"/>
                  </a:lnTo>
                  <a:lnTo>
                    <a:pt x="346557" y="495249"/>
                  </a:lnTo>
                  <a:lnTo>
                    <a:pt x="346735" y="495249"/>
                  </a:lnTo>
                  <a:lnTo>
                    <a:pt x="346849" y="500329"/>
                  </a:lnTo>
                  <a:lnTo>
                    <a:pt x="346748" y="501777"/>
                  </a:lnTo>
                  <a:lnTo>
                    <a:pt x="346456" y="502869"/>
                  </a:lnTo>
                  <a:lnTo>
                    <a:pt x="346138" y="505409"/>
                  </a:lnTo>
                  <a:lnTo>
                    <a:pt x="345236" y="507949"/>
                  </a:lnTo>
                  <a:lnTo>
                    <a:pt x="342201" y="507949"/>
                  </a:lnTo>
                  <a:lnTo>
                    <a:pt x="338137" y="496519"/>
                  </a:lnTo>
                  <a:lnTo>
                    <a:pt x="337832" y="493979"/>
                  </a:lnTo>
                  <a:lnTo>
                    <a:pt x="337731" y="492620"/>
                  </a:lnTo>
                  <a:lnTo>
                    <a:pt x="338226" y="491439"/>
                  </a:lnTo>
                  <a:lnTo>
                    <a:pt x="339864" y="487629"/>
                  </a:lnTo>
                  <a:lnTo>
                    <a:pt x="340664" y="486359"/>
                  </a:lnTo>
                  <a:lnTo>
                    <a:pt x="340347" y="485089"/>
                  </a:lnTo>
                  <a:lnTo>
                    <a:pt x="338899" y="487629"/>
                  </a:lnTo>
                  <a:lnTo>
                    <a:pt x="337883" y="490169"/>
                  </a:lnTo>
                  <a:lnTo>
                    <a:pt x="337058" y="491439"/>
                  </a:lnTo>
                  <a:lnTo>
                    <a:pt x="335661" y="490169"/>
                  </a:lnTo>
                  <a:lnTo>
                    <a:pt x="336321" y="488899"/>
                  </a:lnTo>
                  <a:lnTo>
                    <a:pt x="337642" y="486359"/>
                  </a:lnTo>
                  <a:lnTo>
                    <a:pt x="338988" y="482549"/>
                  </a:lnTo>
                  <a:lnTo>
                    <a:pt x="337019" y="485089"/>
                  </a:lnTo>
                  <a:lnTo>
                    <a:pt x="336346" y="487629"/>
                  </a:lnTo>
                  <a:lnTo>
                    <a:pt x="336092" y="488899"/>
                  </a:lnTo>
                  <a:lnTo>
                    <a:pt x="335572" y="488226"/>
                  </a:lnTo>
                  <a:lnTo>
                    <a:pt x="335572" y="495249"/>
                  </a:lnTo>
                  <a:lnTo>
                    <a:pt x="334213" y="496519"/>
                  </a:lnTo>
                  <a:lnTo>
                    <a:pt x="333908" y="495249"/>
                  </a:lnTo>
                  <a:lnTo>
                    <a:pt x="334378" y="493979"/>
                  </a:lnTo>
                  <a:lnTo>
                    <a:pt x="335114" y="492709"/>
                  </a:lnTo>
                  <a:lnTo>
                    <a:pt x="335394" y="495249"/>
                  </a:lnTo>
                  <a:lnTo>
                    <a:pt x="335572" y="495249"/>
                  </a:lnTo>
                  <a:lnTo>
                    <a:pt x="335572" y="488226"/>
                  </a:lnTo>
                  <a:lnTo>
                    <a:pt x="335127" y="487629"/>
                  </a:lnTo>
                  <a:lnTo>
                    <a:pt x="335178" y="481279"/>
                  </a:lnTo>
                  <a:lnTo>
                    <a:pt x="336207" y="480009"/>
                  </a:lnTo>
                  <a:lnTo>
                    <a:pt x="336918" y="478739"/>
                  </a:lnTo>
                  <a:lnTo>
                    <a:pt x="339077" y="474929"/>
                  </a:lnTo>
                  <a:lnTo>
                    <a:pt x="337845" y="474929"/>
                  </a:lnTo>
                  <a:lnTo>
                    <a:pt x="335927" y="478739"/>
                  </a:lnTo>
                  <a:lnTo>
                    <a:pt x="335203" y="478739"/>
                  </a:lnTo>
                  <a:lnTo>
                    <a:pt x="335140" y="477469"/>
                  </a:lnTo>
                  <a:lnTo>
                    <a:pt x="334606" y="473659"/>
                  </a:lnTo>
                  <a:lnTo>
                    <a:pt x="335876" y="472389"/>
                  </a:lnTo>
                  <a:lnTo>
                    <a:pt x="336816" y="471119"/>
                  </a:lnTo>
                  <a:lnTo>
                    <a:pt x="340118" y="468579"/>
                  </a:lnTo>
                  <a:lnTo>
                    <a:pt x="340575" y="467309"/>
                  </a:lnTo>
                  <a:lnTo>
                    <a:pt x="338505" y="468579"/>
                  </a:lnTo>
                  <a:lnTo>
                    <a:pt x="335305" y="471119"/>
                  </a:lnTo>
                  <a:lnTo>
                    <a:pt x="335089" y="471119"/>
                  </a:lnTo>
                  <a:lnTo>
                    <a:pt x="335597" y="469849"/>
                  </a:lnTo>
                  <a:lnTo>
                    <a:pt x="335838" y="468579"/>
                  </a:lnTo>
                  <a:lnTo>
                    <a:pt x="336042" y="468579"/>
                  </a:lnTo>
                  <a:lnTo>
                    <a:pt x="337718" y="466039"/>
                  </a:lnTo>
                  <a:lnTo>
                    <a:pt x="338772" y="464769"/>
                  </a:lnTo>
                  <a:lnTo>
                    <a:pt x="340106" y="464769"/>
                  </a:lnTo>
                  <a:lnTo>
                    <a:pt x="339712" y="463499"/>
                  </a:lnTo>
                  <a:lnTo>
                    <a:pt x="336334" y="466039"/>
                  </a:lnTo>
                  <a:lnTo>
                    <a:pt x="336270" y="465696"/>
                  </a:lnTo>
                  <a:lnTo>
                    <a:pt x="336346" y="462229"/>
                  </a:lnTo>
                  <a:lnTo>
                    <a:pt x="336473" y="460959"/>
                  </a:lnTo>
                  <a:lnTo>
                    <a:pt x="336550" y="457149"/>
                  </a:lnTo>
                  <a:lnTo>
                    <a:pt x="338010" y="457149"/>
                  </a:lnTo>
                  <a:lnTo>
                    <a:pt x="338124" y="455879"/>
                  </a:lnTo>
                  <a:lnTo>
                    <a:pt x="337451" y="455879"/>
                  </a:lnTo>
                  <a:lnTo>
                    <a:pt x="338391" y="454609"/>
                  </a:lnTo>
                  <a:lnTo>
                    <a:pt x="339420" y="453339"/>
                  </a:lnTo>
                  <a:lnTo>
                    <a:pt x="336600" y="454609"/>
                  </a:lnTo>
                  <a:lnTo>
                    <a:pt x="336257" y="453339"/>
                  </a:lnTo>
                  <a:lnTo>
                    <a:pt x="339166" y="450799"/>
                  </a:lnTo>
                  <a:lnTo>
                    <a:pt x="339661" y="449529"/>
                  </a:lnTo>
                  <a:lnTo>
                    <a:pt x="340372" y="450799"/>
                  </a:lnTo>
                  <a:lnTo>
                    <a:pt x="341274" y="452069"/>
                  </a:lnTo>
                  <a:lnTo>
                    <a:pt x="342379" y="453339"/>
                  </a:lnTo>
                  <a:lnTo>
                    <a:pt x="343090" y="460959"/>
                  </a:lnTo>
                  <a:lnTo>
                    <a:pt x="343547" y="466686"/>
                  </a:lnTo>
                  <a:lnTo>
                    <a:pt x="343662" y="472643"/>
                  </a:lnTo>
                  <a:lnTo>
                    <a:pt x="343535" y="502869"/>
                  </a:lnTo>
                  <a:lnTo>
                    <a:pt x="344195" y="505409"/>
                  </a:lnTo>
                  <a:lnTo>
                    <a:pt x="344297" y="491439"/>
                  </a:lnTo>
                  <a:lnTo>
                    <a:pt x="344919" y="486359"/>
                  </a:lnTo>
                  <a:lnTo>
                    <a:pt x="345401" y="471119"/>
                  </a:lnTo>
                  <a:lnTo>
                    <a:pt x="345287" y="465696"/>
                  </a:lnTo>
                  <a:lnTo>
                    <a:pt x="344957" y="460959"/>
                  </a:lnTo>
                  <a:lnTo>
                    <a:pt x="344258" y="454609"/>
                  </a:lnTo>
                  <a:lnTo>
                    <a:pt x="344919" y="454609"/>
                  </a:lnTo>
                  <a:lnTo>
                    <a:pt x="345414" y="455879"/>
                  </a:lnTo>
                  <a:lnTo>
                    <a:pt x="347535" y="455879"/>
                  </a:lnTo>
                  <a:lnTo>
                    <a:pt x="348081" y="454609"/>
                  </a:lnTo>
                  <a:lnTo>
                    <a:pt x="348957" y="460959"/>
                  </a:lnTo>
                  <a:lnTo>
                    <a:pt x="349491" y="466686"/>
                  </a:lnTo>
                  <a:lnTo>
                    <a:pt x="349605" y="468579"/>
                  </a:lnTo>
                  <a:lnTo>
                    <a:pt x="349846" y="473659"/>
                  </a:lnTo>
                  <a:lnTo>
                    <a:pt x="349961" y="481279"/>
                  </a:lnTo>
                  <a:lnTo>
                    <a:pt x="349961" y="461594"/>
                  </a:lnTo>
                  <a:lnTo>
                    <a:pt x="349681" y="458419"/>
                  </a:lnTo>
                  <a:lnTo>
                    <a:pt x="349275" y="455879"/>
                  </a:lnTo>
                  <a:lnTo>
                    <a:pt x="349910" y="455879"/>
                  </a:lnTo>
                  <a:lnTo>
                    <a:pt x="349948" y="454609"/>
                  </a:lnTo>
                  <a:lnTo>
                    <a:pt x="349148" y="455879"/>
                  </a:lnTo>
                  <a:lnTo>
                    <a:pt x="349516" y="454609"/>
                  </a:lnTo>
                  <a:lnTo>
                    <a:pt x="349948" y="454609"/>
                  </a:lnTo>
                  <a:lnTo>
                    <a:pt x="350354" y="453339"/>
                  </a:lnTo>
                  <a:lnTo>
                    <a:pt x="351815" y="453339"/>
                  </a:lnTo>
                  <a:lnTo>
                    <a:pt x="352894" y="452069"/>
                  </a:lnTo>
                  <a:lnTo>
                    <a:pt x="353872" y="450799"/>
                  </a:lnTo>
                  <a:lnTo>
                    <a:pt x="354977" y="459689"/>
                  </a:lnTo>
                  <a:lnTo>
                    <a:pt x="355904" y="467309"/>
                  </a:lnTo>
                  <a:lnTo>
                    <a:pt x="356438" y="485089"/>
                  </a:lnTo>
                  <a:lnTo>
                    <a:pt x="357136" y="488899"/>
                  </a:lnTo>
                  <a:lnTo>
                    <a:pt x="357632" y="497789"/>
                  </a:lnTo>
                  <a:lnTo>
                    <a:pt x="357314" y="500329"/>
                  </a:lnTo>
                  <a:lnTo>
                    <a:pt x="357187" y="501777"/>
                  </a:lnTo>
                  <a:lnTo>
                    <a:pt x="358101" y="505409"/>
                  </a:lnTo>
                  <a:lnTo>
                    <a:pt x="358495" y="501777"/>
                  </a:lnTo>
                  <a:lnTo>
                    <a:pt x="358432" y="500329"/>
                  </a:lnTo>
                  <a:lnTo>
                    <a:pt x="358355" y="499059"/>
                  </a:lnTo>
                  <a:lnTo>
                    <a:pt x="358241" y="496506"/>
                  </a:lnTo>
                  <a:lnTo>
                    <a:pt x="358127" y="492620"/>
                  </a:lnTo>
                  <a:lnTo>
                    <a:pt x="358013" y="486359"/>
                  </a:lnTo>
                  <a:lnTo>
                    <a:pt x="357784" y="477469"/>
                  </a:lnTo>
                  <a:lnTo>
                    <a:pt x="357670" y="467309"/>
                  </a:lnTo>
                  <a:lnTo>
                    <a:pt x="357606" y="465696"/>
                  </a:lnTo>
                  <a:lnTo>
                    <a:pt x="356654" y="458190"/>
                  </a:lnTo>
                  <a:lnTo>
                    <a:pt x="355447" y="450799"/>
                  </a:lnTo>
                  <a:lnTo>
                    <a:pt x="355244" y="449529"/>
                  </a:lnTo>
                  <a:lnTo>
                    <a:pt x="356374" y="446989"/>
                  </a:lnTo>
                  <a:lnTo>
                    <a:pt x="356933" y="445719"/>
                  </a:lnTo>
                  <a:lnTo>
                    <a:pt x="357339" y="444449"/>
                  </a:lnTo>
                  <a:lnTo>
                    <a:pt x="358292" y="446989"/>
                  </a:lnTo>
                  <a:lnTo>
                    <a:pt x="359003" y="451053"/>
                  </a:lnTo>
                  <a:lnTo>
                    <a:pt x="360641" y="459689"/>
                  </a:lnTo>
                  <a:lnTo>
                    <a:pt x="361543" y="466039"/>
                  </a:lnTo>
                  <a:lnTo>
                    <a:pt x="362356" y="476199"/>
                  </a:lnTo>
                  <a:lnTo>
                    <a:pt x="362483" y="478739"/>
                  </a:lnTo>
                  <a:lnTo>
                    <a:pt x="362546" y="482549"/>
                  </a:lnTo>
                  <a:lnTo>
                    <a:pt x="362546" y="466420"/>
                  </a:lnTo>
                  <a:lnTo>
                    <a:pt x="362369" y="464769"/>
                  </a:lnTo>
                  <a:lnTo>
                    <a:pt x="363296" y="463499"/>
                  </a:lnTo>
                  <a:lnTo>
                    <a:pt x="365150" y="460959"/>
                  </a:lnTo>
                  <a:lnTo>
                    <a:pt x="365379" y="459689"/>
                  </a:lnTo>
                  <a:lnTo>
                    <a:pt x="364032" y="460959"/>
                  </a:lnTo>
                  <a:lnTo>
                    <a:pt x="362178" y="463499"/>
                  </a:lnTo>
                  <a:lnTo>
                    <a:pt x="361594" y="458419"/>
                  </a:lnTo>
                  <a:lnTo>
                    <a:pt x="360705" y="454304"/>
                  </a:lnTo>
                  <a:lnTo>
                    <a:pt x="359727" y="449529"/>
                  </a:lnTo>
                  <a:lnTo>
                    <a:pt x="359562" y="449529"/>
                  </a:lnTo>
                  <a:lnTo>
                    <a:pt x="359473" y="448259"/>
                  </a:lnTo>
                  <a:lnTo>
                    <a:pt x="360057" y="448259"/>
                  </a:lnTo>
                  <a:lnTo>
                    <a:pt x="360718" y="446989"/>
                  </a:lnTo>
                  <a:lnTo>
                    <a:pt x="362178" y="448259"/>
                  </a:lnTo>
                  <a:lnTo>
                    <a:pt x="363867" y="449529"/>
                  </a:lnTo>
                  <a:lnTo>
                    <a:pt x="366014" y="450799"/>
                  </a:lnTo>
                  <a:lnTo>
                    <a:pt x="367385" y="457009"/>
                  </a:lnTo>
                  <a:lnTo>
                    <a:pt x="368744" y="464769"/>
                  </a:lnTo>
                  <a:lnTo>
                    <a:pt x="370509" y="481279"/>
                  </a:lnTo>
                  <a:lnTo>
                    <a:pt x="371398" y="486359"/>
                  </a:lnTo>
                  <a:lnTo>
                    <a:pt x="372198" y="492709"/>
                  </a:lnTo>
                  <a:lnTo>
                    <a:pt x="372706" y="497789"/>
                  </a:lnTo>
                  <a:lnTo>
                    <a:pt x="373672" y="500329"/>
                  </a:lnTo>
                  <a:lnTo>
                    <a:pt x="373176" y="497789"/>
                  </a:lnTo>
                  <a:lnTo>
                    <a:pt x="372948" y="493979"/>
                  </a:lnTo>
                  <a:lnTo>
                    <a:pt x="371932" y="482549"/>
                  </a:lnTo>
                  <a:lnTo>
                    <a:pt x="370484" y="463499"/>
                  </a:lnTo>
                  <a:lnTo>
                    <a:pt x="369201" y="457009"/>
                  </a:lnTo>
                  <a:lnTo>
                    <a:pt x="367830" y="450799"/>
                  </a:lnTo>
                  <a:lnTo>
                    <a:pt x="370878" y="450799"/>
                  </a:lnTo>
                  <a:lnTo>
                    <a:pt x="371322" y="449529"/>
                  </a:lnTo>
                  <a:lnTo>
                    <a:pt x="372567" y="454609"/>
                  </a:lnTo>
                  <a:lnTo>
                    <a:pt x="373608" y="459689"/>
                  </a:lnTo>
                  <a:lnTo>
                    <a:pt x="374446" y="464769"/>
                  </a:lnTo>
                  <a:lnTo>
                    <a:pt x="374446" y="466305"/>
                  </a:lnTo>
                  <a:lnTo>
                    <a:pt x="374764" y="467309"/>
                  </a:lnTo>
                  <a:lnTo>
                    <a:pt x="374815" y="467829"/>
                  </a:lnTo>
                  <a:lnTo>
                    <a:pt x="374929" y="471119"/>
                  </a:lnTo>
                  <a:lnTo>
                    <a:pt x="375399" y="472389"/>
                  </a:lnTo>
                  <a:lnTo>
                    <a:pt x="375589" y="473659"/>
                  </a:lnTo>
                  <a:lnTo>
                    <a:pt x="375742" y="473659"/>
                  </a:lnTo>
                  <a:lnTo>
                    <a:pt x="375843" y="474929"/>
                  </a:lnTo>
                  <a:lnTo>
                    <a:pt x="376135" y="476199"/>
                  </a:lnTo>
                  <a:lnTo>
                    <a:pt x="376301" y="478739"/>
                  </a:lnTo>
                  <a:lnTo>
                    <a:pt x="376440" y="480009"/>
                  </a:lnTo>
                  <a:lnTo>
                    <a:pt x="376491" y="481279"/>
                  </a:lnTo>
                  <a:lnTo>
                    <a:pt x="376097" y="481279"/>
                  </a:lnTo>
                  <a:lnTo>
                    <a:pt x="374002" y="477469"/>
                  </a:lnTo>
                  <a:lnTo>
                    <a:pt x="373253" y="478739"/>
                  </a:lnTo>
                  <a:lnTo>
                    <a:pt x="374078" y="478739"/>
                  </a:lnTo>
                  <a:lnTo>
                    <a:pt x="376301" y="482549"/>
                  </a:lnTo>
                  <a:lnTo>
                    <a:pt x="376516" y="483819"/>
                  </a:lnTo>
                  <a:lnTo>
                    <a:pt x="376618" y="485089"/>
                  </a:lnTo>
                  <a:lnTo>
                    <a:pt x="377469" y="491439"/>
                  </a:lnTo>
                  <a:lnTo>
                    <a:pt x="377520" y="492709"/>
                  </a:lnTo>
                  <a:lnTo>
                    <a:pt x="377520" y="479272"/>
                  </a:lnTo>
                  <a:lnTo>
                    <a:pt x="377075" y="476199"/>
                  </a:lnTo>
                  <a:lnTo>
                    <a:pt x="377723" y="474929"/>
                  </a:lnTo>
                  <a:lnTo>
                    <a:pt x="379590" y="469849"/>
                  </a:lnTo>
                  <a:lnTo>
                    <a:pt x="379018" y="468579"/>
                  </a:lnTo>
                  <a:lnTo>
                    <a:pt x="378828" y="469849"/>
                  </a:lnTo>
                  <a:lnTo>
                    <a:pt x="377647" y="472389"/>
                  </a:lnTo>
                  <a:lnTo>
                    <a:pt x="376948" y="473659"/>
                  </a:lnTo>
                  <a:lnTo>
                    <a:pt x="376428" y="469849"/>
                  </a:lnTo>
                  <a:lnTo>
                    <a:pt x="376123" y="468579"/>
                  </a:lnTo>
                  <a:lnTo>
                    <a:pt x="376237" y="467309"/>
                  </a:lnTo>
                  <a:lnTo>
                    <a:pt x="377037" y="466039"/>
                  </a:lnTo>
                  <a:lnTo>
                    <a:pt x="379514" y="463499"/>
                  </a:lnTo>
                  <a:lnTo>
                    <a:pt x="379653" y="460959"/>
                  </a:lnTo>
                  <a:lnTo>
                    <a:pt x="378117" y="463499"/>
                  </a:lnTo>
                  <a:lnTo>
                    <a:pt x="375843" y="466039"/>
                  </a:lnTo>
                  <a:lnTo>
                    <a:pt x="375526" y="464769"/>
                  </a:lnTo>
                  <a:lnTo>
                    <a:pt x="375602" y="463499"/>
                  </a:lnTo>
                  <a:lnTo>
                    <a:pt x="376275" y="462229"/>
                  </a:lnTo>
                  <a:lnTo>
                    <a:pt x="376897" y="460959"/>
                  </a:lnTo>
                  <a:lnTo>
                    <a:pt x="377786" y="459613"/>
                  </a:lnTo>
                  <a:lnTo>
                    <a:pt x="378777" y="458419"/>
                  </a:lnTo>
                  <a:lnTo>
                    <a:pt x="378371" y="458419"/>
                  </a:lnTo>
                  <a:lnTo>
                    <a:pt x="375615" y="460959"/>
                  </a:lnTo>
                  <a:lnTo>
                    <a:pt x="375246" y="459689"/>
                  </a:lnTo>
                  <a:lnTo>
                    <a:pt x="374853" y="454571"/>
                  </a:lnTo>
                  <a:lnTo>
                    <a:pt x="374611" y="453339"/>
                  </a:lnTo>
                  <a:lnTo>
                    <a:pt x="374396" y="452069"/>
                  </a:lnTo>
                  <a:lnTo>
                    <a:pt x="375716" y="452069"/>
                  </a:lnTo>
                  <a:lnTo>
                    <a:pt x="375615" y="450799"/>
                  </a:lnTo>
                  <a:lnTo>
                    <a:pt x="375018" y="450799"/>
                  </a:lnTo>
                  <a:lnTo>
                    <a:pt x="375704" y="449529"/>
                  </a:lnTo>
                  <a:lnTo>
                    <a:pt x="376453" y="448259"/>
                  </a:lnTo>
                  <a:lnTo>
                    <a:pt x="374142" y="449529"/>
                  </a:lnTo>
                  <a:lnTo>
                    <a:pt x="373443" y="448259"/>
                  </a:lnTo>
                  <a:lnTo>
                    <a:pt x="376758" y="444449"/>
                  </a:lnTo>
                  <a:lnTo>
                    <a:pt x="375932" y="443306"/>
                  </a:lnTo>
                  <a:lnTo>
                    <a:pt x="375412" y="444449"/>
                  </a:lnTo>
                  <a:lnTo>
                    <a:pt x="375843" y="443179"/>
                  </a:lnTo>
                  <a:lnTo>
                    <a:pt x="375932" y="443306"/>
                  </a:lnTo>
                  <a:lnTo>
                    <a:pt x="375983" y="443179"/>
                  </a:lnTo>
                  <a:lnTo>
                    <a:pt x="376389" y="441909"/>
                  </a:lnTo>
                  <a:lnTo>
                    <a:pt x="376694" y="440639"/>
                  </a:lnTo>
                  <a:lnTo>
                    <a:pt x="376897" y="439369"/>
                  </a:lnTo>
                  <a:lnTo>
                    <a:pt x="380771" y="453339"/>
                  </a:lnTo>
                  <a:lnTo>
                    <a:pt x="382549" y="460959"/>
                  </a:lnTo>
                  <a:lnTo>
                    <a:pt x="383857" y="469849"/>
                  </a:lnTo>
                  <a:lnTo>
                    <a:pt x="386016" y="483819"/>
                  </a:lnTo>
                  <a:lnTo>
                    <a:pt x="388493" y="497789"/>
                  </a:lnTo>
                  <a:lnTo>
                    <a:pt x="388950" y="499059"/>
                  </a:lnTo>
                  <a:lnTo>
                    <a:pt x="389293" y="497789"/>
                  </a:lnTo>
                  <a:lnTo>
                    <a:pt x="388658" y="495249"/>
                  </a:lnTo>
                  <a:lnTo>
                    <a:pt x="388264" y="491439"/>
                  </a:lnTo>
                  <a:lnTo>
                    <a:pt x="387210" y="483819"/>
                  </a:lnTo>
                  <a:lnTo>
                    <a:pt x="386613" y="480009"/>
                  </a:lnTo>
                  <a:lnTo>
                    <a:pt x="384162" y="460959"/>
                  </a:lnTo>
                  <a:lnTo>
                    <a:pt x="382333" y="453339"/>
                  </a:lnTo>
                  <a:lnTo>
                    <a:pt x="379526" y="443179"/>
                  </a:lnTo>
                  <a:lnTo>
                    <a:pt x="378561" y="439369"/>
                  </a:lnTo>
                  <a:lnTo>
                    <a:pt x="377494" y="435559"/>
                  </a:lnTo>
                  <a:lnTo>
                    <a:pt x="378637" y="436829"/>
                  </a:lnTo>
                  <a:lnTo>
                    <a:pt x="379945" y="438099"/>
                  </a:lnTo>
                  <a:lnTo>
                    <a:pt x="390690" y="477469"/>
                  </a:lnTo>
                  <a:lnTo>
                    <a:pt x="390080" y="476199"/>
                  </a:lnTo>
                  <a:lnTo>
                    <a:pt x="388188" y="473659"/>
                  </a:lnTo>
                  <a:lnTo>
                    <a:pt x="387502" y="474929"/>
                  </a:lnTo>
                  <a:lnTo>
                    <a:pt x="388340" y="474929"/>
                  </a:lnTo>
                  <a:lnTo>
                    <a:pt x="390588" y="478739"/>
                  </a:lnTo>
                  <a:lnTo>
                    <a:pt x="390829" y="478739"/>
                  </a:lnTo>
                  <a:lnTo>
                    <a:pt x="391096" y="481279"/>
                  </a:lnTo>
                  <a:lnTo>
                    <a:pt x="391248" y="485089"/>
                  </a:lnTo>
                  <a:lnTo>
                    <a:pt x="391477" y="488899"/>
                  </a:lnTo>
                  <a:lnTo>
                    <a:pt x="391541" y="491439"/>
                  </a:lnTo>
                  <a:lnTo>
                    <a:pt x="391541" y="466356"/>
                  </a:lnTo>
                  <a:lnTo>
                    <a:pt x="391375" y="466039"/>
                  </a:lnTo>
                  <a:lnTo>
                    <a:pt x="390550" y="462229"/>
                  </a:lnTo>
                  <a:lnTo>
                    <a:pt x="390791" y="462229"/>
                  </a:lnTo>
                  <a:lnTo>
                    <a:pt x="391375" y="460959"/>
                  </a:lnTo>
                  <a:lnTo>
                    <a:pt x="393941" y="454609"/>
                  </a:lnTo>
                  <a:lnTo>
                    <a:pt x="393687" y="453339"/>
                  </a:lnTo>
                  <a:lnTo>
                    <a:pt x="392341" y="455879"/>
                  </a:lnTo>
                  <a:lnTo>
                    <a:pt x="391172" y="458419"/>
                  </a:lnTo>
                  <a:lnTo>
                    <a:pt x="390105" y="460959"/>
                  </a:lnTo>
                  <a:lnTo>
                    <a:pt x="388912" y="460959"/>
                  </a:lnTo>
                  <a:lnTo>
                    <a:pt x="390334" y="458419"/>
                  </a:lnTo>
                  <a:lnTo>
                    <a:pt x="393192" y="453339"/>
                  </a:lnTo>
                  <a:lnTo>
                    <a:pt x="392201" y="453339"/>
                  </a:lnTo>
                  <a:lnTo>
                    <a:pt x="391109" y="454609"/>
                  </a:lnTo>
                  <a:lnTo>
                    <a:pt x="390309" y="457149"/>
                  </a:lnTo>
                  <a:lnTo>
                    <a:pt x="389394" y="458419"/>
                  </a:lnTo>
                  <a:lnTo>
                    <a:pt x="387794" y="455879"/>
                  </a:lnTo>
                  <a:lnTo>
                    <a:pt x="388416" y="455320"/>
                  </a:lnTo>
                  <a:lnTo>
                    <a:pt x="388112" y="454609"/>
                  </a:lnTo>
                  <a:lnTo>
                    <a:pt x="386626" y="449529"/>
                  </a:lnTo>
                  <a:lnTo>
                    <a:pt x="386156" y="448259"/>
                  </a:lnTo>
                  <a:lnTo>
                    <a:pt x="385622" y="446989"/>
                  </a:lnTo>
                  <a:lnTo>
                    <a:pt x="386842" y="445719"/>
                  </a:lnTo>
                  <a:lnTo>
                    <a:pt x="386473" y="444449"/>
                  </a:lnTo>
                  <a:lnTo>
                    <a:pt x="386181" y="444957"/>
                  </a:lnTo>
                  <a:lnTo>
                    <a:pt x="385927" y="445719"/>
                  </a:lnTo>
                  <a:lnTo>
                    <a:pt x="385749" y="445719"/>
                  </a:lnTo>
                  <a:lnTo>
                    <a:pt x="386181" y="444957"/>
                  </a:lnTo>
                  <a:lnTo>
                    <a:pt x="386359" y="444449"/>
                  </a:lnTo>
                  <a:lnTo>
                    <a:pt x="386791" y="443179"/>
                  </a:lnTo>
                  <a:lnTo>
                    <a:pt x="384987" y="444449"/>
                  </a:lnTo>
                  <a:lnTo>
                    <a:pt x="384238" y="443179"/>
                  </a:lnTo>
                  <a:lnTo>
                    <a:pt x="385102" y="441909"/>
                  </a:lnTo>
                  <a:lnTo>
                    <a:pt x="385508" y="440639"/>
                  </a:lnTo>
                  <a:lnTo>
                    <a:pt x="388683" y="440639"/>
                  </a:lnTo>
                  <a:lnTo>
                    <a:pt x="392214" y="446989"/>
                  </a:lnTo>
                  <a:lnTo>
                    <a:pt x="395516" y="454609"/>
                  </a:lnTo>
                  <a:lnTo>
                    <a:pt x="398754" y="463499"/>
                  </a:lnTo>
                  <a:lnTo>
                    <a:pt x="399491" y="463499"/>
                  </a:lnTo>
                  <a:lnTo>
                    <a:pt x="401942" y="471119"/>
                  </a:lnTo>
                  <a:lnTo>
                    <a:pt x="403821" y="474929"/>
                  </a:lnTo>
                  <a:lnTo>
                    <a:pt x="406755" y="482549"/>
                  </a:lnTo>
                  <a:lnTo>
                    <a:pt x="407974" y="487629"/>
                  </a:lnTo>
                  <a:lnTo>
                    <a:pt x="410006" y="490169"/>
                  </a:lnTo>
                  <a:lnTo>
                    <a:pt x="409092" y="486359"/>
                  </a:lnTo>
                  <a:lnTo>
                    <a:pt x="407784" y="483819"/>
                  </a:lnTo>
                  <a:lnTo>
                    <a:pt x="405015" y="475957"/>
                  </a:lnTo>
                  <a:lnTo>
                    <a:pt x="403402" y="471119"/>
                  </a:lnTo>
                  <a:lnTo>
                    <a:pt x="396976" y="453339"/>
                  </a:lnTo>
                  <a:lnTo>
                    <a:pt x="390359" y="440639"/>
                  </a:lnTo>
                  <a:lnTo>
                    <a:pt x="392899" y="440639"/>
                  </a:lnTo>
                  <a:lnTo>
                    <a:pt x="393458" y="439369"/>
                  </a:lnTo>
                  <a:lnTo>
                    <a:pt x="393585" y="439369"/>
                  </a:lnTo>
                  <a:lnTo>
                    <a:pt x="397078" y="445719"/>
                  </a:lnTo>
                  <a:lnTo>
                    <a:pt x="400126" y="452069"/>
                  </a:lnTo>
                  <a:lnTo>
                    <a:pt x="404368" y="462229"/>
                  </a:lnTo>
                  <a:lnTo>
                    <a:pt x="405993" y="466039"/>
                  </a:lnTo>
                  <a:lnTo>
                    <a:pt x="407162" y="469849"/>
                  </a:lnTo>
                  <a:lnTo>
                    <a:pt x="406336" y="468579"/>
                  </a:lnTo>
                  <a:lnTo>
                    <a:pt x="404088" y="467309"/>
                  </a:lnTo>
                  <a:lnTo>
                    <a:pt x="403542" y="468579"/>
                  </a:lnTo>
                  <a:lnTo>
                    <a:pt x="404469" y="468579"/>
                  </a:lnTo>
                  <a:lnTo>
                    <a:pt x="407670" y="472389"/>
                  </a:lnTo>
                  <a:lnTo>
                    <a:pt x="408076" y="472389"/>
                  </a:lnTo>
                  <a:lnTo>
                    <a:pt x="408940" y="474929"/>
                  </a:lnTo>
                  <a:lnTo>
                    <a:pt x="410121" y="480009"/>
                  </a:lnTo>
                  <a:lnTo>
                    <a:pt x="410641" y="485089"/>
                  </a:lnTo>
                  <a:lnTo>
                    <a:pt x="411518" y="487629"/>
                  </a:lnTo>
                  <a:lnTo>
                    <a:pt x="411518" y="473748"/>
                  </a:lnTo>
                  <a:lnTo>
                    <a:pt x="411137" y="467309"/>
                  </a:lnTo>
                  <a:lnTo>
                    <a:pt x="411111" y="465696"/>
                  </a:lnTo>
                  <a:lnTo>
                    <a:pt x="411238" y="464769"/>
                  </a:lnTo>
                  <a:lnTo>
                    <a:pt x="410845" y="464769"/>
                  </a:lnTo>
                  <a:lnTo>
                    <a:pt x="410718" y="465696"/>
                  </a:lnTo>
                  <a:lnTo>
                    <a:pt x="410603" y="471119"/>
                  </a:lnTo>
                  <a:lnTo>
                    <a:pt x="410692" y="472389"/>
                  </a:lnTo>
                  <a:lnTo>
                    <a:pt x="408698" y="469849"/>
                  </a:lnTo>
                  <a:lnTo>
                    <a:pt x="408571" y="469849"/>
                  </a:lnTo>
                  <a:lnTo>
                    <a:pt x="408228" y="468579"/>
                  </a:lnTo>
                  <a:lnTo>
                    <a:pt x="407631" y="467309"/>
                  </a:lnTo>
                  <a:lnTo>
                    <a:pt x="407250" y="466039"/>
                  </a:lnTo>
                  <a:lnTo>
                    <a:pt x="405676" y="462229"/>
                  </a:lnTo>
                  <a:lnTo>
                    <a:pt x="405803" y="460959"/>
                  </a:lnTo>
                  <a:lnTo>
                    <a:pt x="406196" y="457149"/>
                  </a:lnTo>
                  <a:lnTo>
                    <a:pt x="405447" y="457149"/>
                  </a:lnTo>
                  <a:lnTo>
                    <a:pt x="405269" y="458190"/>
                  </a:lnTo>
                  <a:lnTo>
                    <a:pt x="405142" y="459689"/>
                  </a:lnTo>
                  <a:lnTo>
                    <a:pt x="404990" y="460959"/>
                  </a:lnTo>
                  <a:lnTo>
                    <a:pt x="404241" y="459613"/>
                  </a:lnTo>
                  <a:lnTo>
                    <a:pt x="402869" y="456133"/>
                  </a:lnTo>
                  <a:lnTo>
                    <a:pt x="402958" y="455320"/>
                  </a:lnTo>
                  <a:lnTo>
                    <a:pt x="403186" y="454609"/>
                  </a:lnTo>
                  <a:lnTo>
                    <a:pt x="404469" y="450799"/>
                  </a:lnTo>
                  <a:lnTo>
                    <a:pt x="404152" y="449529"/>
                  </a:lnTo>
                  <a:lnTo>
                    <a:pt x="402094" y="454609"/>
                  </a:lnTo>
                  <a:lnTo>
                    <a:pt x="400926" y="452069"/>
                  </a:lnTo>
                  <a:lnTo>
                    <a:pt x="401040" y="450799"/>
                  </a:lnTo>
                  <a:lnTo>
                    <a:pt x="401396" y="449529"/>
                  </a:lnTo>
                  <a:lnTo>
                    <a:pt x="401942" y="448259"/>
                  </a:lnTo>
                  <a:lnTo>
                    <a:pt x="402691" y="446989"/>
                  </a:lnTo>
                  <a:lnTo>
                    <a:pt x="402196" y="446989"/>
                  </a:lnTo>
                  <a:lnTo>
                    <a:pt x="400177" y="449529"/>
                  </a:lnTo>
                  <a:lnTo>
                    <a:pt x="399580" y="448259"/>
                  </a:lnTo>
                  <a:lnTo>
                    <a:pt x="397891" y="443179"/>
                  </a:lnTo>
                  <a:lnTo>
                    <a:pt x="397383" y="443179"/>
                  </a:lnTo>
                  <a:lnTo>
                    <a:pt x="396798" y="440639"/>
                  </a:lnTo>
                  <a:lnTo>
                    <a:pt x="397027" y="439369"/>
                  </a:lnTo>
                  <a:lnTo>
                    <a:pt x="397764" y="436829"/>
                  </a:lnTo>
                  <a:lnTo>
                    <a:pt x="396074" y="439369"/>
                  </a:lnTo>
                  <a:lnTo>
                    <a:pt x="394893" y="438099"/>
                  </a:lnTo>
                  <a:lnTo>
                    <a:pt x="395681" y="436829"/>
                  </a:lnTo>
                  <a:lnTo>
                    <a:pt x="396468" y="435559"/>
                  </a:lnTo>
                  <a:lnTo>
                    <a:pt x="397268" y="434289"/>
                  </a:lnTo>
                  <a:lnTo>
                    <a:pt x="396087" y="433019"/>
                  </a:lnTo>
                  <a:lnTo>
                    <a:pt x="395046" y="435559"/>
                  </a:lnTo>
                  <a:lnTo>
                    <a:pt x="394804" y="435559"/>
                  </a:lnTo>
                  <a:lnTo>
                    <a:pt x="396417" y="430479"/>
                  </a:lnTo>
                  <a:lnTo>
                    <a:pt x="395236" y="430479"/>
                  </a:lnTo>
                  <a:lnTo>
                    <a:pt x="395262" y="429209"/>
                  </a:lnTo>
                  <a:lnTo>
                    <a:pt x="395109" y="427939"/>
                  </a:lnTo>
                  <a:lnTo>
                    <a:pt x="394766" y="426669"/>
                  </a:lnTo>
                  <a:lnTo>
                    <a:pt x="395351" y="426669"/>
                  </a:lnTo>
                  <a:lnTo>
                    <a:pt x="398386" y="431749"/>
                  </a:lnTo>
                  <a:lnTo>
                    <a:pt x="403390" y="441909"/>
                  </a:lnTo>
                  <a:lnTo>
                    <a:pt x="406971" y="448259"/>
                  </a:lnTo>
                  <a:lnTo>
                    <a:pt x="409867" y="455879"/>
                  </a:lnTo>
                  <a:lnTo>
                    <a:pt x="416013" y="469849"/>
                  </a:lnTo>
                  <a:lnTo>
                    <a:pt x="419747" y="478739"/>
                  </a:lnTo>
                  <a:lnTo>
                    <a:pt x="421665" y="482549"/>
                  </a:lnTo>
                  <a:lnTo>
                    <a:pt x="422719" y="482549"/>
                  </a:lnTo>
                  <a:lnTo>
                    <a:pt x="421297" y="480009"/>
                  </a:lnTo>
                  <a:lnTo>
                    <a:pt x="420116" y="477469"/>
                  </a:lnTo>
                  <a:lnTo>
                    <a:pt x="417106" y="469696"/>
                  </a:lnTo>
                  <a:lnTo>
                    <a:pt x="415404" y="464769"/>
                  </a:lnTo>
                  <a:lnTo>
                    <a:pt x="408368" y="446989"/>
                  </a:lnTo>
                  <a:lnTo>
                    <a:pt x="404698" y="440639"/>
                  </a:lnTo>
                  <a:lnTo>
                    <a:pt x="399999" y="431749"/>
                  </a:lnTo>
                  <a:lnTo>
                    <a:pt x="398881" y="430479"/>
                  </a:lnTo>
                  <a:lnTo>
                    <a:pt x="397725" y="427939"/>
                  </a:lnTo>
                  <a:lnTo>
                    <a:pt x="398703" y="427939"/>
                  </a:lnTo>
                  <a:lnTo>
                    <a:pt x="399694" y="429209"/>
                  </a:lnTo>
                  <a:lnTo>
                    <a:pt x="400710" y="429209"/>
                  </a:lnTo>
                  <a:lnTo>
                    <a:pt x="416064" y="455879"/>
                  </a:lnTo>
                  <a:lnTo>
                    <a:pt x="418312" y="460959"/>
                  </a:lnTo>
                  <a:lnTo>
                    <a:pt x="419239" y="463499"/>
                  </a:lnTo>
                  <a:lnTo>
                    <a:pt x="418363" y="462229"/>
                  </a:lnTo>
                  <a:lnTo>
                    <a:pt x="416052" y="460959"/>
                  </a:lnTo>
                  <a:lnTo>
                    <a:pt x="415556" y="462229"/>
                  </a:lnTo>
                  <a:lnTo>
                    <a:pt x="416509" y="462229"/>
                  </a:lnTo>
                  <a:lnTo>
                    <a:pt x="419531" y="464769"/>
                  </a:lnTo>
                  <a:lnTo>
                    <a:pt x="419976" y="466039"/>
                  </a:lnTo>
                  <a:lnTo>
                    <a:pt x="421157" y="468579"/>
                  </a:lnTo>
                  <a:lnTo>
                    <a:pt x="423049" y="474929"/>
                  </a:lnTo>
                  <a:lnTo>
                    <a:pt x="422173" y="473659"/>
                  </a:lnTo>
                  <a:lnTo>
                    <a:pt x="420801" y="472389"/>
                  </a:lnTo>
                  <a:lnTo>
                    <a:pt x="420293" y="472389"/>
                  </a:lnTo>
                  <a:lnTo>
                    <a:pt x="420484" y="473659"/>
                  </a:lnTo>
                  <a:lnTo>
                    <a:pt x="420801" y="473659"/>
                  </a:lnTo>
                  <a:lnTo>
                    <a:pt x="421817" y="474929"/>
                  </a:lnTo>
                  <a:lnTo>
                    <a:pt x="423100" y="478739"/>
                  </a:lnTo>
                  <a:lnTo>
                    <a:pt x="423697" y="481279"/>
                  </a:lnTo>
                  <a:lnTo>
                    <a:pt x="424383" y="483819"/>
                  </a:lnTo>
                  <a:lnTo>
                    <a:pt x="424459" y="485089"/>
                  </a:lnTo>
                  <a:lnTo>
                    <a:pt x="424459" y="466534"/>
                  </a:lnTo>
                  <a:lnTo>
                    <a:pt x="423240" y="463499"/>
                  </a:lnTo>
                  <a:lnTo>
                    <a:pt x="422554" y="460959"/>
                  </a:lnTo>
                  <a:lnTo>
                    <a:pt x="421982" y="458190"/>
                  </a:lnTo>
                  <a:lnTo>
                    <a:pt x="420966" y="455879"/>
                  </a:lnTo>
                  <a:lnTo>
                    <a:pt x="420319" y="455879"/>
                  </a:lnTo>
                  <a:lnTo>
                    <a:pt x="420611" y="457009"/>
                  </a:lnTo>
                  <a:lnTo>
                    <a:pt x="422338" y="463499"/>
                  </a:lnTo>
                  <a:lnTo>
                    <a:pt x="420382" y="462229"/>
                  </a:lnTo>
                  <a:lnTo>
                    <a:pt x="420484" y="460959"/>
                  </a:lnTo>
                  <a:lnTo>
                    <a:pt x="420687" y="458190"/>
                  </a:lnTo>
                  <a:lnTo>
                    <a:pt x="420611" y="457009"/>
                  </a:lnTo>
                  <a:lnTo>
                    <a:pt x="419506" y="455879"/>
                  </a:lnTo>
                  <a:lnTo>
                    <a:pt x="418973" y="455879"/>
                  </a:lnTo>
                  <a:lnTo>
                    <a:pt x="420154" y="460959"/>
                  </a:lnTo>
                  <a:lnTo>
                    <a:pt x="419544" y="460959"/>
                  </a:lnTo>
                  <a:lnTo>
                    <a:pt x="419176" y="459689"/>
                  </a:lnTo>
                  <a:lnTo>
                    <a:pt x="417296" y="455879"/>
                  </a:lnTo>
                  <a:lnTo>
                    <a:pt x="416331" y="453339"/>
                  </a:lnTo>
                  <a:lnTo>
                    <a:pt x="416394" y="452069"/>
                  </a:lnTo>
                  <a:lnTo>
                    <a:pt x="416890" y="446989"/>
                  </a:lnTo>
                  <a:lnTo>
                    <a:pt x="416191" y="445719"/>
                  </a:lnTo>
                  <a:lnTo>
                    <a:pt x="416115" y="446989"/>
                  </a:lnTo>
                  <a:lnTo>
                    <a:pt x="415937" y="448259"/>
                  </a:lnTo>
                  <a:lnTo>
                    <a:pt x="415798" y="449529"/>
                  </a:lnTo>
                  <a:lnTo>
                    <a:pt x="415569" y="452069"/>
                  </a:lnTo>
                  <a:lnTo>
                    <a:pt x="415683" y="449529"/>
                  </a:lnTo>
                  <a:lnTo>
                    <a:pt x="416090" y="441909"/>
                  </a:lnTo>
                  <a:lnTo>
                    <a:pt x="415086" y="441909"/>
                  </a:lnTo>
                  <a:lnTo>
                    <a:pt x="414667" y="449529"/>
                  </a:lnTo>
                  <a:lnTo>
                    <a:pt x="413004" y="446989"/>
                  </a:lnTo>
                  <a:lnTo>
                    <a:pt x="413296" y="445719"/>
                  </a:lnTo>
                  <a:lnTo>
                    <a:pt x="413867" y="443179"/>
                  </a:lnTo>
                  <a:lnTo>
                    <a:pt x="413423" y="440639"/>
                  </a:lnTo>
                  <a:lnTo>
                    <a:pt x="412292" y="445719"/>
                  </a:lnTo>
                  <a:lnTo>
                    <a:pt x="410629" y="441909"/>
                  </a:lnTo>
                  <a:lnTo>
                    <a:pt x="410972" y="441909"/>
                  </a:lnTo>
                  <a:lnTo>
                    <a:pt x="411607" y="440639"/>
                  </a:lnTo>
                  <a:lnTo>
                    <a:pt x="412254" y="439369"/>
                  </a:lnTo>
                  <a:lnTo>
                    <a:pt x="411251" y="439369"/>
                  </a:lnTo>
                  <a:lnTo>
                    <a:pt x="410095" y="440639"/>
                  </a:lnTo>
                  <a:lnTo>
                    <a:pt x="408774" y="438099"/>
                  </a:lnTo>
                  <a:lnTo>
                    <a:pt x="407377" y="436829"/>
                  </a:lnTo>
                  <a:lnTo>
                    <a:pt x="405930" y="434289"/>
                  </a:lnTo>
                  <a:lnTo>
                    <a:pt x="406057" y="433019"/>
                  </a:lnTo>
                  <a:lnTo>
                    <a:pt x="406336" y="433019"/>
                  </a:lnTo>
                  <a:lnTo>
                    <a:pt x="405955" y="431749"/>
                  </a:lnTo>
                  <a:lnTo>
                    <a:pt x="405434" y="433019"/>
                  </a:lnTo>
                  <a:lnTo>
                    <a:pt x="405472" y="431749"/>
                  </a:lnTo>
                  <a:lnTo>
                    <a:pt x="405638" y="431749"/>
                  </a:lnTo>
                  <a:lnTo>
                    <a:pt x="405917" y="429209"/>
                  </a:lnTo>
                  <a:lnTo>
                    <a:pt x="404685" y="431749"/>
                  </a:lnTo>
                  <a:lnTo>
                    <a:pt x="404012" y="430479"/>
                  </a:lnTo>
                  <a:lnTo>
                    <a:pt x="404037" y="429209"/>
                  </a:lnTo>
                  <a:lnTo>
                    <a:pt x="404444" y="429209"/>
                  </a:lnTo>
                  <a:lnTo>
                    <a:pt x="407492" y="427939"/>
                  </a:lnTo>
                  <a:lnTo>
                    <a:pt x="408114" y="427939"/>
                  </a:lnTo>
                  <a:lnTo>
                    <a:pt x="413029" y="435648"/>
                  </a:lnTo>
                  <a:lnTo>
                    <a:pt x="416255" y="440639"/>
                  </a:lnTo>
                  <a:lnTo>
                    <a:pt x="427189" y="460959"/>
                  </a:lnTo>
                  <a:lnTo>
                    <a:pt x="433984" y="472389"/>
                  </a:lnTo>
                  <a:lnTo>
                    <a:pt x="434822" y="473659"/>
                  </a:lnTo>
                  <a:lnTo>
                    <a:pt x="435114" y="473659"/>
                  </a:lnTo>
                  <a:lnTo>
                    <a:pt x="433412" y="469849"/>
                  </a:lnTo>
                  <a:lnTo>
                    <a:pt x="428307" y="460959"/>
                  </a:lnTo>
                  <a:lnTo>
                    <a:pt x="426148" y="455879"/>
                  </a:lnTo>
                  <a:lnTo>
                    <a:pt x="417487" y="439166"/>
                  </a:lnTo>
                  <a:lnTo>
                    <a:pt x="413575" y="433019"/>
                  </a:lnTo>
                  <a:lnTo>
                    <a:pt x="409562" y="427939"/>
                  </a:lnTo>
                  <a:lnTo>
                    <a:pt x="410083" y="426669"/>
                  </a:lnTo>
                  <a:lnTo>
                    <a:pt x="410375" y="425399"/>
                  </a:lnTo>
                  <a:lnTo>
                    <a:pt x="410616" y="425399"/>
                  </a:lnTo>
                  <a:lnTo>
                    <a:pt x="414147" y="429209"/>
                  </a:lnTo>
                  <a:lnTo>
                    <a:pt x="418566" y="435648"/>
                  </a:lnTo>
                  <a:lnTo>
                    <a:pt x="421195" y="439369"/>
                  </a:lnTo>
                  <a:lnTo>
                    <a:pt x="423799" y="443306"/>
                  </a:lnTo>
                  <a:lnTo>
                    <a:pt x="425818" y="446989"/>
                  </a:lnTo>
                  <a:lnTo>
                    <a:pt x="428015" y="450799"/>
                  </a:lnTo>
                  <a:lnTo>
                    <a:pt x="429755" y="454609"/>
                  </a:lnTo>
                  <a:lnTo>
                    <a:pt x="428777" y="453339"/>
                  </a:lnTo>
                  <a:lnTo>
                    <a:pt x="426364" y="452069"/>
                  </a:lnTo>
                  <a:lnTo>
                    <a:pt x="425945" y="452069"/>
                  </a:lnTo>
                  <a:lnTo>
                    <a:pt x="425945" y="453339"/>
                  </a:lnTo>
                  <a:lnTo>
                    <a:pt x="426859" y="453339"/>
                  </a:lnTo>
                  <a:lnTo>
                    <a:pt x="431431" y="457149"/>
                  </a:lnTo>
                  <a:lnTo>
                    <a:pt x="432015" y="458419"/>
                  </a:lnTo>
                  <a:lnTo>
                    <a:pt x="432701" y="459689"/>
                  </a:lnTo>
                  <a:lnTo>
                    <a:pt x="433451" y="462229"/>
                  </a:lnTo>
                  <a:lnTo>
                    <a:pt x="432701" y="460959"/>
                  </a:lnTo>
                  <a:lnTo>
                    <a:pt x="431838" y="459689"/>
                  </a:lnTo>
                  <a:lnTo>
                    <a:pt x="429234" y="457149"/>
                  </a:lnTo>
                  <a:lnTo>
                    <a:pt x="428866" y="458419"/>
                  </a:lnTo>
                  <a:lnTo>
                    <a:pt x="429006" y="458419"/>
                  </a:lnTo>
                  <a:lnTo>
                    <a:pt x="430212" y="459689"/>
                  </a:lnTo>
                  <a:lnTo>
                    <a:pt x="431787" y="462229"/>
                  </a:lnTo>
                  <a:lnTo>
                    <a:pt x="432943" y="463499"/>
                  </a:lnTo>
                  <a:lnTo>
                    <a:pt x="433971" y="466039"/>
                  </a:lnTo>
                  <a:lnTo>
                    <a:pt x="434733" y="468579"/>
                  </a:lnTo>
                  <a:lnTo>
                    <a:pt x="435470" y="469849"/>
                  </a:lnTo>
                  <a:lnTo>
                    <a:pt x="436460" y="473659"/>
                  </a:lnTo>
                  <a:lnTo>
                    <a:pt x="436930" y="474929"/>
                  </a:lnTo>
                  <a:lnTo>
                    <a:pt x="437083" y="476199"/>
                  </a:lnTo>
                  <a:lnTo>
                    <a:pt x="437083" y="467080"/>
                  </a:lnTo>
                  <a:lnTo>
                    <a:pt x="436765" y="466305"/>
                  </a:lnTo>
                  <a:lnTo>
                    <a:pt x="436740" y="464769"/>
                  </a:lnTo>
                  <a:lnTo>
                    <a:pt x="436003" y="462229"/>
                  </a:lnTo>
                  <a:lnTo>
                    <a:pt x="434251" y="458419"/>
                  </a:lnTo>
                  <a:lnTo>
                    <a:pt x="438327" y="466039"/>
                  </a:lnTo>
                  <a:lnTo>
                    <a:pt x="442112" y="472389"/>
                  </a:lnTo>
                  <a:lnTo>
                    <a:pt x="445477" y="478739"/>
                  </a:lnTo>
                  <a:lnTo>
                    <a:pt x="448259" y="485089"/>
                  </a:lnTo>
                  <a:lnTo>
                    <a:pt x="453821" y="496519"/>
                  </a:lnTo>
                  <a:lnTo>
                    <a:pt x="459155" y="507949"/>
                  </a:lnTo>
                  <a:lnTo>
                    <a:pt x="463626" y="516839"/>
                  </a:lnTo>
                  <a:lnTo>
                    <a:pt x="466585" y="521919"/>
                  </a:lnTo>
                  <a:lnTo>
                    <a:pt x="463029" y="514299"/>
                  </a:lnTo>
                  <a:lnTo>
                    <a:pt x="459346" y="506514"/>
                  </a:lnTo>
                  <a:lnTo>
                    <a:pt x="449440" y="483819"/>
                  </a:lnTo>
                  <a:lnTo>
                    <a:pt x="447090" y="478739"/>
                  </a:lnTo>
                  <a:lnTo>
                    <a:pt x="444246" y="472389"/>
                  </a:lnTo>
                  <a:lnTo>
                    <a:pt x="441020" y="467309"/>
                  </a:lnTo>
                  <a:lnTo>
                    <a:pt x="437489" y="460959"/>
                  </a:lnTo>
                  <a:lnTo>
                    <a:pt x="438658" y="460959"/>
                  </a:lnTo>
                  <a:lnTo>
                    <a:pt x="439813" y="462229"/>
                  </a:lnTo>
                  <a:lnTo>
                    <a:pt x="441655" y="462229"/>
                  </a:lnTo>
                  <a:lnTo>
                    <a:pt x="460616" y="492709"/>
                  </a:lnTo>
                  <a:lnTo>
                    <a:pt x="461848" y="495249"/>
                  </a:lnTo>
                  <a:lnTo>
                    <a:pt x="459727" y="492709"/>
                  </a:lnTo>
                  <a:lnTo>
                    <a:pt x="456057" y="491439"/>
                  </a:lnTo>
                  <a:lnTo>
                    <a:pt x="456361" y="492709"/>
                  </a:lnTo>
                  <a:lnTo>
                    <a:pt x="456869" y="492709"/>
                  </a:lnTo>
                  <a:lnTo>
                    <a:pt x="463016" y="499059"/>
                  </a:lnTo>
                  <a:lnTo>
                    <a:pt x="464134" y="500329"/>
                  </a:lnTo>
                  <a:lnTo>
                    <a:pt x="465696" y="504139"/>
                  </a:lnTo>
                  <a:lnTo>
                    <a:pt x="465912" y="506679"/>
                  </a:lnTo>
                  <a:lnTo>
                    <a:pt x="466559" y="507949"/>
                  </a:lnTo>
                  <a:lnTo>
                    <a:pt x="463702" y="502869"/>
                  </a:lnTo>
                  <a:lnTo>
                    <a:pt x="459765" y="499059"/>
                  </a:lnTo>
                  <a:lnTo>
                    <a:pt x="460095" y="500329"/>
                  </a:lnTo>
                  <a:lnTo>
                    <a:pt x="462788" y="502869"/>
                  </a:lnTo>
                  <a:lnTo>
                    <a:pt x="466204" y="511759"/>
                  </a:lnTo>
                  <a:lnTo>
                    <a:pt x="468236" y="518109"/>
                  </a:lnTo>
                  <a:lnTo>
                    <a:pt x="469620" y="523189"/>
                  </a:lnTo>
                  <a:lnTo>
                    <a:pt x="469734" y="525729"/>
                  </a:lnTo>
                  <a:lnTo>
                    <a:pt x="469734" y="511746"/>
                  </a:lnTo>
                  <a:lnTo>
                    <a:pt x="469455" y="513029"/>
                  </a:lnTo>
                  <a:lnTo>
                    <a:pt x="469125" y="511759"/>
                  </a:lnTo>
                  <a:lnTo>
                    <a:pt x="469099" y="509219"/>
                  </a:lnTo>
                  <a:lnTo>
                    <a:pt x="468693" y="507949"/>
                  </a:lnTo>
                  <a:lnTo>
                    <a:pt x="468985" y="506679"/>
                  </a:lnTo>
                  <a:lnTo>
                    <a:pt x="469315" y="505244"/>
                  </a:lnTo>
                  <a:lnTo>
                    <a:pt x="469963" y="502869"/>
                  </a:lnTo>
                  <a:lnTo>
                    <a:pt x="469442" y="502869"/>
                  </a:lnTo>
                  <a:lnTo>
                    <a:pt x="469087" y="504139"/>
                  </a:lnTo>
                  <a:lnTo>
                    <a:pt x="468236" y="506679"/>
                  </a:lnTo>
                  <a:lnTo>
                    <a:pt x="467906" y="505409"/>
                  </a:lnTo>
                  <a:lnTo>
                    <a:pt x="466991" y="502869"/>
                  </a:lnTo>
                  <a:lnTo>
                    <a:pt x="467677" y="501599"/>
                  </a:lnTo>
                  <a:lnTo>
                    <a:pt x="467918" y="500329"/>
                  </a:lnTo>
                  <a:lnTo>
                    <a:pt x="469125" y="501611"/>
                  </a:lnTo>
                  <a:lnTo>
                    <a:pt x="470382" y="502869"/>
                  </a:lnTo>
                  <a:lnTo>
                    <a:pt x="471665" y="502869"/>
                  </a:lnTo>
                  <a:lnTo>
                    <a:pt x="471665" y="501992"/>
                  </a:lnTo>
                  <a:lnTo>
                    <a:pt x="470636" y="501599"/>
                  </a:lnTo>
                  <a:lnTo>
                    <a:pt x="469773" y="500329"/>
                  </a:lnTo>
                  <a:lnTo>
                    <a:pt x="468045" y="497789"/>
                  </a:lnTo>
                  <a:lnTo>
                    <a:pt x="467309" y="496709"/>
                  </a:lnTo>
                  <a:lnTo>
                    <a:pt x="467309" y="500329"/>
                  </a:lnTo>
                  <a:lnTo>
                    <a:pt x="466598" y="501599"/>
                  </a:lnTo>
                  <a:lnTo>
                    <a:pt x="465289" y="497789"/>
                  </a:lnTo>
                  <a:lnTo>
                    <a:pt x="465912" y="499059"/>
                  </a:lnTo>
                  <a:lnTo>
                    <a:pt x="466598" y="499059"/>
                  </a:lnTo>
                  <a:lnTo>
                    <a:pt x="467309" y="500329"/>
                  </a:lnTo>
                  <a:lnTo>
                    <a:pt x="467309" y="496709"/>
                  </a:lnTo>
                  <a:lnTo>
                    <a:pt x="466318" y="495249"/>
                  </a:lnTo>
                  <a:lnTo>
                    <a:pt x="463727" y="491439"/>
                  </a:lnTo>
                  <a:lnTo>
                    <a:pt x="462813" y="490169"/>
                  </a:lnTo>
                  <a:lnTo>
                    <a:pt x="462419" y="490169"/>
                  </a:lnTo>
                  <a:lnTo>
                    <a:pt x="461835" y="487629"/>
                  </a:lnTo>
                  <a:lnTo>
                    <a:pt x="460679" y="482549"/>
                  </a:lnTo>
                  <a:lnTo>
                    <a:pt x="460121" y="483819"/>
                  </a:lnTo>
                  <a:lnTo>
                    <a:pt x="461479" y="487629"/>
                  </a:lnTo>
                  <a:lnTo>
                    <a:pt x="460197" y="486359"/>
                  </a:lnTo>
                  <a:lnTo>
                    <a:pt x="457720" y="482549"/>
                  </a:lnTo>
                  <a:lnTo>
                    <a:pt x="457809" y="481279"/>
                  </a:lnTo>
                  <a:lnTo>
                    <a:pt x="457911" y="480009"/>
                  </a:lnTo>
                  <a:lnTo>
                    <a:pt x="457111" y="478739"/>
                  </a:lnTo>
                  <a:lnTo>
                    <a:pt x="457098" y="481279"/>
                  </a:lnTo>
                  <a:lnTo>
                    <a:pt x="456857" y="481279"/>
                  </a:lnTo>
                  <a:lnTo>
                    <a:pt x="455980" y="480009"/>
                  </a:lnTo>
                  <a:lnTo>
                    <a:pt x="454863" y="478739"/>
                  </a:lnTo>
                  <a:lnTo>
                    <a:pt x="449605" y="468579"/>
                  </a:lnTo>
                  <a:lnTo>
                    <a:pt x="446722" y="463499"/>
                  </a:lnTo>
                  <a:lnTo>
                    <a:pt x="448805" y="464769"/>
                  </a:lnTo>
                  <a:lnTo>
                    <a:pt x="450850" y="464769"/>
                  </a:lnTo>
                  <a:lnTo>
                    <a:pt x="452272" y="463499"/>
                  </a:lnTo>
                  <a:lnTo>
                    <a:pt x="453694" y="462229"/>
                  </a:lnTo>
                  <a:lnTo>
                    <a:pt x="453834" y="459689"/>
                  </a:lnTo>
                  <a:lnTo>
                    <a:pt x="453377" y="457149"/>
                  </a:lnTo>
                  <a:lnTo>
                    <a:pt x="462826" y="471119"/>
                  </a:lnTo>
                  <a:lnTo>
                    <a:pt x="471551" y="483819"/>
                  </a:lnTo>
                  <a:lnTo>
                    <a:pt x="478421" y="492709"/>
                  </a:lnTo>
                  <a:lnTo>
                    <a:pt x="482257" y="495249"/>
                  </a:lnTo>
                  <a:lnTo>
                    <a:pt x="476631" y="487629"/>
                  </a:lnTo>
                  <a:lnTo>
                    <a:pt x="469328" y="477469"/>
                  </a:lnTo>
                  <a:lnTo>
                    <a:pt x="461175" y="466039"/>
                  </a:lnTo>
                  <a:lnTo>
                    <a:pt x="452932" y="455879"/>
                  </a:lnTo>
                  <a:lnTo>
                    <a:pt x="452285" y="453339"/>
                  </a:lnTo>
                  <a:lnTo>
                    <a:pt x="451091" y="450380"/>
                  </a:lnTo>
                  <a:lnTo>
                    <a:pt x="451091" y="457149"/>
                  </a:lnTo>
                  <a:lnTo>
                    <a:pt x="450138" y="457149"/>
                  </a:lnTo>
                  <a:lnTo>
                    <a:pt x="448233" y="454609"/>
                  </a:lnTo>
                  <a:lnTo>
                    <a:pt x="450481" y="459689"/>
                  </a:lnTo>
                  <a:lnTo>
                    <a:pt x="449592" y="459689"/>
                  </a:lnTo>
                  <a:lnTo>
                    <a:pt x="448868" y="458419"/>
                  </a:lnTo>
                  <a:lnTo>
                    <a:pt x="447662" y="457149"/>
                  </a:lnTo>
                  <a:lnTo>
                    <a:pt x="445579" y="457149"/>
                  </a:lnTo>
                  <a:lnTo>
                    <a:pt x="447154" y="458419"/>
                  </a:lnTo>
                  <a:lnTo>
                    <a:pt x="448221" y="459689"/>
                  </a:lnTo>
                  <a:lnTo>
                    <a:pt x="449453" y="460959"/>
                  </a:lnTo>
                  <a:lnTo>
                    <a:pt x="448183" y="460959"/>
                  </a:lnTo>
                  <a:lnTo>
                    <a:pt x="446862" y="459689"/>
                  </a:lnTo>
                  <a:lnTo>
                    <a:pt x="445223" y="458419"/>
                  </a:lnTo>
                  <a:lnTo>
                    <a:pt x="443014" y="455879"/>
                  </a:lnTo>
                  <a:lnTo>
                    <a:pt x="441325" y="454609"/>
                  </a:lnTo>
                  <a:lnTo>
                    <a:pt x="443623" y="457149"/>
                  </a:lnTo>
                  <a:lnTo>
                    <a:pt x="445084" y="459689"/>
                  </a:lnTo>
                  <a:lnTo>
                    <a:pt x="446659" y="460959"/>
                  </a:lnTo>
                  <a:lnTo>
                    <a:pt x="444957" y="460959"/>
                  </a:lnTo>
                  <a:lnTo>
                    <a:pt x="440817" y="455879"/>
                  </a:lnTo>
                  <a:lnTo>
                    <a:pt x="440524" y="455879"/>
                  </a:lnTo>
                  <a:lnTo>
                    <a:pt x="441604" y="457149"/>
                  </a:lnTo>
                  <a:lnTo>
                    <a:pt x="443166" y="459689"/>
                  </a:lnTo>
                  <a:lnTo>
                    <a:pt x="444284" y="460959"/>
                  </a:lnTo>
                  <a:lnTo>
                    <a:pt x="442912" y="459689"/>
                  </a:lnTo>
                  <a:lnTo>
                    <a:pt x="441540" y="458419"/>
                  </a:lnTo>
                  <a:lnTo>
                    <a:pt x="439686" y="457149"/>
                  </a:lnTo>
                  <a:lnTo>
                    <a:pt x="441007" y="459689"/>
                  </a:lnTo>
                  <a:lnTo>
                    <a:pt x="440042" y="458419"/>
                  </a:lnTo>
                  <a:lnTo>
                    <a:pt x="439089" y="458419"/>
                  </a:lnTo>
                  <a:lnTo>
                    <a:pt x="438188" y="457149"/>
                  </a:lnTo>
                  <a:lnTo>
                    <a:pt x="438061" y="458419"/>
                  </a:lnTo>
                  <a:lnTo>
                    <a:pt x="438708" y="458419"/>
                  </a:lnTo>
                  <a:lnTo>
                    <a:pt x="439102" y="459689"/>
                  </a:lnTo>
                  <a:lnTo>
                    <a:pt x="436600" y="458419"/>
                  </a:lnTo>
                  <a:lnTo>
                    <a:pt x="434213" y="454609"/>
                  </a:lnTo>
                  <a:lnTo>
                    <a:pt x="432612" y="452069"/>
                  </a:lnTo>
                  <a:lnTo>
                    <a:pt x="430949" y="450799"/>
                  </a:lnTo>
                  <a:lnTo>
                    <a:pt x="430745" y="450799"/>
                  </a:lnTo>
                  <a:lnTo>
                    <a:pt x="430110" y="448259"/>
                  </a:lnTo>
                  <a:lnTo>
                    <a:pt x="429285" y="445719"/>
                  </a:lnTo>
                  <a:lnTo>
                    <a:pt x="429107" y="444449"/>
                  </a:lnTo>
                  <a:lnTo>
                    <a:pt x="428726" y="445719"/>
                  </a:lnTo>
                  <a:lnTo>
                    <a:pt x="428498" y="445719"/>
                  </a:lnTo>
                  <a:lnTo>
                    <a:pt x="428879" y="446989"/>
                  </a:lnTo>
                  <a:lnTo>
                    <a:pt x="428942" y="448259"/>
                  </a:lnTo>
                  <a:lnTo>
                    <a:pt x="428104" y="446989"/>
                  </a:lnTo>
                  <a:lnTo>
                    <a:pt x="427532" y="445719"/>
                  </a:lnTo>
                  <a:lnTo>
                    <a:pt x="426872" y="444449"/>
                  </a:lnTo>
                  <a:lnTo>
                    <a:pt x="426669" y="443179"/>
                  </a:lnTo>
                  <a:lnTo>
                    <a:pt x="425881" y="441909"/>
                  </a:lnTo>
                  <a:lnTo>
                    <a:pt x="426021" y="444449"/>
                  </a:lnTo>
                  <a:lnTo>
                    <a:pt x="425564" y="443179"/>
                  </a:lnTo>
                  <a:lnTo>
                    <a:pt x="424662" y="441909"/>
                  </a:lnTo>
                  <a:lnTo>
                    <a:pt x="422351" y="438099"/>
                  </a:lnTo>
                  <a:lnTo>
                    <a:pt x="419938" y="434289"/>
                  </a:lnTo>
                  <a:lnTo>
                    <a:pt x="417334" y="430479"/>
                  </a:lnTo>
                  <a:lnTo>
                    <a:pt x="417093" y="429209"/>
                  </a:lnTo>
                  <a:lnTo>
                    <a:pt x="416115" y="429209"/>
                  </a:lnTo>
                  <a:lnTo>
                    <a:pt x="415937" y="427939"/>
                  </a:lnTo>
                  <a:lnTo>
                    <a:pt x="415493" y="426669"/>
                  </a:lnTo>
                  <a:lnTo>
                    <a:pt x="415328" y="427939"/>
                  </a:lnTo>
                  <a:lnTo>
                    <a:pt x="413753" y="426669"/>
                  </a:lnTo>
                  <a:lnTo>
                    <a:pt x="413258" y="425399"/>
                  </a:lnTo>
                  <a:lnTo>
                    <a:pt x="412496" y="424129"/>
                  </a:lnTo>
                  <a:lnTo>
                    <a:pt x="411060" y="422859"/>
                  </a:lnTo>
                  <a:lnTo>
                    <a:pt x="411480" y="420370"/>
                  </a:lnTo>
                  <a:lnTo>
                    <a:pt x="411518" y="419049"/>
                  </a:lnTo>
                  <a:lnTo>
                    <a:pt x="410832" y="416509"/>
                  </a:lnTo>
                  <a:lnTo>
                    <a:pt x="410591" y="415239"/>
                  </a:lnTo>
                  <a:lnTo>
                    <a:pt x="411314" y="415239"/>
                  </a:lnTo>
                  <a:lnTo>
                    <a:pt x="412051" y="416509"/>
                  </a:lnTo>
                  <a:lnTo>
                    <a:pt x="412800" y="416509"/>
                  </a:lnTo>
                  <a:lnTo>
                    <a:pt x="414096" y="417779"/>
                  </a:lnTo>
                  <a:lnTo>
                    <a:pt x="419823" y="424180"/>
                  </a:lnTo>
                  <a:lnTo>
                    <a:pt x="430022" y="438099"/>
                  </a:lnTo>
                  <a:lnTo>
                    <a:pt x="435127" y="444487"/>
                  </a:lnTo>
                  <a:lnTo>
                    <a:pt x="439127" y="449529"/>
                  </a:lnTo>
                  <a:lnTo>
                    <a:pt x="443992" y="454609"/>
                  </a:lnTo>
                  <a:lnTo>
                    <a:pt x="445744" y="454609"/>
                  </a:lnTo>
                  <a:lnTo>
                    <a:pt x="441426" y="449529"/>
                  </a:lnTo>
                  <a:lnTo>
                    <a:pt x="436118" y="443179"/>
                  </a:lnTo>
                  <a:lnTo>
                    <a:pt x="432739" y="439166"/>
                  </a:lnTo>
                  <a:lnTo>
                    <a:pt x="423976" y="427939"/>
                  </a:lnTo>
                  <a:lnTo>
                    <a:pt x="414235" y="416509"/>
                  </a:lnTo>
                  <a:lnTo>
                    <a:pt x="420420" y="416509"/>
                  </a:lnTo>
                  <a:lnTo>
                    <a:pt x="423976" y="420319"/>
                  </a:lnTo>
                  <a:lnTo>
                    <a:pt x="424764" y="420319"/>
                  </a:lnTo>
                  <a:lnTo>
                    <a:pt x="425564" y="421589"/>
                  </a:lnTo>
                  <a:lnTo>
                    <a:pt x="426415" y="422859"/>
                  </a:lnTo>
                  <a:lnTo>
                    <a:pt x="428282" y="424129"/>
                  </a:lnTo>
                  <a:lnTo>
                    <a:pt x="424548" y="424129"/>
                  </a:lnTo>
                  <a:lnTo>
                    <a:pt x="425742" y="425399"/>
                  </a:lnTo>
                  <a:lnTo>
                    <a:pt x="429234" y="425399"/>
                  </a:lnTo>
                  <a:lnTo>
                    <a:pt x="430555" y="426669"/>
                  </a:lnTo>
                  <a:lnTo>
                    <a:pt x="426770" y="426669"/>
                  </a:lnTo>
                  <a:lnTo>
                    <a:pt x="432282" y="429145"/>
                  </a:lnTo>
                  <a:lnTo>
                    <a:pt x="431038" y="427939"/>
                  </a:lnTo>
                  <a:lnTo>
                    <a:pt x="432435" y="429209"/>
                  </a:lnTo>
                  <a:lnTo>
                    <a:pt x="432282" y="429145"/>
                  </a:lnTo>
                  <a:lnTo>
                    <a:pt x="434987" y="431749"/>
                  </a:lnTo>
                  <a:lnTo>
                    <a:pt x="436943" y="434365"/>
                  </a:lnTo>
                  <a:lnTo>
                    <a:pt x="446659" y="445719"/>
                  </a:lnTo>
                  <a:lnTo>
                    <a:pt x="447827" y="448259"/>
                  </a:lnTo>
                  <a:lnTo>
                    <a:pt x="448398" y="449529"/>
                  </a:lnTo>
                  <a:lnTo>
                    <a:pt x="447827" y="448259"/>
                  </a:lnTo>
                  <a:lnTo>
                    <a:pt x="447230" y="448259"/>
                  </a:lnTo>
                  <a:lnTo>
                    <a:pt x="446189" y="446989"/>
                  </a:lnTo>
                  <a:lnTo>
                    <a:pt x="446189" y="448259"/>
                  </a:lnTo>
                  <a:lnTo>
                    <a:pt x="448957" y="450799"/>
                  </a:lnTo>
                  <a:lnTo>
                    <a:pt x="450024" y="453339"/>
                  </a:lnTo>
                  <a:lnTo>
                    <a:pt x="448805" y="452069"/>
                  </a:lnTo>
                  <a:lnTo>
                    <a:pt x="447484" y="450799"/>
                  </a:lnTo>
                  <a:lnTo>
                    <a:pt x="445173" y="449529"/>
                  </a:lnTo>
                  <a:lnTo>
                    <a:pt x="446290" y="450799"/>
                  </a:lnTo>
                  <a:lnTo>
                    <a:pt x="449580" y="454609"/>
                  </a:lnTo>
                  <a:lnTo>
                    <a:pt x="450443" y="455942"/>
                  </a:lnTo>
                  <a:lnTo>
                    <a:pt x="451091" y="457149"/>
                  </a:lnTo>
                  <a:lnTo>
                    <a:pt x="451091" y="450380"/>
                  </a:lnTo>
                  <a:lnTo>
                    <a:pt x="450748" y="449529"/>
                  </a:lnTo>
                  <a:lnTo>
                    <a:pt x="450253" y="448259"/>
                  </a:lnTo>
                  <a:lnTo>
                    <a:pt x="449338" y="445719"/>
                  </a:lnTo>
                  <a:lnTo>
                    <a:pt x="446316" y="441909"/>
                  </a:lnTo>
                  <a:lnTo>
                    <a:pt x="445643" y="441909"/>
                  </a:lnTo>
                  <a:lnTo>
                    <a:pt x="444373" y="439369"/>
                  </a:lnTo>
                  <a:lnTo>
                    <a:pt x="448767" y="443179"/>
                  </a:lnTo>
                  <a:lnTo>
                    <a:pt x="453885" y="446989"/>
                  </a:lnTo>
                  <a:lnTo>
                    <a:pt x="455777" y="446989"/>
                  </a:lnTo>
                  <a:lnTo>
                    <a:pt x="456488" y="448259"/>
                  </a:lnTo>
                  <a:lnTo>
                    <a:pt x="457911" y="448259"/>
                  </a:lnTo>
                  <a:lnTo>
                    <a:pt x="461911" y="452069"/>
                  </a:lnTo>
                  <a:lnTo>
                    <a:pt x="460908" y="453339"/>
                  </a:lnTo>
                  <a:lnTo>
                    <a:pt x="458571" y="453339"/>
                  </a:lnTo>
                  <a:lnTo>
                    <a:pt x="459689" y="454609"/>
                  </a:lnTo>
                  <a:lnTo>
                    <a:pt x="461225" y="453339"/>
                  </a:lnTo>
                  <a:lnTo>
                    <a:pt x="465086" y="457149"/>
                  </a:lnTo>
                  <a:lnTo>
                    <a:pt x="464743" y="457149"/>
                  </a:lnTo>
                  <a:lnTo>
                    <a:pt x="466966" y="459613"/>
                  </a:lnTo>
                  <a:lnTo>
                    <a:pt x="470916" y="459613"/>
                  </a:lnTo>
                  <a:lnTo>
                    <a:pt x="469201" y="456133"/>
                  </a:lnTo>
                  <a:lnTo>
                    <a:pt x="469087" y="453339"/>
                  </a:lnTo>
                  <a:lnTo>
                    <a:pt x="467893" y="452069"/>
                  </a:lnTo>
                  <a:lnTo>
                    <a:pt x="468299" y="453339"/>
                  </a:lnTo>
                  <a:lnTo>
                    <a:pt x="468642" y="455320"/>
                  </a:lnTo>
                  <a:lnTo>
                    <a:pt x="468706" y="455942"/>
                  </a:lnTo>
                  <a:lnTo>
                    <a:pt x="468020" y="457149"/>
                  </a:lnTo>
                  <a:lnTo>
                    <a:pt x="465670" y="453339"/>
                  </a:lnTo>
                  <a:lnTo>
                    <a:pt x="463219" y="450799"/>
                  </a:lnTo>
                  <a:lnTo>
                    <a:pt x="461035" y="449529"/>
                  </a:lnTo>
                  <a:lnTo>
                    <a:pt x="465467" y="449529"/>
                  </a:lnTo>
                  <a:lnTo>
                    <a:pt x="467753" y="448259"/>
                  </a:lnTo>
                  <a:lnTo>
                    <a:pt x="468147" y="446989"/>
                  </a:lnTo>
                  <a:lnTo>
                    <a:pt x="468591" y="445719"/>
                  </a:lnTo>
                  <a:lnTo>
                    <a:pt x="468630" y="444449"/>
                  </a:lnTo>
                  <a:lnTo>
                    <a:pt x="478218" y="452069"/>
                  </a:lnTo>
                  <a:lnTo>
                    <a:pt x="487934" y="460959"/>
                  </a:lnTo>
                  <a:lnTo>
                    <a:pt x="496849" y="468579"/>
                  </a:lnTo>
                  <a:lnTo>
                    <a:pt x="504024" y="474929"/>
                  </a:lnTo>
                  <a:lnTo>
                    <a:pt x="500710" y="471119"/>
                  </a:lnTo>
                  <a:lnTo>
                    <a:pt x="480644" y="453339"/>
                  </a:lnTo>
                  <a:lnTo>
                    <a:pt x="468541" y="443179"/>
                  </a:lnTo>
                  <a:lnTo>
                    <a:pt x="468274" y="440639"/>
                  </a:lnTo>
                  <a:lnTo>
                    <a:pt x="467448" y="438099"/>
                  </a:lnTo>
                  <a:lnTo>
                    <a:pt x="466242" y="434378"/>
                  </a:lnTo>
                  <a:lnTo>
                    <a:pt x="466242" y="444449"/>
                  </a:lnTo>
                  <a:lnTo>
                    <a:pt x="465099" y="443179"/>
                  </a:lnTo>
                  <a:lnTo>
                    <a:pt x="463346" y="441909"/>
                  </a:lnTo>
                  <a:lnTo>
                    <a:pt x="462026" y="440639"/>
                  </a:lnTo>
                  <a:lnTo>
                    <a:pt x="462292" y="441909"/>
                  </a:lnTo>
                  <a:lnTo>
                    <a:pt x="463003" y="441909"/>
                  </a:lnTo>
                  <a:lnTo>
                    <a:pt x="464261" y="443179"/>
                  </a:lnTo>
                  <a:lnTo>
                    <a:pt x="464921" y="444487"/>
                  </a:lnTo>
                  <a:lnTo>
                    <a:pt x="465467" y="445719"/>
                  </a:lnTo>
                  <a:lnTo>
                    <a:pt x="464159" y="444449"/>
                  </a:lnTo>
                  <a:lnTo>
                    <a:pt x="460832" y="443179"/>
                  </a:lnTo>
                  <a:lnTo>
                    <a:pt x="460095" y="443179"/>
                  </a:lnTo>
                  <a:lnTo>
                    <a:pt x="460133" y="443890"/>
                  </a:lnTo>
                  <a:lnTo>
                    <a:pt x="460248" y="444487"/>
                  </a:lnTo>
                  <a:lnTo>
                    <a:pt x="462826" y="445719"/>
                  </a:lnTo>
                  <a:lnTo>
                    <a:pt x="463600" y="446989"/>
                  </a:lnTo>
                  <a:lnTo>
                    <a:pt x="459778" y="445719"/>
                  </a:lnTo>
                  <a:lnTo>
                    <a:pt x="458343" y="445719"/>
                  </a:lnTo>
                  <a:lnTo>
                    <a:pt x="457060" y="444449"/>
                  </a:lnTo>
                  <a:lnTo>
                    <a:pt x="454494" y="441909"/>
                  </a:lnTo>
                  <a:lnTo>
                    <a:pt x="454990" y="443179"/>
                  </a:lnTo>
                  <a:lnTo>
                    <a:pt x="455117" y="444411"/>
                  </a:lnTo>
                  <a:lnTo>
                    <a:pt x="451967" y="443179"/>
                  </a:lnTo>
                  <a:lnTo>
                    <a:pt x="446786" y="439369"/>
                  </a:lnTo>
                  <a:lnTo>
                    <a:pt x="445058" y="438099"/>
                  </a:lnTo>
                  <a:lnTo>
                    <a:pt x="443242" y="435559"/>
                  </a:lnTo>
                  <a:lnTo>
                    <a:pt x="440753" y="433019"/>
                  </a:lnTo>
                  <a:lnTo>
                    <a:pt x="440537" y="432803"/>
                  </a:lnTo>
                  <a:lnTo>
                    <a:pt x="440626" y="433019"/>
                  </a:lnTo>
                  <a:lnTo>
                    <a:pt x="439508" y="431749"/>
                  </a:lnTo>
                  <a:lnTo>
                    <a:pt x="440537" y="432803"/>
                  </a:lnTo>
                  <a:lnTo>
                    <a:pt x="438137" y="426669"/>
                  </a:lnTo>
                  <a:lnTo>
                    <a:pt x="438264" y="429209"/>
                  </a:lnTo>
                  <a:lnTo>
                    <a:pt x="438492" y="430479"/>
                  </a:lnTo>
                  <a:lnTo>
                    <a:pt x="438607" y="431749"/>
                  </a:lnTo>
                  <a:lnTo>
                    <a:pt x="437603" y="430479"/>
                  </a:lnTo>
                  <a:lnTo>
                    <a:pt x="436181" y="430479"/>
                  </a:lnTo>
                  <a:lnTo>
                    <a:pt x="435076" y="427939"/>
                  </a:lnTo>
                  <a:lnTo>
                    <a:pt x="434517" y="426669"/>
                  </a:lnTo>
                  <a:lnTo>
                    <a:pt x="434060" y="424129"/>
                  </a:lnTo>
                  <a:lnTo>
                    <a:pt x="432460" y="422859"/>
                  </a:lnTo>
                  <a:lnTo>
                    <a:pt x="433070" y="424129"/>
                  </a:lnTo>
                  <a:lnTo>
                    <a:pt x="433501" y="426669"/>
                  </a:lnTo>
                  <a:lnTo>
                    <a:pt x="433273" y="426669"/>
                  </a:lnTo>
                  <a:lnTo>
                    <a:pt x="431431" y="425399"/>
                  </a:lnTo>
                  <a:lnTo>
                    <a:pt x="429387" y="422859"/>
                  </a:lnTo>
                  <a:lnTo>
                    <a:pt x="427139" y="420319"/>
                  </a:lnTo>
                  <a:lnTo>
                    <a:pt x="423278" y="416509"/>
                  </a:lnTo>
                  <a:lnTo>
                    <a:pt x="422960" y="415239"/>
                  </a:lnTo>
                  <a:lnTo>
                    <a:pt x="426186" y="415239"/>
                  </a:lnTo>
                  <a:lnTo>
                    <a:pt x="426377" y="413969"/>
                  </a:lnTo>
                  <a:lnTo>
                    <a:pt x="426466" y="412699"/>
                  </a:lnTo>
                  <a:lnTo>
                    <a:pt x="431190" y="416509"/>
                  </a:lnTo>
                  <a:lnTo>
                    <a:pt x="436092" y="420370"/>
                  </a:lnTo>
                  <a:lnTo>
                    <a:pt x="447319" y="430479"/>
                  </a:lnTo>
                  <a:lnTo>
                    <a:pt x="453923" y="435648"/>
                  </a:lnTo>
                  <a:lnTo>
                    <a:pt x="460730" y="440639"/>
                  </a:lnTo>
                  <a:lnTo>
                    <a:pt x="460692" y="439369"/>
                  </a:lnTo>
                  <a:lnTo>
                    <a:pt x="454990" y="434289"/>
                  </a:lnTo>
                  <a:lnTo>
                    <a:pt x="448983" y="429145"/>
                  </a:lnTo>
                  <a:lnTo>
                    <a:pt x="435838" y="419049"/>
                  </a:lnTo>
                  <a:lnTo>
                    <a:pt x="432422" y="416509"/>
                  </a:lnTo>
                  <a:lnTo>
                    <a:pt x="426605" y="411429"/>
                  </a:lnTo>
                  <a:lnTo>
                    <a:pt x="427736" y="407619"/>
                  </a:lnTo>
                  <a:lnTo>
                    <a:pt x="427609" y="406349"/>
                  </a:lnTo>
                  <a:lnTo>
                    <a:pt x="427494" y="405079"/>
                  </a:lnTo>
                  <a:lnTo>
                    <a:pt x="427291" y="403809"/>
                  </a:lnTo>
                  <a:lnTo>
                    <a:pt x="429768" y="405079"/>
                  </a:lnTo>
                  <a:lnTo>
                    <a:pt x="432003" y="407619"/>
                  </a:lnTo>
                  <a:lnTo>
                    <a:pt x="432943" y="407619"/>
                  </a:lnTo>
                  <a:lnTo>
                    <a:pt x="432142" y="408889"/>
                  </a:lnTo>
                  <a:lnTo>
                    <a:pt x="433527" y="408889"/>
                  </a:lnTo>
                  <a:lnTo>
                    <a:pt x="435648" y="410159"/>
                  </a:lnTo>
                  <a:lnTo>
                    <a:pt x="433819" y="411429"/>
                  </a:lnTo>
                  <a:lnTo>
                    <a:pt x="435533" y="411429"/>
                  </a:lnTo>
                  <a:lnTo>
                    <a:pt x="435686" y="412699"/>
                  </a:lnTo>
                  <a:lnTo>
                    <a:pt x="439051" y="412699"/>
                  </a:lnTo>
                  <a:lnTo>
                    <a:pt x="439940" y="413969"/>
                  </a:lnTo>
                  <a:lnTo>
                    <a:pt x="440537" y="413969"/>
                  </a:lnTo>
                  <a:lnTo>
                    <a:pt x="443306" y="415239"/>
                  </a:lnTo>
                  <a:lnTo>
                    <a:pt x="444360" y="416509"/>
                  </a:lnTo>
                  <a:lnTo>
                    <a:pt x="445947" y="417779"/>
                  </a:lnTo>
                  <a:lnTo>
                    <a:pt x="442595" y="417779"/>
                  </a:lnTo>
                  <a:lnTo>
                    <a:pt x="444068" y="419049"/>
                  </a:lnTo>
                  <a:lnTo>
                    <a:pt x="447992" y="419049"/>
                  </a:lnTo>
                  <a:lnTo>
                    <a:pt x="450253" y="421589"/>
                  </a:lnTo>
                  <a:lnTo>
                    <a:pt x="452551" y="422859"/>
                  </a:lnTo>
                  <a:lnTo>
                    <a:pt x="456272" y="425399"/>
                  </a:lnTo>
                  <a:lnTo>
                    <a:pt x="458825" y="427939"/>
                  </a:lnTo>
                  <a:lnTo>
                    <a:pt x="460565" y="429209"/>
                  </a:lnTo>
                  <a:lnTo>
                    <a:pt x="462356" y="431749"/>
                  </a:lnTo>
                  <a:lnTo>
                    <a:pt x="463448" y="434289"/>
                  </a:lnTo>
                  <a:lnTo>
                    <a:pt x="461937" y="433019"/>
                  </a:lnTo>
                  <a:lnTo>
                    <a:pt x="460489" y="431749"/>
                  </a:lnTo>
                  <a:lnTo>
                    <a:pt x="461213" y="433019"/>
                  </a:lnTo>
                  <a:lnTo>
                    <a:pt x="462775" y="434289"/>
                  </a:lnTo>
                  <a:lnTo>
                    <a:pt x="464578" y="436829"/>
                  </a:lnTo>
                  <a:lnTo>
                    <a:pt x="464921" y="438099"/>
                  </a:lnTo>
                  <a:lnTo>
                    <a:pt x="464337" y="436829"/>
                  </a:lnTo>
                  <a:lnTo>
                    <a:pt x="463905" y="436829"/>
                  </a:lnTo>
                  <a:lnTo>
                    <a:pt x="462343" y="435559"/>
                  </a:lnTo>
                  <a:lnTo>
                    <a:pt x="465328" y="439369"/>
                  </a:lnTo>
                  <a:lnTo>
                    <a:pt x="465594" y="440639"/>
                  </a:lnTo>
                  <a:lnTo>
                    <a:pt x="466242" y="444449"/>
                  </a:lnTo>
                  <a:lnTo>
                    <a:pt x="466242" y="434378"/>
                  </a:lnTo>
                  <a:lnTo>
                    <a:pt x="465797" y="433019"/>
                  </a:lnTo>
                  <a:lnTo>
                    <a:pt x="467360" y="433019"/>
                  </a:lnTo>
                  <a:lnTo>
                    <a:pt x="471119" y="434289"/>
                  </a:lnTo>
                  <a:lnTo>
                    <a:pt x="473367" y="434289"/>
                  </a:lnTo>
                  <a:lnTo>
                    <a:pt x="471347" y="435559"/>
                  </a:lnTo>
                  <a:lnTo>
                    <a:pt x="476885" y="435559"/>
                  </a:lnTo>
                  <a:lnTo>
                    <a:pt x="477088" y="435559"/>
                  </a:lnTo>
                  <a:lnTo>
                    <a:pt x="479844" y="438099"/>
                  </a:lnTo>
                  <a:lnTo>
                    <a:pt x="482396" y="439369"/>
                  </a:lnTo>
                  <a:lnTo>
                    <a:pt x="484085" y="440639"/>
                  </a:lnTo>
                  <a:lnTo>
                    <a:pt x="486613" y="443179"/>
                  </a:lnTo>
                  <a:lnTo>
                    <a:pt x="483019" y="443179"/>
                  </a:lnTo>
                  <a:lnTo>
                    <a:pt x="482193" y="444449"/>
                  </a:lnTo>
                  <a:lnTo>
                    <a:pt x="486803" y="444449"/>
                  </a:lnTo>
                  <a:lnTo>
                    <a:pt x="488746" y="445719"/>
                  </a:lnTo>
                  <a:lnTo>
                    <a:pt x="493306" y="449529"/>
                  </a:lnTo>
                  <a:lnTo>
                    <a:pt x="502894" y="457149"/>
                  </a:lnTo>
                  <a:lnTo>
                    <a:pt x="505675" y="459689"/>
                  </a:lnTo>
                  <a:lnTo>
                    <a:pt x="507974" y="463499"/>
                  </a:lnTo>
                  <a:lnTo>
                    <a:pt x="509092" y="467309"/>
                  </a:lnTo>
                  <a:lnTo>
                    <a:pt x="506704" y="465696"/>
                  </a:lnTo>
                  <a:lnTo>
                    <a:pt x="510501" y="469849"/>
                  </a:lnTo>
                  <a:lnTo>
                    <a:pt x="510679" y="472389"/>
                  </a:lnTo>
                  <a:lnTo>
                    <a:pt x="509219" y="471119"/>
                  </a:lnTo>
                  <a:lnTo>
                    <a:pt x="507796" y="469849"/>
                  </a:lnTo>
                  <a:lnTo>
                    <a:pt x="511263" y="474929"/>
                  </a:lnTo>
                  <a:lnTo>
                    <a:pt x="511924" y="481279"/>
                  </a:lnTo>
                  <a:lnTo>
                    <a:pt x="511416" y="480593"/>
                  </a:lnTo>
                  <a:lnTo>
                    <a:pt x="511416" y="488899"/>
                  </a:lnTo>
                  <a:lnTo>
                    <a:pt x="511048" y="488899"/>
                  </a:lnTo>
                  <a:lnTo>
                    <a:pt x="510324" y="487629"/>
                  </a:lnTo>
                  <a:lnTo>
                    <a:pt x="510171" y="487629"/>
                  </a:lnTo>
                  <a:lnTo>
                    <a:pt x="510768" y="486359"/>
                  </a:lnTo>
                  <a:lnTo>
                    <a:pt x="511302" y="486359"/>
                  </a:lnTo>
                  <a:lnTo>
                    <a:pt x="511416" y="488899"/>
                  </a:lnTo>
                  <a:lnTo>
                    <a:pt x="511416" y="480593"/>
                  </a:lnTo>
                  <a:lnTo>
                    <a:pt x="510997" y="480009"/>
                  </a:lnTo>
                  <a:lnTo>
                    <a:pt x="507276" y="477469"/>
                  </a:lnTo>
                  <a:lnTo>
                    <a:pt x="506310" y="476199"/>
                  </a:lnTo>
                  <a:lnTo>
                    <a:pt x="506120" y="477469"/>
                  </a:lnTo>
                  <a:lnTo>
                    <a:pt x="508736" y="478739"/>
                  </a:lnTo>
                  <a:lnTo>
                    <a:pt x="510908" y="482549"/>
                  </a:lnTo>
                  <a:lnTo>
                    <a:pt x="509993" y="482549"/>
                  </a:lnTo>
                  <a:lnTo>
                    <a:pt x="504113" y="480009"/>
                  </a:lnTo>
                  <a:lnTo>
                    <a:pt x="503542" y="480009"/>
                  </a:lnTo>
                  <a:lnTo>
                    <a:pt x="508228" y="483819"/>
                  </a:lnTo>
                  <a:lnTo>
                    <a:pt x="508228" y="485089"/>
                  </a:lnTo>
                  <a:lnTo>
                    <a:pt x="503123" y="483819"/>
                  </a:lnTo>
                  <a:lnTo>
                    <a:pt x="501904" y="483819"/>
                  </a:lnTo>
                  <a:lnTo>
                    <a:pt x="499059" y="481279"/>
                  </a:lnTo>
                  <a:lnTo>
                    <a:pt x="496214" y="478739"/>
                  </a:lnTo>
                  <a:lnTo>
                    <a:pt x="496760" y="481279"/>
                  </a:lnTo>
                  <a:lnTo>
                    <a:pt x="494233" y="481279"/>
                  </a:lnTo>
                  <a:lnTo>
                    <a:pt x="483565" y="472389"/>
                  </a:lnTo>
                  <a:lnTo>
                    <a:pt x="482104" y="471119"/>
                  </a:lnTo>
                  <a:lnTo>
                    <a:pt x="480656" y="469849"/>
                  </a:lnTo>
                  <a:lnTo>
                    <a:pt x="477647" y="466039"/>
                  </a:lnTo>
                  <a:lnTo>
                    <a:pt x="477393" y="465721"/>
                  </a:lnTo>
                  <a:lnTo>
                    <a:pt x="477507" y="466039"/>
                  </a:lnTo>
                  <a:lnTo>
                    <a:pt x="476580" y="464769"/>
                  </a:lnTo>
                  <a:lnTo>
                    <a:pt x="475640" y="463499"/>
                  </a:lnTo>
                  <a:lnTo>
                    <a:pt x="477393" y="465721"/>
                  </a:lnTo>
                  <a:lnTo>
                    <a:pt x="476631" y="463499"/>
                  </a:lnTo>
                  <a:lnTo>
                    <a:pt x="474878" y="458419"/>
                  </a:lnTo>
                  <a:lnTo>
                    <a:pt x="474878" y="459689"/>
                  </a:lnTo>
                  <a:lnTo>
                    <a:pt x="475183" y="462229"/>
                  </a:lnTo>
                  <a:lnTo>
                    <a:pt x="475183" y="464769"/>
                  </a:lnTo>
                  <a:lnTo>
                    <a:pt x="474027" y="462229"/>
                  </a:lnTo>
                  <a:lnTo>
                    <a:pt x="471576" y="460959"/>
                  </a:lnTo>
                  <a:lnTo>
                    <a:pt x="470954" y="459689"/>
                  </a:lnTo>
                  <a:lnTo>
                    <a:pt x="467042" y="459689"/>
                  </a:lnTo>
                  <a:lnTo>
                    <a:pt x="466902" y="459689"/>
                  </a:lnTo>
                  <a:lnTo>
                    <a:pt x="470154" y="463499"/>
                  </a:lnTo>
                  <a:lnTo>
                    <a:pt x="474205" y="468579"/>
                  </a:lnTo>
                  <a:lnTo>
                    <a:pt x="480136" y="476199"/>
                  </a:lnTo>
                  <a:lnTo>
                    <a:pt x="485394" y="483819"/>
                  </a:lnTo>
                  <a:lnTo>
                    <a:pt x="487413" y="488899"/>
                  </a:lnTo>
                  <a:lnTo>
                    <a:pt x="486676" y="487629"/>
                  </a:lnTo>
                  <a:lnTo>
                    <a:pt x="485635" y="486359"/>
                  </a:lnTo>
                  <a:lnTo>
                    <a:pt x="484225" y="486359"/>
                  </a:lnTo>
                  <a:lnTo>
                    <a:pt x="489178" y="491439"/>
                  </a:lnTo>
                  <a:lnTo>
                    <a:pt x="489445" y="494690"/>
                  </a:lnTo>
                  <a:lnTo>
                    <a:pt x="491731" y="494690"/>
                  </a:lnTo>
                  <a:lnTo>
                    <a:pt x="490537" y="491439"/>
                  </a:lnTo>
                  <a:lnTo>
                    <a:pt x="490537" y="490169"/>
                  </a:lnTo>
                  <a:lnTo>
                    <a:pt x="490359" y="488899"/>
                  </a:lnTo>
                  <a:lnTo>
                    <a:pt x="490232" y="490169"/>
                  </a:lnTo>
                  <a:lnTo>
                    <a:pt x="489826" y="488899"/>
                  </a:lnTo>
                  <a:lnTo>
                    <a:pt x="489013" y="486359"/>
                  </a:lnTo>
                  <a:lnTo>
                    <a:pt x="487959" y="483819"/>
                  </a:lnTo>
                  <a:lnTo>
                    <a:pt x="484162" y="478739"/>
                  </a:lnTo>
                  <a:lnTo>
                    <a:pt x="482409" y="476199"/>
                  </a:lnTo>
                  <a:lnTo>
                    <a:pt x="480783" y="473659"/>
                  </a:lnTo>
                  <a:lnTo>
                    <a:pt x="479247" y="471119"/>
                  </a:lnTo>
                  <a:lnTo>
                    <a:pt x="482968" y="474929"/>
                  </a:lnTo>
                  <a:lnTo>
                    <a:pt x="487743" y="478739"/>
                  </a:lnTo>
                  <a:lnTo>
                    <a:pt x="491566" y="481279"/>
                  </a:lnTo>
                  <a:lnTo>
                    <a:pt x="495744" y="486359"/>
                  </a:lnTo>
                  <a:lnTo>
                    <a:pt x="499491" y="491439"/>
                  </a:lnTo>
                  <a:lnTo>
                    <a:pt x="511670" y="509219"/>
                  </a:lnTo>
                  <a:lnTo>
                    <a:pt x="520458" y="520649"/>
                  </a:lnTo>
                  <a:lnTo>
                    <a:pt x="527761" y="529539"/>
                  </a:lnTo>
                  <a:lnTo>
                    <a:pt x="532434" y="535889"/>
                  </a:lnTo>
                  <a:lnTo>
                    <a:pt x="527570" y="528269"/>
                  </a:lnTo>
                  <a:lnTo>
                    <a:pt x="520547" y="518109"/>
                  </a:lnTo>
                  <a:lnTo>
                    <a:pt x="501878" y="491439"/>
                  </a:lnTo>
                  <a:lnTo>
                    <a:pt x="499579" y="487629"/>
                  </a:lnTo>
                  <a:lnTo>
                    <a:pt x="497039" y="485089"/>
                  </a:lnTo>
                  <a:lnTo>
                    <a:pt x="500811" y="486359"/>
                  </a:lnTo>
                  <a:lnTo>
                    <a:pt x="504456" y="487629"/>
                  </a:lnTo>
                  <a:lnTo>
                    <a:pt x="507403" y="487629"/>
                  </a:lnTo>
                  <a:lnTo>
                    <a:pt x="511937" y="493979"/>
                  </a:lnTo>
                  <a:lnTo>
                    <a:pt x="515493" y="499059"/>
                  </a:lnTo>
                  <a:lnTo>
                    <a:pt x="518769" y="504139"/>
                  </a:lnTo>
                  <a:lnTo>
                    <a:pt x="520077" y="506679"/>
                  </a:lnTo>
                  <a:lnTo>
                    <a:pt x="521614" y="509219"/>
                  </a:lnTo>
                  <a:lnTo>
                    <a:pt x="514134" y="502869"/>
                  </a:lnTo>
                  <a:lnTo>
                    <a:pt x="514870" y="504139"/>
                  </a:lnTo>
                  <a:lnTo>
                    <a:pt x="523875" y="513029"/>
                  </a:lnTo>
                  <a:lnTo>
                    <a:pt x="525627" y="515569"/>
                  </a:lnTo>
                  <a:lnTo>
                    <a:pt x="526884" y="518109"/>
                  </a:lnTo>
                  <a:lnTo>
                    <a:pt x="528218" y="520649"/>
                  </a:lnTo>
                  <a:lnTo>
                    <a:pt x="517626" y="509219"/>
                  </a:lnTo>
                  <a:lnTo>
                    <a:pt x="518083" y="510489"/>
                  </a:lnTo>
                  <a:lnTo>
                    <a:pt x="529590" y="523189"/>
                  </a:lnTo>
                  <a:lnTo>
                    <a:pt x="533590" y="530809"/>
                  </a:lnTo>
                  <a:lnTo>
                    <a:pt x="536206" y="537159"/>
                  </a:lnTo>
                  <a:lnTo>
                    <a:pt x="536638" y="539699"/>
                  </a:lnTo>
                  <a:lnTo>
                    <a:pt x="536638" y="530453"/>
                  </a:lnTo>
                  <a:lnTo>
                    <a:pt x="536168" y="529539"/>
                  </a:lnTo>
                  <a:lnTo>
                    <a:pt x="531774" y="520649"/>
                  </a:lnTo>
                  <a:lnTo>
                    <a:pt x="527075" y="511759"/>
                  </a:lnTo>
                  <a:lnTo>
                    <a:pt x="530174" y="514299"/>
                  </a:lnTo>
                  <a:lnTo>
                    <a:pt x="536232" y="516839"/>
                  </a:lnTo>
                  <a:lnTo>
                    <a:pt x="543267" y="519379"/>
                  </a:lnTo>
                  <a:lnTo>
                    <a:pt x="559473" y="521919"/>
                  </a:lnTo>
                  <a:lnTo>
                    <a:pt x="559587" y="520649"/>
                  </a:lnTo>
                  <a:lnTo>
                    <a:pt x="559701" y="519379"/>
                  </a:lnTo>
                  <a:lnTo>
                    <a:pt x="558177" y="515569"/>
                  </a:lnTo>
                  <a:lnTo>
                    <a:pt x="557657" y="514299"/>
                  </a:lnTo>
                  <a:lnTo>
                    <a:pt x="555815" y="510590"/>
                  </a:lnTo>
                  <a:lnTo>
                    <a:pt x="555815" y="518109"/>
                  </a:lnTo>
                  <a:lnTo>
                    <a:pt x="553974" y="520649"/>
                  </a:lnTo>
                  <a:lnTo>
                    <a:pt x="553072" y="519379"/>
                  </a:lnTo>
                  <a:lnTo>
                    <a:pt x="549478" y="514299"/>
                  </a:lnTo>
                  <a:lnTo>
                    <a:pt x="547522" y="514299"/>
                  </a:lnTo>
                  <a:lnTo>
                    <a:pt x="551497" y="518109"/>
                  </a:lnTo>
                  <a:lnTo>
                    <a:pt x="549554" y="519379"/>
                  </a:lnTo>
                  <a:lnTo>
                    <a:pt x="548487" y="518109"/>
                  </a:lnTo>
                  <a:lnTo>
                    <a:pt x="543166" y="511759"/>
                  </a:lnTo>
                  <a:lnTo>
                    <a:pt x="541502" y="510489"/>
                  </a:lnTo>
                  <a:lnTo>
                    <a:pt x="544690" y="515569"/>
                  </a:lnTo>
                  <a:lnTo>
                    <a:pt x="546303" y="516839"/>
                  </a:lnTo>
                  <a:lnTo>
                    <a:pt x="544957" y="518109"/>
                  </a:lnTo>
                  <a:lnTo>
                    <a:pt x="544131" y="516839"/>
                  </a:lnTo>
                  <a:lnTo>
                    <a:pt x="542544" y="514413"/>
                  </a:lnTo>
                  <a:lnTo>
                    <a:pt x="543648" y="516839"/>
                  </a:lnTo>
                  <a:lnTo>
                    <a:pt x="541909" y="516839"/>
                  </a:lnTo>
                  <a:lnTo>
                    <a:pt x="538924" y="514299"/>
                  </a:lnTo>
                  <a:lnTo>
                    <a:pt x="537425" y="513029"/>
                  </a:lnTo>
                  <a:lnTo>
                    <a:pt x="536282" y="513029"/>
                  </a:lnTo>
                  <a:lnTo>
                    <a:pt x="537502" y="514299"/>
                  </a:lnTo>
                  <a:lnTo>
                    <a:pt x="535647" y="514299"/>
                  </a:lnTo>
                  <a:lnTo>
                    <a:pt x="534289" y="513029"/>
                  </a:lnTo>
                  <a:lnTo>
                    <a:pt x="533107" y="510489"/>
                  </a:lnTo>
                  <a:lnTo>
                    <a:pt x="532930" y="511759"/>
                  </a:lnTo>
                  <a:lnTo>
                    <a:pt x="535470" y="514299"/>
                  </a:lnTo>
                  <a:lnTo>
                    <a:pt x="530593" y="511759"/>
                  </a:lnTo>
                  <a:lnTo>
                    <a:pt x="525716" y="509219"/>
                  </a:lnTo>
                  <a:lnTo>
                    <a:pt x="525284" y="505409"/>
                  </a:lnTo>
                  <a:lnTo>
                    <a:pt x="521665" y="502869"/>
                  </a:lnTo>
                  <a:lnTo>
                    <a:pt x="519645" y="500329"/>
                  </a:lnTo>
                  <a:lnTo>
                    <a:pt x="517042" y="496506"/>
                  </a:lnTo>
                  <a:lnTo>
                    <a:pt x="514896" y="493979"/>
                  </a:lnTo>
                  <a:lnTo>
                    <a:pt x="512025" y="491439"/>
                  </a:lnTo>
                  <a:lnTo>
                    <a:pt x="512152" y="488899"/>
                  </a:lnTo>
                  <a:lnTo>
                    <a:pt x="512216" y="487629"/>
                  </a:lnTo>
                  <a:lnTo>
                    <a:pt x="511556" y="486359"/>
                  </a:lnTo>
                  <a:lnTo>
                    <a:pt x="512902" y="486359"/>
                  </a:lnTo>
                  <a:lnTo>
                    <a:pt x="513435" y="485089"/>
                  </a:lnTo>
                  <a:lnTo>
                    <a:pt x="514426" y="482549"/>
                  </a:lnTo>
                  <a:lnTo>
                    <a:pt x="514426" y="481279"/>
                  </a:lnTo>
                  <a:lnTo>
                    <a:pt x="514426" y="480009"/>
                  </a:lnTo>
                  <a:lnTo>
                    <a:pt x="514070" y="477469"/>
                  </a:lnTo>
                  <a:lnTo>
                    <a:pt x="527850" y="493979"/>
                  </a:lnTo>
                  <a:lnTo>
                    <a:pt x="532752" y="499059"/>
                  </a:lnTo>
                  <a:lnTo>
                    <a:pt x="535774" y="500329"/>
                  </a:lnTo>
                  <a:lnTo>
                    <a:pt x="530466" y="495249"/>
                  </a:lnTo>
                  <a:lnTo>
                    <a:pt x="525005" y="488899"/>
                  </a:lnTo>
                  <a:lnTo>
                    <a:pt x="514972" y="477469"/>
                  </a:lnTo>
                  <a:lnTo>
                    <a:pt x="513854" y="476199"/>
                  </a:lnTo>
                  <a:lnTo>
                    <a:pt x="513486" y="473659"/>
                  </a:lnTo>
                  <a:lnTo>
                    <a:pt x="513143" y="472389"/>
                  </a:lnTo>
                  <a:lnTo>
                    <a:pt x="511746" y="467309"/>
                  </a:lnTo>
                  <a:lnTo>
                    <a:pt x="511327" y="464769"/>
                  </a:lnTo>
                  <a:lnTo>
                    <a:pt x="511111" y="464769"/>
                  </a:lnTo>
                  <a:lnTo>
                    <a:pt x="510806" y="463499"/>
                  </a:lnTo>
                  <a:lnTo>
                    <a:pt x="512216" y="464769"/>
                  </a:lnTo>
                  <a:lnTo>
                    <a:pt x="514350" y="464769"/>
                  </a:lnTo>
                  <a:lnTo>
                    <a:pt x="517334" y="467309"/>
                  </a:lnTo>
                  <a:lnTo>
                    <a:pt x="513613" y="467309"/>
                  </a:lnTo>
                  <a:lnTo>
                    <a:pt x="516343" y="469849"/>
                  </a:lnTo>
                  <a:lnTo>
                    <a:pt x="518528" y="467309"/>
                  </a:lnTo>
                  <a:lnTo>
                    <a:pt x="521258" y="471119"/>
                  </a:lnTo>
                  <a:lnTo>
                    <a:pt x="517182" y="471119"/>
                  </a:lnTo>
                  <a:lnTo>
                    <a:pt x="520319" y="473659"/>
                  </a:lnTo>
                  <a:lnTo>
                    <a:pt x="522643" y="471119"/>
                  </a:lnTo>
                  <a:lnTo>
                    <a:pt x="525106" y="475957"/>
                  </a:lnTo>
                  <a:lnTo>
                    <a:pt x="529031" y="480009"/>
                  </a:lnTo>
                  <a:lnTo>
                    <a:pt x="531571" y="481279"/>
                  </a:lnTo>
                  <a:lnTo>
                    <a:pt x="533869" y="485089"/>
                  </a:lnTo>
                  <a:lnTo>
                    <a:pt x="536409" y="487629"/>
                  </a:lnTo>
                  <a:lnTo>
                    <a:pt x="539305" y="490169"/>
                  </a:lnTo>
                  <a:lnTo>
                    <a:pt x="550494" y="501599"/>
                  </a:lnTo>
                  <a:lnTo>
                    <a:pt x="549630" y="505244"/>
                  </a:lnTo>
                  <a:lnTo>
                    <a:pt x="550811" y="504139"/>
                  </a:lnTo>
                  <a:lnTo>
                    <a:pt x="554621" y="515569"/>
                  </a:lnTo>
                  <a:lnTo>
                    <a:pt x="554037" y="515569"/>
                  </a:lnTo>
                  <a:lnTo>
                    <a:pt x="552005" y="513029"/>
                  </a:lnTo>
                  <a:lnTo>
                    <a:pt x="551421" y="513029"/>
                  </a:lnTo>
                  <a:lnTo>
                    <a:pt x="552399" y="514299"/>
                  </a:lnTo>
                  <a:lnTo>
                    <a:pt x="554837" y="516839"/>
                  </a:lnTo>
                  <a:lnTo>
                    <a:pt x="555815" y="518109"/>
                  </a:lnTo>
                  <a:lnTo>
                    <a:pt x="555815" y="510590"/>
                  </a:lnTo>
                  <a:lnTo>
                    <a:pt x="553885" y="506679"/>
                  </a:lnTo>
                  <a:lnTo>
                    <a:pt x="553389" y="505409"/>
                  </a:lnTo>
                  <a:lnTo>
                    <a:pt x="552996" y="505409"/>
                  </a:lnTo>
                  <a:lnTo>
                    <a:pt x="552564" y="504139"/>
                  </a:lnTo>
                  <a:lnTo>
                    <a:pt x="551713" y="501599"/>
                  </a:lnTo>
                  <a:lnTo>
                    <a:pt x="550684" y="500329"/>
                  </a:lnTo>
                  <a:lnTo>
                    <a:pt x="549490" y="497789"/>
                  </a:lnTo>
                  <a:lnTo>
                    <a:pt x="556691" y="501611"/>
                  </a:lnTo>
                  <a:lnTo>
                    <a:pt x="564413" y="504139"/>
                  </a:lnTo>
                  <a:lnTo>
                    <a:pt x="572096" y="505409"/>
                  </a:lnTo>
                  <a:lnTo>
                    <a:pt x="579145" y="506679"/>
                  </a:lnTo>
                  <a:lnTo>
                    <a:pt x="581507" y="506679"/>
                  </a:lnTo>
                  <a:lnTo>
                    <a:pt x="582701" y="505409"/>
                  </a:lnTo>
                  <a:lnTo>
                    <a:pt x="583349" y="504139"/>
                  </a:lnTo>
                  <a:lnTo>
                    <a:pt x="584657" y="501599"/>
                  </a:lnTo>
                  <a:lnTo>
                    <a:pt x="584517" y="500329"/>
                  </a:lnTo>
                  <a:lnTo>
                    <a:pt x="584250" y="497789"/>
                  </a:lnTo>
                  <a:lnTo>
                    <a:pt x="583679" y="496519"/>
                  </a:lnTo>
                  <a:lnTo>
                    <a:pt x="583120" y="495249"/>
                  </a:lnTo>
                  <a:lnTo>
                    <a:pt x="580872" y="490169"/>
                  </a:lnTo>
                  <a:lnTo>
                    <a:pt x="580402" y="489724"/>
                  </a:lnTo>
                  <a:lnTo>
                    <a:pt x="580402" y="502869"/>
                  </a:lnTo>
                  <a:lnTo>
                    <a:pt x="576948" y="504139"/>
                  </a:lnTo>
                  <a:lnTo>
                    <a:pt x="572643" y="500329"/>
                  </a:lnTo>
                  <a:lnTo>
                    <a:pt x="569836" y="499059"/>
                  </a:lnTo>
                  <a:lnTo>
                    <a:pt x="574636" y="502869"/>
                  </a:lnTo>
                  <a:lnTo>
                    <a:pt x="571284" y="504139"/>
                  </a:lnTo>
                  <a:lnTo>
                    <a:pt x="568845" y="501599"/>
                  </a:lnTo>
                  <a:lnTo>
                    <a:pt x="563918" y="496506"/>
                  </a:lnTo>
                  <a:lnTo>
                    <a:pt x="561784" y="495249"/>
                  </a:lnTo>
                  <a:lnTo>
                    <a:pt x="563664" y="497789"/>
                  </a:lnTo>
                  <a:lnTo>
                    <a:pt x="565442" y="499059"/>
                  </a:lnTo>
                  <a:lnTo>
                    <a:pt x="567309" y="501599"/>
                  </a:lnTo>
                  <a:lnTo>
                    <a:pt x="565124" y="501599"/>
                  </a:lnTo>
                  <a:lnTo>
                    <a:pt x="563994" y="500329"/>
                  </a:lnTo>
                  <a:lnTo>
                    <a:pt x="560578" y="496506"/>
                  </a:lnTo>
                  <a:lnTo>
                    <a:pt x="559130" y="495249"/>
                  </a:lnTo>
                  <a:lnTo>
                    <a:pt x="560362" y="496519"/>
                  </a:lnTo>
                  <a:lnTo>
                    <a:pt x="562368" y="499059"/>
                  </a:lnTo>
                  <a:lnTo>
                    <a:pt x="563600" y="500329"/>
                  </a:lnTo>
                  <a:lnTo>
                    <a:pt x="561022" y="500329"/>
                  </a:lnTo>
                  <a:lnTo>
                    <a:pt x="559396" y="499059"/>
                  </a:lnTo>
                  <a:lnTo>
                    <a:pt x="557784" y="497789"/>
                  </a:lnTo>
                  <a:lnTo>
                    <a:pt x="556285" y="496519"/>
                  </a:lnTo>
                  <a:lnTo>
                    <a:pt x="557631" y="499059"/>
                  </a:lnTo>
                  <a:lnTo>
                    <a:pt x="555066" y="497789"/>
                  </a:lnTo>
                  <a:lnTo>
                    <a:pt x="553339" y="496506"/>
                  </a:lnTo>
                  <a:lnTo>
                    <a:pt x="552018" y="495249"/>
                  </a:lnTo>
                  <a:lnTo>
                    <a:pt x="551535" y="495249"/>
                  </a:lnTo>
                  <a:lnTo>
                    <a:pt x="554685" y="497789"/>
                  </a:lnTo>
                  <a:lnTo>
                    <a:pt x="541769" y="491439"/>
                  </a:lnTo>
                  <a:lnTo>
                    <a:pt x="541578" y="487629"/>
                  </a:lnTo>
                  <a:lnTo>
                    <a:pt x="537159" y="485089"/>
                  </a:lnTo>
                  <a:lnTo>
                    <a:pt x="534606" y="482549"/>
                  </a:lnTo>
                  <a:lnTo>
                    <a:pt x="535851" y="482549"/>
                  </a:lnTo>
                  <a:lnTo>
                    <a:pt x="533260" y="481279"/>
                  </a:lnTo>
                  <a:lnTo>
                    <a:pt x="529513" y="477469"/>
                  </a:lnTo>
                  <a:lnTo>
                    <a:pt x="530301" y="476199"/>
                  </a:lnTo>
                  <a:lnTo>
                    <a:pt x="531088" y="474929"/>
                  </a:lnTo>
                  <a:lnTo>
                    <a:pt x="529932" y="473659"/>
                  </a:lnTo>
                  <a:lnTo>
                    <a:pt x="529437" y="476199"/>
                  </a:lnTo>
                  <a:lnTo>
                    <a:pt x="528574" y="476199"/>
                  </a:lnTo>
                  <a:lnTo>
                    <a:pt x="523455" y="469849"/>
                  </a:lnTo>
                  <a:lnTo>
                    <a:pt x="520039" y="466039"/>
                  </a:lnTo>
                  <a:lnTo>
                    <a:pt x="522897" y="467309"/>
                  </a:lnTo>
                  <a:lnTo>
                    <a:pt x="526021" y="467309"/>
                  </a:lnTo>
                  <a:lnTo>
                    <a:pt x="527050" y="466039"/>
                  </a:lnTo>
                  <a:lnTo>
                    <a:pt x="529120" y="463499"/>
                  </a:lnTo>
                  <a:lnTo>
                    <a:pt x="529424" y="462229"/>
                  </a:lnTo>
                  <a:lnTo>
                    <a:pt x="529602" y="460959"/>
                  </a:lnTo>
                  <a:lnTo>
                    <a:pt x="538949" y="471119"/>
                  </a:lnTo>
                  <a:lnTo>
                    <a:pt x="547192" y="478739"/>
                  </a:lnTo>
                  <a:lnTo>
                    <a:pt x="553745" y="485089"/>
                  </a:lnTo>
                  <a:lnTo>
                    <a:pt x="558050" y="486359"/>
                  </a:lnTo>
                  <a:lnTo>
                    <a:pt x="529742" y="459689"/>
                  </a:lnTo>
                  <a:lnTo>
                    <a:pt x="530491" y="454609"/>
                  </a:lnTo>
                  <a:lnTo>
                    <a:pt x="530682" y="453339"/>
                  </a:lnTo>
                  <a:lnTo>
                    <a:pt x="529310" y="450799"/>
                  </a:lnTo>
                  <a:lnTo>
                    <a:pt x="527253" y="446989"/>
                  </a:lnTo>
                  <a:lnTo>
                    <a:pt x="523900" y="440639"/>
                  </a:lnTo>
                  <a:lnTo>
                    <a:pt x="525348" y="441909"/>
                  </a:lnTo>
                  <a:lnTo>
                    <a:pt x="528370" y="444373"/>
                  </a:lnTo>
                  <a:lnTo>
                    <a:pt x="531075" y="449529"/>
                  </a:lnTo>
                  <a:lnTo>
                    <a:pt x="540702" y="457149"/>
                  </a:lnTo>
                  <a:lnTo>
                    <a:pt x="537260" y="457149"/>
                  </a:lnTo>
                  <a:lnTo>
                    <a:pt x="535279" y="455879"/>
                  </a:lnTo>
                  <a:lnTo>
                    <a:pt x="538594" y="458419"/>
                  </a:lnTo>
                  <a:lnTo>
                    <a:pt x="542455" y="457149"/>
                  </a:lnTo>
                  <a:lnTo>
                    <a:pt x="545211" y="462229"/>
                  </a:lnTo>
                  <a:lnTo>
                    <a:pt x="539419" y="459689"/>
                  </a:lnTo>
                  <a:lnTo>
                    <a:pt x="545312" y="463499"/>
                  </a:lnTo>
                  <a:lnTo>
                    <a:pt x="548017" y="464769"/>
                  </a:lnTo>
                  <a:lnTo>
                    <a:pt x="550240" y="466039"/>
                  </a:lnTo>
                  <a:lnTo>
                    <a:pt x="554634" y="469849"/>
                  </a:lnTo>
                  <a:lnTo>
                    <a:pt x="560832" y="474929"/>
                  </a:lnTo>
                  <a:lnTo>
                    <a:pt x="569683" y="482549"/>
                  </a:lnTo>
                  <a:lnTo>
                    <a:pt x="577303" y="490169"/>
                  </a:lnTo>
                  <a:lnTo>
                    <a:pt x="579780" y="495249"/>
                  </a:lnTo>
                  <a:lnTo>
                    <a:pt x="573024" y="491439"/>
                  </a:lnTo>
                  <a:lnTo>
                    <a:pt x="572884" y="492709"/>
                  </a:lnTo>
                  <a:lnTo>
                    <a:pt x="578307" y="495249"/>
                  </a:lnTo>
                  <a:lnTo>
                    <a:pt x="579628" y="496519"/>
                  </a:lnTo>
                  <a:lnTo>
                    <a:pt x="577761" y="495795"/>
                  </a:lnTo>
                  <a:lnTo>
                    <a:pt x="580085" y="500329"/>
                  </a:lnTo>
                  <a:lnTo>
                    <a:pt x="579272" y="500329"/>
                  </a:lnTo>
                  <a:lnTo>
                    <a:pt x="575970" y="497789"/>
                  </a:lnTo>
                  <a:lnTo>
                    <a:pt x="575144" y="497789"/>
                  </a:lnTo>
                  <a:lnTo>
                    <a:pt x="576364" y="499059"/>
                  </a:lnTo>
                  <a:lnTo>
                    <a:pt x="579183" y="501611"/>
                  </a:lnTo>
                  <a:lnTo>
                    <a:pt x="580402" y="502869"/>
                  </a:lnTo>
                  <a:lnTo>
                    <a:pt x="580402" y="489724"/>
                  </a:lnTo>
                  <a:lnTo>
                    <a:pt x="575538" y="485089"/>
                  </a:lnTo>
                  <a:lnTo>
                    <a:pt x="572465" y="482549"/>
                  </a:lnTo>
                  <a:lnTo>
                    <a:pt x="578053" y="485089"/>
                  </a:lnTo>
                  <a:lnTo>
                    <a:pt x="584111" y="486359"/>
                  </a:lnTo>
                  <a:lnTo>
                    <a:pt x="604062" y="486359"/>
                  </a:lnTo>
                  <a:lnTo>
                    <a:pt x="604685" y="485089"/>
                  </a:lnTo>
                  <a:lnTo>
                    <a:pt x="606577" y="481279"/>
                  </a:lnTo>
                  <a:lnTo>
                    <a:pt x="606018" y="478739"/>
                  </a:lnTo>
                  <a:lnTo>
                    <a:pt x="605421" y="477469"/>
                  </a:lnTo>
                  <a:lnTo>
                    <a:pt x="603631" y="473659"/>
                  </a:lnTo>
                  <a:lnTo>
                    <a:pt x="602907" y="472389"/>
                  </a:lnTo>
                  <a:lnTo>
                    <a:pt x="602780" y="472198"/>
                  </a:lnTo>
                  <a:lnTo>
                    <a:pt x="602780" y="478739"/>
                  </a:lnTo>
                  <a:lnTo>
                    <a:pt x="601675" y="481279"/>
                  </a:lnTo>
                  <a:lnTo>
                    <a:pt x="597738" y="478739"/>
                  </a:lnTo>
                  <a:lnTo>
                    <a:pt x="591489" y="474929"/>
                  </a:lnTo>
                  <a:lnTo>
                    <a:pt x="589026" y="473659"/>
                  </a:lnTo>
                  <a:lnTo>
                    <a:pt x="588060" y="473659"/>
                  </a:lnTo>
                  <a:lnTo>
                    <a:pt x="589711" y="474929"/>
                  </a:lnTo>
                  <a:lnTo>
                    <a:pt x="598271" y="480009"/>
                  </a:lnTo>
                  <a:lnTo>
                    <a:pt x="599922" y="481279"/>
                  </a:lnTo>
                  <a:lnTo>
                    <a:pt x="597801" y="485089"/>
                  </a:lnTo>
                  <a:lnTo>
                    <a:pt x="589889" y="480009"/>
                  </a:lnTo>
                  <a:lnTo>
                    <a:pt x="587857" y="478739"/>
                  </a:lnTo>
                  <a:lnTo>
                    <a:pt x="589876" y="481279"/>
                  </a:lnTo>
                  <a:lnTo>
                    <a:pt x="589445" y="481279"/>
                  </a:lnTo>
                  <a:lnTo>
                    <a:pt x="591464" y="482549"/>
                  </a:lnTo>
                  <a:lnTo>
                    <a:pt x="589965" y="485089"/>
                  </a:lnTo>
                  <a:lnTo>
                    <a:pt x="589229" y="483819"/>
                  </a:lnTo>
                  <a:lnTo>
                    <a:pt x="586295" y="478739"/>
                  </a:lnTo>
                  <a:lnTo>
                    <a:pt x="584746" y="477469"/>
                  </a:lnTo>
                  <a:lnTo>
                    <a:pt x="586244" y="480009"/>
                  </a:lnTo>
                  <a:lnTo>
                    <a:pt x="586828" y="481279"/>
                  </a:lnTo>
                  <a:lnTo>
                    <a:pt x="588314" y="483819"/>
                  </a:lnTo>
                  <a:lnTo>
                    <a:pt x="586727" y="483819"/>
                  </a:lnTo>
                  <a:lnTo>
                    <a:pt x="584238" y="482549"/>
                  </a:lnTo>
                  <a:lnTo>
                    <a:pt x="581748" y="481279"/>
                  </a:lnTo>
                  <a:lnTo>
                    <a:pt x="576783" y="478739"/>
                  </a:lnTo>
                  <a:lnTo>
                    <a:pt x="575716" y="477469"/>
                  </a:lnTo>
                  <a:lnTo>
                    <a:pt x="575564" y="478739"/>
                  </a:lnTo>
                  <a:lnTo>
                    <a:pt x="578713" y="481279"/>
                  </a:lnTo>
                  <a:lnTo>
                    <a:pt x="566915" y="477469"/>
                  </a:lnTo>
                  <a:lnTo>
                    <a:pt x="566178" y="473659"/>
                  </a:lnTo>
                  <a:lnTo>
                    <a:pt x="561670" y="471119"/>
                  </a:lnTo>
                  <a:lnTo>
                    <a:pt x="559193" y="469849"/>
                  </a:lnTo>
                  <a:lnTo>
                    <a:pt x="560552" y="469849"/>
                  </a:lnTo>
                  <a:lnTo>
                    <a:pt x="557860" y="467309"/>
                  </a:lnTo>
                  <a:lnTo>
                    <a:pt x="553821" y="464769"/>
                  </a:lnTo>
                  <a:lnTo>
                    <a:pt x="553986" y="463499"/>
                  </a:lnTo>
                  <a:lnTo>
                    <a:pt x="554342" y="460959"/>
                  </a:lnTo>
                  <a:lnTo>
                    <a:pt x="552996" y="459689"/>
                  </a:lnTo>
                  <a:lnTo>
                    <a:pt x="553389" y="463499"/>
                  </a:lnTo>
                  <a:lnTo>
                    <a:pt x="552259" y="462229"/>
                  </a:lnTo>
                  <a:lnTo>
                    <a:pt x="543267" y="454571"/>
                  </a:lnTo>
                  <a:lnTo>
                    <a:pt x="539699" y="450799"/>
                  </a:lnTo>
                  <a:lnTo>
                    <a:pt x="539877" y="449529"/>
                  </a:lnTo>
                  <a:lnTo>
                    <a:pt x="540740" y="443179"/>
                  </a:lnTo>
                  <a:lnTo>
                    <a:pt x="540219" y="444487"/>
                  </a:lnTo>
                  <a:lnTo>
                    <a:pt x="538632" y="448259"/>
                  </a:lnTo>
                  <a:lnTo>
                    <a:pt x="538403" y="449529"/>
                  </a:lnTo>
                  <a:lnTo>
                    <a:pt x="537921" y="448259"/>
                  </a:lnTo>
                  <a:lnTo>
                    <a:pt x="536003" y="443179"/>
                  </a:lnTo>
                  <a:lnTo>
                    <a:pt x="535444" y="448259"/>
                  </a:lnTo>
                  <a:lnTo>
                    <a:pt x="531876" y="440639"/>
                  </a:lnTo>
                  <a:lnTo>
                    <a:pt x="536346" y="440639"/>
                  </a:lnTo>
                  <a:lnTo>
                    <a:pt x="540042" y="439369"/>
                  </a:lnTo>
                  <a:lnTo>
                    <a:pt x="540600" y="438099"/>
                  </a:lnTo>
                  <a:lnTo>
                    <a:pt x="541172" y="436829"/>
                  </a:lnTo>
                  <a:lnTo>
                    <a:pt x="541312" y="436829"/>
                  </a:lnTo>
                  <a:lnTo>
                    <a:pt x="541426" y="435559"/>
                  </a:lnTo>
                  <a:lnTo>
                    <a:pt x="564286" y="457149"/>
                  </a:lnTo>
                  <a:lnTo>
                    <a:pt x="572681" y="463499"/>
                  </a:lnTo>
                  <a:lnTo>
                    <a:pt x="577799" y="464769"/>
                  </a:lnTo>
                  <a:lnTo>
                    <a:pt x="578078" y="464769"/>
                  </a:lnTo>
                  <a:lnTo>
                    <a:pt x="569315" y="459689"/>
                  </a:lnTo>
                  <a:lnTo>
                    <a:pt x="560197" y="452069"/>
                  </a:lnTo>
                  <a:lnTo>
                    <a:pt x="542886" y="435559"/>
                  </a:lnTo>
                  <a:lnTo>
                    <a:pt x="541553" y="434289"/>
                  </a:lnTo>
                  <a:lnTo>
                    <a:pt x="541794" y="431749"/>
                  </a:lnTo>
                  <a:lnTo>
                    <a:pt x="540169" y="426669"/>
                  </a:lnTo>
                  <a:lnTo>
                    <a:pt x="539127" y="423418"/>
                  </a:lnTo>
                  <a:lnTo>
                    <a:pt x="539127" y="434289"/>
                  </a:lnTo>
                  <a:lnTo>
                    <a:pt x="538099" y="433019"/>
                  </a:lnTo>
                  <a:lnTo>
                    <a:pt x="533984" y="431749"/>
                  </a:lnTo>
                  <a:lnTo>
                    <a:pt x="532904" y="430479"/>
                  </a:lnTo>
                  <a:lnTo>
                    <a:pt x="532752" y="431749"/>
                  </a:lnTo>
                  <a:lnTo>
                    <a:pt x="535597" y="433019"/>
                  </a:lnTo>
                  <a:lnTo>
                    <a:pt x="538048" y="436829"/>
                  </a:lnTo>
                  <a:lnTo>
                    <a:pt x="537057" y="436829"/>
                  </a:lnTo>
                  <a:lnTo>
                    <a:pt x="530606" y="434289"/>
                  </a:lnTo>
                  <a:lnTo>
                    <a:pt x="529983" y="434289"/>
                  </a:lnTo>
                  <a:lnTo>
                    <a:pt x="535165" y="438099"/>
                  </a:lnTo>
                  <a:lnTo>
                    <a:pt x="528256" y="438099"/>
                  </a:lnTo>
                  <a:lnTo>
                    <a:pt x="526161" y="436829"/>
                  </a:lnTo>
                  <a:lnTo>
                    <a:pt x="521982" y="434289"/>
                  </a:lnTo>
                  <a:lnTo>
                    <a:pt x="522605" y="435559"/>
                  </a:lnTo>
                  <a:lnTo>
                    <a:pt x="522300" y="435559"/>
                  </a:lnTo>
                  <a:lnTo>
                    <a:pt x="523659" y="436829"/>
                  </a:lnTo>
                  <a:lnTo>
                    <a:pt x="522109" y="436829"/>
                  </a:lnTo>
                  <a:lnTo>
                    <a:pt x="519226" y="435559"/>
                  </a:lnTo>
                  <a:lnTo>
                    <a:pt x="516153" y="434289"/>
                  </a:lnTo>
                  <a:lnTo>
                    <a:pt x="516305" y="434289"/>
                  </a:lnTo>
                  <a:lnTo>
                    <a:pt x="513372" y="431749"/>
                  </a:lnTo>
                  <a:lnTo>
                    <a:pt x="510374" y="429145"/>
                  </a:lnTo>
                  <a:lnTo>
                    <a:pt x="504863" y="424434"/>
                  </a:lnTo>
                  <a:lnTo>
                    <a:pt x="505396" y="426669"/>
                  </a:lnTo>
                  <a:lnTo>
                    <a:pt x="504863" y="426669"/>
                  </a:lnTo>
                  <a:lnTo>
                    <a:pt x="504431" y="427939"/>
                  </a:lnTo>
                  <a:lnTo>
                    <a:pt x="507809" y="427939"/>
                  </a:lnTo>
                  <a:lnTo>
                    <a:pt x="511492" y="430479"/>
                  </a:lnTo>
                  <a:lnTo>
                    <a:pt x="512013" y="431749"/>
                  </a:lnTo>
                  <a:lnTo>
                    <a:pt x="509917" y="430479"/>
                  </a:lnTo>
                  <a:lnTo>
                    <a:pt x="505193" y="430479"/>
                  </a:lnTo>
                  <a:lnTo>
                    <a:pt x="510133" y="431749"/>
                  </a:lnTo>
                  <a:lnTo>
                    <a:pt x="512368" y="433019"/>
                  </a:lnTo>
                  <a:lnTo>
                    <a:pt x="513461" y="433019"/>
                  </a:lnTo>
                  <a:lnTo>
                    <a:pt x="514388" y="434289"/>
                  </a:lnTo>
                  <a:lnTo>
                    <a:pt x="513257" y="434289"/>
                  </a:lnTo>
                  <a:lnTo>
                    <a:pt x="512406" y="435559"/>
                  </a:lnTo>
                  <a:lnTo>
                    <a:pt x="514286" y="435559"/>
                  </a:lnTo>
                  <a:lnTo>
                    <a:pt x="517906" y="438099"/>
                  </a:lnTo>
                  <a:lnTo>
                    <a:pt x="521119" y="440639"/>
                  </a:lnTo>
                  <a:lnTo>
                    <a:pt x="522046" y="443179"/>
                  </a:lnTo>
                  <a:lnTo>
                    <a:pt x="524433" y="446989"/>
                  </a:lnTo>
                  <a:lnTo>
                    <a:pt x="523900" y="446989"/>
                  </a:lnTo>
                  <a:lnTo>
                    <a:pt x="522795" y="445719"/>
                  </a:lnTo>
                  <a:lnTo>
                    <a:pt x="522262" y="445719"/>
                  </a:lnTo>
                  <a:lnTo>
                    <a:pt x="525627" y="450799"/>
                  </a:lnTo>
                  <a:lnTo>
                    <a:pt x="525272" y="450799"/>
                  </a:lnTo>
                  <a:lnTo>
                    <a:pt x="523011" y="448259"/>
                  </a:lnTo>
                  <a:lnTo>
                    <a:pt x="517740" y="444449"/>
                  </a:lnTo>
                  <a:lnTo>
                    <a:pt x="527761" y="453339"/>
                  </a:lnTo>
                  <a:lnTo>
                    <a:pt x="527024" y="454609"/>
                  </a:lnTo>
                  <a:lnTo>
                    <a:pt x="525729" y="453339"/>
                  </a:lnTo>
                  <a:lnTo>
                    <a:pt x="523011" y="452069"/>
                  </a:lnTo>
                  <a:lnTo>
                    <a:pt x="521576" y="451053"/>
                  </a:lnTo>
                  <a:lnTo>
                    <a:pt x="527456" y="457009"/>
                  </a:lnTo>
                  <a:lnTo>
                    <a:pt x="527583" y="459689"/>
                  </a:lnTo>
                  <a:lnTo>
                    <a:pt x="526503" y="457149"/>
                  </a:lnTo>
                  <a:lnTo>
                    <a:pt x="522998" y="455879"/>
                  </a:lnTo>
                  <a:lnTo>
                    <a:pt x="525373" y="458419"/>
                  </a:lnTo>
                  <a:lnTo>
                    <a:pt x="526440" y="460959"/>
                  </a:lnTo>
                  <a:lnTo>
                    <a:pt x="526427" y="462229"/>
                  </a:lnTo>
                  <a:lnTo>
                    <a:pt x="525513" y="462229"/>
                  </a:lnTo>
                  <a:lnTo>
                    <a:pt x="521271" y="459689"/>
                  </a:lnTo>
                  <a:lnTo>
                    <a:pt x="518782" y="459689"/>
                  </a:lnTo>
                  <a:lnTo>
                    <a:pt x="522897" y="463499"/>
                  </a:lnTo>
                  <a:lnTo>
                    <a:pt x="523328" y="463499"/>
                  </a:lnTo>
                  <a:lnTo>
                    <a:pt x="521093" y="464769"/>
                  </a:lnTo>
                  <a:lnTo>
                    <a:pt x="513461" y="458419"/>
                  </a:lnTo>
                  <a:lnTo>
                    <a:pt x="512660" y="458419"/>
                  </a:lnTo>
                  <a:lnTo>
                    <a:pt x="514502" y="460959"/>
                  </a:lnTo>
                  <a:lnTo>
                    <a:pt x="519188" y="463499"/>
                  </a:lnTo>
                  <a:lnTo>
                    <a:pt x="516661" y="463499"/>
                  </a:lnTo>
                  <a:lnTo>
                    <a:pt x="515010" y="462229"/>
                  </a:lnTo>
                  <a:lnTo>
                    <a:pt x="511733" y="459689"/>
                  </a:lnTo>
                  <a:lnTo>
                    <a:pt x="511213" y="459689"/>
                  </a:lnTo>
                  <a:lnTo>
                    <a:pt x="511619" y="460959"/>
                  </a:lnTo>
                  <a:lnTo>
                    <a:pt x="513448" y="462229"/>
                  </a:lnTo>
                  <a:lnTo>
                    <a:pt x="511733" y="462229"/>
                  </a:lnTo>
                  <a:lnTo>
                    <a:pt x="507898" y="459613"/>
                  </a:lnTo>
                  <a:lnTo>
                    <a:pt x="504012" y="457149"/>
                  </a:lnTo>
                  <a:lnTo>
                    <a:pt x="499694" y="452069"/>
                  </a:lnTo>
                  <a:lnTo>
                    <a:pt x="494055" y="446989"/>
                  </a:lnTo>
                  <a:lnTo>
                    <a:pt x="490232" y="444487"/>
                  </a:lnTo>
                  <a:lnTo>
                    <a:pt x="489280" y="443179"/>
                  </a:lnTo>
                  <a:lnTo>
                    <a:pt x="489648" y="441909"/>
                  </a:lnTo>
                  <a:lnTo>
                    <a:pt x="487083" y="439369"/>
                  </a:lnTo>
                  <a:lnTo>
                    <a:pt x="487095" y="440639"/>
                  </a:lnTo>
                  <a:lnTo>
                    <a:pt x="486956" y="441655"/>
                  </a:lnTo>
                  <a:lnTo>
                    <a:pt x="487248" y="441909"/>
                  </a:lnTo>
                  <a:lnTo>
                    <a:pt x="486930" y="441909"/>
                  </a:lnTo>
                  <a:lnTo>
                    <a:pt x="486956" y="441655"/>
                  </a:lnTo>
                  <a:lnTo>
                    <a:pt x="482904" y="438099"/>
                  </a:lnTo>
                  <a:lnTo>
                    <a:pt x="482942" y="436829"/>
                  </a:lnTo>
                  <a:lnTo>
                    <a:pt x="482993" y="434365"/>
                  </a:lnTo>
                  <a:lnTo>
                    <a:pt x="481901" y="436829"/>
                  </a:lnTo>
                  <a:lnTo>
                    <a:pt x="480504" y="435559"/>
                  </a:lnTo>
                  <a:lnTo>
                    <a:pt x="478015" y="433019"/>
                  </a:lnTo>
                  <a:lnTo>
                    <a:pt x="479018" y="431749"/>
                  </a:lnTo>
                  <a:lnTo>
                    <a:pt x="479107" y="430479"/>
                  </a:lnTo>
                  <a:lnTo>
                    <a:pt x="479374" y="427939"/>
                  </a:lnTo>
                  <a:lnTo>
                    <a:pt x="479513" y="426669"/>
                  </a:lnTo>
                  <a:lnTo>
                    <a:pt x="479044" y="425399"/>
                  </a:lnTo>
                  <a:lnTo>
                    <a:pt x="478104" y="422859"/>
                  </a:lnTo>
                  <a:lnTo>
                    <a:pt x="476694" y="419912"/>
                  </a:lnTo>
                  <a:lnTo>
                    <a:pt x="476694" y="427939"/>
                  </a:lnTo>
                  <a:lnTo>
                    <a:pt x="476478" y="427939"/>
                  </a:lnTo>
                  <a:lnTo>
                    <a:pt x="474103" y="426669"/>
                  </a:lnTo>
                  <a:lnTo>
                    <a:pt x="473824" y="426669"/>
                  </a:lnTo>
                  <a:lnTo>
                    <a:pt x="474497" y="427939"/>
                  </a:lnTo>
                  <a:lnTo>
                    <a:pt x="476173" y="430479"/>
                  </a:lnTo>
                  <a:lnTo>
                    <a:pt x="473443" y="429209"/>
                  </a:lnTo>
                  <a:lnTo>
                    <a:pt x="469976" y="429209"/>
                  </a:lnTo>
                  <a:lnTo>
                    <a:pt x="472274" y="430479"/>
                  </a:lnTo>
                  <a:lnTo>
                    <a:pt x="473125" y="431749"/>
                  </a:lnTo>
                  <a:lnTo>
                    <a:pt x="471639" y="431749"/>
                  </a:lnTo>
                  <a:lnTo>
                    <a:pt x="467677" y="429209"/>
                  </a:lnTo>
                  <a:lnTo>
                    <a:pt x="465251" y="427939"/>
                  </a:lnTo>
                  <a:lnTo>
                    <a:pt x="466763" y="429209"/>
                  </a:lnTo>
                  <a:lnTo>
                    <a:pt x="467728" y="430199"/>
                  </a:lnTo>
                  <a:lnTo>
                    <a:pt x="468223" y="430479"/>
                  </a:lnTo>
                  <a:lnTo>
                    <a:pt x="468528" y="431038"/>
                  </a:lnTo>
                  <a:lnTo>
                    <a:pt x="469226" y="431749"/>
                  </a:lnTo>
                  <a:lnTo>
                    <a:pt x="468922" y="431749"/>
                  </a:lnTo>
                  <a:lnTo>
                    <a:pt x="468528" y="431038"/>
                  </a:lnTo>
                  <a:lnTo>
                    <a:pt x="467995" y="430479"/>
                  </a:lnTo>
                  <a:lnTo>
                    <a:pt x="467728" y="430199"/>
                  </a:lnTo>
                  <a:lnTo>
                    <a:pt x="465950" y="429209"/>
                  </a:lnTo>
                  <a:lnTo>
                    <a:pt x="465124" y="429209"/>
                  </a:lnTo>
                  <a:lnTo>
                    <a:pt x="464985" y="427939"/>
                  </a:lnTo>
                  <a:lnTo>
                    <a:pt x="464400" y="427939"/>
                  </a:lnTo>
                  <a:lnTo>
                    <a:pt x="464693" y="429209"/>
                  </a:lnTo>
                  <a:lnTo>
                    <a:pt x="465099" y="429209"/>
                  </a:lnTo>
                  <a:lnTo>
                    <a:pt x="465378" y="430098"/>
                  </a:lnTo>
                  <a:lnTo>
                    <a:pt x="465963" y="430479"/>
                  </a:lnTo>
                  <a:lnTo>
                    <a:pt x="465505" y="430479"/>
                  </a:lnTo>
                  <a:lnTo>
                    <a:pt x="465378" y="430098"/>
                  </a:lnTo>
                  <a:lnTo>
                    <a:pt x="463905" y="429145"/>
                  </a:lnTo>
                  <a:lnTo>
                    <a:pt x="459905" y="426669"/>
                  </a:lnTo>
                  <a:lnTo>
                    <a:pt x="456653" y="424129"/>
                  </a:lnTo>
                  <a:lnTo>
                    <a:pt x="452907" y="420319"/>
                  </a:lnTo>
                  <a:lnTo>
                    <a:pt x="449237" y="417779"/>
                  </a:lnTo>
                  <a:lnTo>
                    <a:pt x="449059" y="417779"/>
                  </a:lnTo>
                  <a:lnTo>
                    <a:pt x="448259" y="416509"/>
                  </a:lnTo>
                  <a:lnTo>
                    <a:pt x="447598" y="415239"/>
                  </a:lnTo>
                  <a:lnTo>
                    <a:pt x="446468" y="415239"/>
                  </a:lnTo>
                  <a:lnTo>
                    <a:pt x="446430" y="416509"/>
                  </a:lnTo>
                  <a:lnTo>
                    <a:pt x="445897" y="416509"/>
                  </a:lnTo>
                  <a:lnTo>
                    <a:pt x="444855" y="415188"/>
                  </a:lnTo>
                  <a:lnTo>
                    <a:pt x="444284" y="413969"/>
                  </a:lnTo>
                  <a:lnTo>
                    <a:pt x="443598" y="411429"/>
                  </a:lnTo>
                  <a:lnTo>
                    <a:pt x="443204" y="410159"/>
                  </a:lnTo>
                  <a:lnTo>
                    <a:pt x="442379" y="408889"/>
                  </a:lnTo>
                  <a:lnTo>
                    <a:pt x="442518" y="411429"/>
                  </a:lnTo>
                  <a:lnTo>
                    <a:pt x="443141" y="411429"/>
                  </a:lnTo>
                  <a:lnTo>
                    <a:pt x="442645" y="412699"/>
                  </a:lnTo>
                  <a:lnTo>
                    <a:pt x="439534" y="408889"/>
                  </a:lnTo>
                  <a:lnTo>
                    <a:pt x="436880" y="407619"/>
                  </a:lnTo>
                  <a:lnTo>
                    <a:pt x="432333" y="403809"/>
                  </a:lnTo>
                  <a:lnTo>
                    <a:pt x="431952" y="402539"/>
                  </a:lnTo>
                  <a:lnTo>
                    <a:pt x="431685" y="401269"/>
                  </a:lnTo>
                  <a:lnTo>
                    <a:pt x="432689" y="401269"/>
                  </a:lnTo>
                  <a:lnTo>
                    <a:pt x="433730" y="399999"/>
                  </a:lnTo>
                  <a:lnTo>
                    <a:pt x="434860" y="399999"/>
                  </a:lnTo>
                  <a:lnTo>
                    <a:pt x="435787" y="398729"/>
                  </a:lnTo>
                  <a:lnTo>
                    <a:pt x="456831" y="416509"/>
                  </a:lnTo>
                  <a:lnTo>
                    <a:pt x="465683" y="422859"/>
                  </a:lnTo>
                  <a:lnTo>
                    <a:pt x="467690" y="424129"/>
                  </a:lnTo>
                  <a:lnTo>
                    <a:pt x="470039" y="426669"/>
                  </a:lnTo>
                  <a:lnTo>
                    <a:pt x="470789" y="426669"/>
                  </a:lnTo>
                  <a:lnTo>
                    <a:pt x="471106" y="425399"/>
                  </a:lnTo>
                  <a:lnTo>
                    <a:pt x="469277" y="424129"/>
                  </a:lnTo>
                  <a:lnTo>
                    <a:pt x="466928" y="421538"/>
                  </a:lnTo>
                  <a:lnTo>
                    <a:pt x="462686" y="417779"/>
                  </a:lnTo>
                  <a:lnTo>
                    <a:pt x="456272" y="412686"/>
                  </a:lnTo>
                  <a:lnTo>
                    <a:pt x="449783" y="408889"/>
                  </a:lnTo>
                  <a:lnTo>
                    <a:pt x="443153" y="403783"/>
                  </a:lnTo>
                  <a:lnTo>
                    <a:pt x="436651" y="398729"/>
                  </a:lnTo>
                  <a:lnTo>
                    <a:pt x="437451" y="397459"/>
                  </a:lnTo>
                  <a:lnTo>
                    <a:pt x="437972" y="397459"/>
                  </a:lnTo>
                  <a:lnTo>
                    <a:pt x="438454" y="396189"/>
                  </a:lnTo>
                  <a:lnTo>
                    <a:pt x="438429" y="394919"/>
                  </a:lnTo>
                  <a:lnTo>
                    <a:pt x="438378" y="393268"/>
                  </a:lnTo>
                  <a:lnTo>
                    <a:pt x="438302" y="392379"/>
                  </a:lnTo>
                  <a:lnTo>
                    <a:pt x="439978" y="392379"/>
                  </a:lnTo>
                  <a:lnTo>
                    <a:pt x="442214" y="393649"/>
                  </a:lnTo>
                  <a:lnTo>
                    <a:pt x="443230" y="394919"/>
                  </a:lnTo>
                  <a:lnTo>
                    <a:pt x="442671" y="394919"/>
                  </a:lnTo>
                  <a:lnTo>
                    <a:pt x="442760" y="396189"/>
                  </a:lnTo>
                  <a:lnTo>
                    <a:pt x="446100" y="396189"/>
                  </a:lnTo>
                  <a:lnTo>
                    <a:pt x="445668" y="397459"/>
                  </a:lnTo>
                  <a:lnTo>
                    <a:pt x="446913" y="397459"/>
                  </a:lnTo>
                  <a:lnTo>
                    <a:pt x="445897" y="398729"/>
                  </a:lnTo>
                  <a:lnTo>
                    <a:pt x="449427" y="398729"/>
                  </a:lnTo>
                  <a:lnTo>
                    <a:pt x="453745" y="401269"/>
                  </a:lnTo>
                  <a:lnTo>
                    <a:pt x="458812" y="405079"/>
                  </a:lnTo>
                  <a:lnTo>
                    <a:pt x="459333" y="406349"/>
                  </a:lnTo>
                  <a:lnTo>
                    <a:pt x="460070" y="406349"/>
                  </a:lnTo>
                  <a:lnTo>
                    <a:pt x="461073" y="407619"/>
                  </a:lnTo>
                  <a:lnTo>
                    <a:pt x="463080" y="408889"/>
                  </a:lnTo>
                  <a:lnTo>
                    <a:pt x="460781" y="408889"/>
                  </a:lnTo>
                  <a:lnTo>
                    <a:pt x="462432" y="410159"/>
                  </a:lnTo>
                  <a:lnTo>
                    <a:pt x="462711" y="410159"/>
                  </a:lnTo>
                  <a:lnTo>
                    <a:pt x="465874" y="411429"/>
                  </a:lnTo>
                  <a:lnTo>
                    <a:pt x="464718" y="411429"/>
                  </a:lnTo>
                  <a:lnTo>
                    <a:pt x="463384" y="412699"/>
                  </a:lnTo>
                  <a:lnTo>
                    <a:pt x="465683" y="412699"/>
                  </a:lnTo>
                  <a:lnTo>
                    <a:pt x="468617" y="413969"/>
                  </a:lnTo>
                  <a:lnTo>
                    <a:pt x="471322" y="416509"/>
                  </a:lnTo>
                  <a:lnTo>
                    <a:pt x="472478" y="417779"/>
                  </a:lnTo>
                  <a:lnTo>
                    <a:pt x="473798" y="419049"/>
                  </a:lnTo>
                  <a:lnTo>
                    <a:pt x="472795" y="419049"/>
                  </a:lnTo>
                  <a:lnTo>
                    <a:pt x="474611" y="421589"/>
                  </a:lnTo>
                  <a:lnTo>
                    <a:pt x="474903" y="422859"/>
                  </a:lnTo>
                  <a:lnTo>
                    <a:pt x="474243" y="421589"/>
                  </a:lnTo>
                  <a:lnTo>
                    <a:pt x="473532" y="421589"/>
                  </a:lnTo>
                  <a:lnTo>
                    <a:pt x="472757" y="420319"/>
                  </a:lnTo>
                  <a:lnTo>
                    <a:pt x="471551" y="420319"/>
                  </a:lnTo>
                  <a:lnTo>
                    <a:pt x="472427" y="421589"/>
                  </a:lnTo>
                  <a:lnTo>
                    <a:pt x="473760" y="422859"/>
                  </a:lnTo>
                  <a:lnTo>
                    <a:pt x="475856" y="424129"/>
                  </a:lnTo>
                  <a:lnTo>
                    <a:pt x="476300" y="425399"/>
                  </a:lnTo>
                  <a:lnTo>
                    <a:pt x="475221" y="424129"/>
                  </a:lnTo>
                  <a:lnTo>
                    <a:pt x="473989" y="424129"/>
                  </a:lnTo>
                  <a:lnTo>
                    <a:pt x="472694" y="422859"/>
                  </a:lnTo>
                  <a:lnTo>
                    <a:pt x="471538" y="421589"/>
                  </a:lnTo>
                  <a:lnTo>
                    <a:pt x="471068" y="422859"/>
                  </a:lnTo>
                  <a:lnTo>
                    <a:pt x="472274" y="424129"/>
                  </a:lnTo>
                  <a:lnTo>
                    <a:pt x="473290" y="424129"/>
                  </a:lnTo>
                  <a:lnTo>
                    <a:pt x="475805" y="426669"/>
                  </a:lnTo>
                  <a:lnTo>
                    <a:pt x="476694" y="427939"/>
                  </a:lnTo>
                  <a:lnTo>
                    <a:pt x="476694" y="419912"/>
                  </a:lnTo>
                  <a:lnTo>
                    <a:pt x="476288" y="419049"/>
                  </a:lnTo>
                  <a:lnTo>
                    <a:pt x="497954" y="438099"/>
                  </a:lnTo>
                  <a:lnTo>
                    <a:pt x="503135" y="443179"/>
                  </a:lnTo>
                  <a:lnTo>
                    <a:pt x="509866" y="448259"/>
                  </a:lnTo>
                  <a:lnTo>
                    <a:pt x="515861" y="453339"/>
                  </a:lnTo>
                  <a:lnTo>
                    <a:pt x="518871" y="454609"/>
                  </a:lnTo>
                  <a:lnTo>
                    <a:pt x="519353" y="454609"/>
                  </a:lnTo>
                  <a:lnTo>
                    <a:pt x="516724" y="452069"/>
                  </a:lnTo>
                  <a:lnTo>
                    <a:pt x="500202" y="436829"/>
                  </a:lnTo>
                  <a:lnTo>
                    <a:pt x="489940" y="429145"/>
                  </a:lnTo>
                  <a:lnTo>
                    <a:pt x="483209" y="424129"/>
                  </a:lnTo>
                  <a:lnTo>
                    <a:pt x="474764" y="416509"/>
                  </a:lnTo>
                  <a:lnTo>
                    <a:pt x="473976" y="415239"/>
                  </a:lnTo>
                  <a:lnTo>
                    <a:pt x="479412" y="416509"/>
                  </a:lnTo>
                  <a:lnTo>
                    <a:pt x="485495" y="416509"/>
                  </a:lnTo>
                  <a:lnTo>
                    <a:pt x="485990" y="415239"/>
                  </a:lnTo>
                  <a:lnTo>
                    <a:pt x="486486" y="413969"/>
                  </a:lnTo>
                  <a:lnTo>
                    <a:pt x="486651" y="412699"/>
                  </a:lnTo>
                  <a:lnTo>
                    <a:pt x="489191" y="413969"/>
                  </a:lnTo>
                  <a:lnTo>
                    <a:pt x="488746" y="413969"/>
                  </a:lnTo>
                  <a:lnTo>
                    <a:pt x="486016" y="415188"/>
                  </a:lnTo>
                  <a:lnTo>
                    <a:pt x="490042" y="415239"/>
                  </a:lnTo>
                  <a:lnTo>
                    <a:pt x="488759" y="416509"/>
                  </a:lnTo>
                  <a:lnTo>
                    <a:pt x="492175" y="416509"/>
                  </a:lnTo>
                  <a:lnTo>
                    <a:pt x="503809" y="423545"/>
                  </a:lnTo>
                  <a:lnTo>
                    <a:pt x="499960" y="420319"/>
                  </a:lnTo>
                  <a:lnTo>
                    <a:pt x="499008" y="419531"/>
                  </a:lnTo>
                  <a:lnTo>
                    <a:pt x="499465" y="420319"/>
                  </a:lnTo>
                  <a:lnTo>
                    <a:pt x="498475" y="419087"/>
                  </a:lnTo>
                  <a:lnTo>
                    <a:pt x="499008" y="419531"/>
                  </a:lnTo>
                  <a:lnTo>
                    <a:pt x="498741" y="419049"/>
                  </a:lnTo>
                  <a:lnTo>
                    <a:pt x="498373" y="417779"/>
                  </a:lnTo>
                  <a:lnTo>
                    <a:pt x="498424" y="419049"/>
                  </a:lnTo>
                  <a:lnTo>
                    <a:pt x="496150" y="417779"/>
                  </a:lnTo>
                  <a:lnTo>
                    <a:pt x="491515" y="413969"/>
                  </a:lnTo>
                  <a:lnTo>
                    <a:pt x="491007" y="413969"/>
                  </a:lnTo>
                  <a:lnTo>
                    <a:pt x="490829" y="413346"/>
                  </a:lnTo>
                  <a:lnTo>
                    <a:pt x="490918" y="413969"/>
                  </a:lnTo>
                  <a:lnTo>
                    <a:pt x="486841" y="411429"/>
                  </a:lnTo>
                  <a:lnTo>
                    <a:pt x="486752" y="408889"/>
                  </a:lnTo>
                  <a:lnTo>
                    <a:pt x="485152" y="405079"/>
                  </a:lnTo>
                  <a:lnTo>
                    <a:pt x="484378" y="403225"/>
                  </a:lnTo>
                  <a:lnTo>
                    <a:pt x="484378" y="411429"/>
                  </a:lnTo>
                  <a:lnTo>
                    <a:pt x="483120" y="410159"/>
                  </a:lnTo>
                  <a:lnTo>
                    <a:pt x="481190" y="408889"/>
                  </a:lnTo>
                  <a:lnTo>
                    <a:pt x="479767" y="407619"/>
                  </a:lnTo>
                  <a:lnTo>
                    <a:pt x="479755" y="408889"/>
                  </a:lnTo>
                  <a:lnTo>
                    <a:pt x="479844" y="409181"/>
                  </a:lnTo>
                  <a:lnTo>
                    <a:pt x="480072" y="410159"/>
                  </a:lnTo>
                  <a:lnTo>
                    <a:pt x="480872" y="410159"/>
                  </a:lnTo>
                  <a:lnTo>
                    <a:pt x="482206" y="411429"/>
                  </a:lnTo>
                  <a:lnTo>
                    <a:pt x="482904" y="411429"/>
                  </a:lnTo>
                  <a:lnTo>
                    <a:pt x="483539" y="412699"/>
                  </a:lnTo>
                  <a:lnTo>
                    <a:pt x="482155" y="412699"/>
                  </a:lnTo>
                  <a:lnTo>
                    <a:pt x="478472" y="411429"/>
                  </a:lnTo>
                  <a:lnTo>
                    <a:pt x="477710" y="410159"/>
                  </a:lnTo>
                  <a:lnTo>
                    <a:pt x="477786" y="411429"/>
                  </a:lnTo>
                  <a:lnTo>
                    <a:pt x="480618" y="412699"/>
                  </a:lnTo>
                  <a:lnTo>
                    <a:pt x="481507" y="413969"/>
                  </a:lnTo>
                  <a:lnTo>
                    <a:pt x="477481" y="413969"/>
                  </a:lnTo>
                  <a:lnTo>
                    <a:pt x="476021" y="412699"/>
                  </a:lnTo>
                  <a:lnTo>
                    <a:pt x="471652" y="411429"/>
                  </a:lnTo>
                  <a:lnTo>
                    <a:pt x="472198" y="412699"/>
                  </a:lnTo>
                  <a:lnTo>
                    <a:pt x="471030" y="412699"/>
                  </a:lnTo>
                  <a:lnTo>
                    <a:pt x="469150" y="411429"/>
                  </a:lnTo>
                  <a:lnTo>
                    <a:pt x="468083" y="411429"/>
                  </a:lnTo>
                  <a:lnTo>
                    <a:pt x="468033" y="410159"/>
                  </a:lnTo>
                  <a:lnTo>
                    <a:pt x="463613" y="407619"/>
                  </a:lnTo>
                  <a:lnTo>
                    <a:pt x="459168" y="403783"/>
                  </a:lnTo>
                  <a:lnTo>
                    <a:pt x="454761" y="401269"/>
                  </a:lnTo>
                  <a:lnTo>
                    <a:pt x="454279" y="399999"/>
                  </a:lnTo>
                  <a:lnTo>
                    <a:pt x="453809" y="398729"/>
                  </a:lnTo>
                  <a:lnTo>
                    <a:pt x="453910" y="399999"/>
                  </a:lnTo>
                  <a:lnTo>
                    <a:pt x="452272" y="398729"/>
                  </a:lnTo>
                  <a:lnTo>
                    <a:pt x="448589" y="396189"/>
                  </a:lnTo>
                  <a:lnTo>
                    <a:pt x="448017" y="396189"/>
                  </a:lnTo>
                  <a:lnTo>
                    <a:pt x="444703" y="393649"/>
                  </a:lnTo>
                  <a:lnTo>
                    <a:pt x="442480" y="392379"/>
                  </a:lnTo>
                  <a:lnTo>
                    <a:pt x="438035" y="389839"/>
                  </a:lnTo>
                  <a:lnTo>
                    <a:pt x="437756" y="388569"/>
                  </a:lnTo>
                  <a:lnTo>
                    <a:pt x="437273" y="387299"/>
                  </a:lnTo>
                  <a:lnTo>
                    <a:pt x="435698" y="384200"/>
                  </a:lnTo>
                  <a:lnTo>
                    <a:pt x="435533" y="383895"/>
                  </a:lnTo>
                  <a:lnTo>
                    <a:pt x="435533" y="393268"/>
                  </a:lnTo>
                  <a:lnTo>
                    <a:pt x="435432" y="394919"/>
                  </a:lnTo>
                  <a:lnTo>
                    <a:pt x="432371" y="393268"/>
                  </a:lnTo>
                  <a:lnTo>
                    <a:pt x="430669" y="392379"/>
                  </a:lnTo>
                  <a:lnTo>
                    <a:pt x="428409" y="391109"/>
                  </a:lnTo>
                  <a:lnTo>
                    <a:pt x="430580" y="392379"/>
                  </a:lnTo>
                  <a:lnTo>
                    <a:pt x="432714" y="394919"/>
                  </a:lnTo>
                  <a:lnTo>
                    <a:pt x="434949" y="396189"/>
                  </a:lnTo>
                  <a:lnTo>
                    <a:pt x="431723" y="397459"/>
                  </a:lnTo>
                  <a:lnTo>
                    <a:pt x="431279" y="397789"/>
                  </a:lnTo>
                  <a:lnTo>
                    <a:pt x="431279" y="401269"/>
                  </a:lnTo>
                  <a:lnTo>
                    <a:pt x="431253" y="402539"/>
                  </a:lnTo>
                  <a:lnTo>
                    <a:pt x="430999" y="402539"/>
                  </a:lnTo>
                  <a:lnTo>
                    <a:pt x="430669" y="401269"/>
                  </a:lnTo>
                  <a:lnTo>
                    <a:pt x="431279" y="401269"/>
                  </a:lnTo>
                  <a:lnTo>
                    <a:pt x="431279" y="397789"/>
                  </a:lnTo>
                  <a:lnTo>
                    <a:pt x="429971" y="398729"/>
                  </a:lnTo>
                  <a:lnTo>
                    <a:pt x="425462" y="396189"/>
                  </a:lnTo>
                  <a:lnTo>
                    <a:pt x="424713" y="394919"/>
                  </a:lnTo>
                  <a:lnTo>
                    <a:pt x="424522" y="394792"/>
                  </a:lnTo>
                  <a:lnTo>
                    <a:pt x="424522" y="406349"/>
                  </a:lnTo>
                  <a:lnTo>
                    <a:pt x="422795" y="405079"/>
                  </a:lnTo>
                  <a:lnTo>
                    <a:pt x="420738" y="403809"/>
                  </a:lnTo>
                  <a:lnTo>
                    <a:pt x="418642" y="403809"/>
                  </a:lnTo>
                  <a:lnTo>
                    <a:pt x="423570" y="406349"/>
                  </a:lnTo>
                  <a:lnTo>
                    <a:pt x="423468" y="411429"/>
                  </a:lnTo>
                  <a:lnTo>
                    <a:pt x="422986" y="412699"/>
                  </a:lnTo>
                  <a:lnTo>
                    <a:pt x="418426" y="409181"/>
                  </a:lnTo>
                  <a:lnTo>
                    <a:pt x="420039" y="411429"/>
                  </a:lnTo>
                  <a:lnTo>
                    <a:pt x="421919" y="412699"/>
                  </a:lnTo>
                  <a:lnTo>
                    <a:pt x="419100" y="412699"/>
                  </a:lnTo>
                  <a:lnTo>
                    <a:pt x="417169" y="413969"/>
                  </a:lnTo>
                  <a:lnTo>
                    <a:pt x="414756" y="412699"/>
                  </a:lnTo>
                  <a:lnTo>
                    <a:pt x="412356" y="411429"/>
                  </a:lnTo>
                  <a:lnTo>
                    <a:pt x="409524" y="406349"/>
                  </a:lnTo>
                  <a:lnTo>
                    <a:pt x="412686" y="412699"/>
                  </a:lnTo>
                  <a:lnTo>
                    <a:pt x="410159" y="411530"/>
                  </a:lnTo>
                  <a:lnTo>
                    <a:pt x="410159" y="413969"/>
                  </a:lnTo>
                  <a:lnTo>
                    <a:pt x="408343" y="421538"/>
                  </a:lnTo>
                  <a:lnTo>
                    <a:pt x="406031" y="419722"/>
                  </a:lnTo>
                  <a:lnTo>
                    <a:pt x="406717" y="420370"/>
                  </a:lnTo>
                  <a:lnTo>
                    <a:pt x="408292" y="421589"/>
                  </a:lnTo>
                  <a:lnTo>
                    <a:pt x="408089" y="421589"/>
                  </a:lnTo>
                  <a:lnTo>
                    <a:pt x="408190" y="424129"/>
                  </a:lnTo>
                  <a:lnTo>
                    <a:pt x="408317" y="425399"/>
                  </a:lnTo>
                  <a:lnTo>
                    <a:pt x="405130" y="425399"/>
                  </a:lnTo>
                  <a:lnTo>
                    <a:pt x="401485" y="421589"/>
                  </a:lnTo>
                  <a:lnTo>
                    <a:pt x="403961" y="425399"/>
                  </a:lnTo>
                  <a:lnTo>
                    <a:pt x="398691" y="426669"/>
                  </a:lnTo>
                  <a:lnTo>
                    <a:pt x="398653" y="425399"/>
                  </a:lnTo>
                  <a:lnTo>
                    <a:pt x="396430" y="425399"/>
                  </a:lnTo>
                  <a:lnTo>
                    <a:pt x="393865" y="422859"/>
                  </a:lnTo>
                  <a:lnTo>
                    <a:pt x="393065" y="421589"/>
                  </a:lnTo>
                  <a:lnTo>
                    <a:pt x="392938" y="421398"/>
                  </a:lnTo>
                  <a:lnTo>
                    <a:pt x="392938" y="433019"/>
                  </a:lnTo>
                  <a:lnTo>
                    <a:pt x="392112" y="434289"/>
                  </a:lnTo>
                  <a:lnTo>
                    <a:pt x="391439" y="436829"/>
                  </a:lnTo>
                  <a:lnTo>
                    <a:pt x="389712" y="434289"/>
                  </a:lnTo>
                  <a:lnTo>
                    <a:pt x="387819" y="433019"/>
                  </a:lnTo>
                  <a:lnTo>
                    <a:pt x="386194" y="430479"/>
                  </a:lnTo>
                  <a:lnTo>
                    <a:pt x="389293" y="435559"/>
                  </a:lnTo>
                  <a:lnTo>
                    <a:pt x="390982" y="436829"/>
                  </a:lnTo>
                  <a:lnTo>
                    <a:pt x="389610" y="438099"/>
                  </a:lnTo>
                  <a:lnTo>
                    <a:pt x="386829" y="438099"/>
                  </a:lnTo>
                  <a:lnTo>
                    <a:pt x="384695" y="436829"/>
                  </a:lnTo>
                  <a:lnTo>
                    <a:pt x="384683" y="440639"/>
                  </a:lnTo>
                  <a:lnTo>
                    <a:pt x="384098" y="441909"/>
                  </a:lnTo>
                  <a:lnTo>
                    <a:pt x="384378" y="440639"/>
                  </a:lnTo>
                  <a:lnTo>
                    <a:pt x="384683" y="440639"/>
                  </a:lnTo>
                  <a:lnTo>
                    <a:pt x="384683" y="436829"/>
                  </a:lnTo>
                  <a:lnTo>
                    <a:pt x="384086" y="436829"/>
                  </a:lnTo>
                  <a:lnTo>
                    <a:pt x="383438" y="435559"/>
                  </a:lnTo>
                  <a:lnTo>
                    <a:pt x="383413" y="439369"/>
                  </a:lnTo>
                  <a:lnTo>
                    <a:pt x="383336" y="440639"/>
                  </a:lnTo>
                  <a:lnTo>
                    <a:pt x="383197" y="439369"/>
                  </a:lnTo>
                  <a:lnTo>
                    <a:pt x="383413" y="439369"/>
                  </a:lnTo>
                  <a:lnTo>
                    <a:pt x="383413" y="435546"/>
                  </a:lnTo>
                  <a:lnTo>
                    <a:pt x="381317" y="434289"/>
                  </a:lnTo>
                  <a:lnTo>
                    <a:pt x="380149" y="430479"/>
                  </a:lnTo>
                  <a:lnTo>
                    <a:pt x="379095" y="427939"/>
                  </a:lnTo>
                  <a:lnTo>
                    <a:pt x="380885" y="434289"/>
                  </a:lnTo>
                  <a:lnTo>
                    <a:pt x="379133" y="433019"/>
                  </a:lnTo>
                  <a:lnTo>
                    <a:pt x="377215" y="430479"/>
                  </a:lnTo>
                  <a:lnTo>
                    <a:pt x="376415" y="429209"/>
                  </a:lnTo>
                  <a:lnTo>
                    <a:pt x="375615" y="427939"/>
                  </a:lnTo>
                  <a:lnTo>
                    <a:pt x="376923" y="427939"/>
                  </a:lnTo>
                  <a:lnTo>
                    <a:pt x="378104" y="426669"/>
                  </a:lnTo>
                  <a:lnTo>
                    <a:pt x="379653" y="424129"/>
                  </a:lnTo>
                  <a:lnTo>
                    <a:pt x="380149" y="422859"/>
                  </a:lnTo>
                  <a:lnTo>
                    <a:pt x="380580" y="421589"/>
                  </a:lnTo>
                  <a:lnTo>
                    <a:pt x="383933" y="422859"/>
                  </a:lnTo>
                  <a:lnTo>
                    <a:pt x="386892" y="421589"/>
                  </a:lnTo>
                  <a:lnTo>
                    <a:pt x="389826" y="421589"/>
                  </a:lnTo>
                  <a:lnTo>
                    <a:pt x="390512" y="422859"/>
                  </a:lnTo>
                  <a:lnTo>
                    <a:pt x="392150" y="426669"/>
                  </a:lnTo>
                  <a:lnTo>
                    <a:pt x="392493" y="427939"/>
                  </a:lnTo>
                  <a:lnTo>
                    <a:pt x="392671" y="429209"/>
                  </a:lnTo>
                  <a:lnTo>
                    <a:pt x="390855" y="427939"/>
                  </a:lnTo>
                  <a:lnTo>
                    <a:pt x="390347" y="427939"/>
                  </a:lnTo>
                  <a:lnTo>
                    <a:pt x="391172" y="429209"/>
                  </a:lnTo>
                  <a:lnTo>
                    <a:pt x="392391" y="430479"/>
                  </a:lnTo>
                  <a:lnTo>
                    <a:pt x="392772" y="430479"/>
                  </a:lnTo>
                  <a:lnTo>
                    <a:pt x="392938" y="433019"/>
                  </a:lnTo>
                  <a:lnTo>
                    <a:pt x="392938" y="421398"/>
                  </a:lnTo>
                  <a:lnTo>
                    <a:pt x="391439" y="419049"/>
                  </a:lnTo>
                  <a:lnTo>
                    <a:pt x="393331" y="417779"/>
                  </a:lnTo>
                  <a:lnTo>
                    <a:pt x="394335" y="415239"/>
                  </a:lnTo>
                  <a:lnTo>
                    <a:pt x="394423" y="412699"/>
                  </a:lnTo>
                  <a:lnTo>
                    <a:pt x="394462" y="411429"/>
                  </a:lnTo>
                  <a:lnTo>
                    <a:pt x="397370" y="411429"/>
                  </a:lnTo>
                  <a:lnTo>
                    <a:pt x="400913" y="410159"/>
                  </a:lnTo>
                  <a:lnTo>
                    <a:pt x="402463" y="410159"/>
                  </a:lnTo>
                  <a:lnTo>
                    <a:pt x="403161" y="408889"/>
                  </a:lnTo>
                  <a:lnTo>
                    <a:pt x="403860" y="407619"/>
                  </a:lnTo>
                  <a:lnTo>
                    <a:pt x="405180" y="410159"/>
                  </a:lnTo>
                  <a:lnTo>
                    <a:pt x="406311" y="411429"/>
                  </a:lnTo>
                  <a:lnTo>
                    <a:pt x="406831" y="413969"/>
                  </a:lnTo>
                  <a:lnTo>
                    <a:pt x="410159" y="413969"/>
                  </a:lnTo>
                  <a:lnTo>
                    <a:pt x="410159" y="411530"/>
                  </a:lnTo>
                  <a:lnTo>
                    <a:pt x="409968" y="411429"/>
                  </a:lnTo>
                  <a:lnTo>
                    <a:pt x="407136" y="410159"/>
                  </a:lnTo>
                  <a:lnTo>
                    <a:pt x="404596" y="406349"/>
                  </a:lnTo>
                  <a:lnTo>
                    <a:pt x="405574" y="405079"/>
                  </a:lnTo>
                  <a:lnTo>
                    <a:pt x="406146" y="400799"/>
                  </a:lnTo>
                  <a:lnTo>
                    <a:pt x="406222" y="398729"/>
                  </a:lnTo>
                  <a:lnTo>
                    <a:pt x="405993" y="397459"/>
                  </a:lnTo>
                  <a:lnTo>
                    <a:pt x="409765" y="397459"/>
                  </a:lnTo>
                  <a:lnTo>
                    <a:pt x="412635" y="396189"/>
                  </a:lnTo>
                  <a:lnTo>
                    <a:pt x="413677" y="394919"/>
                  </a:lnTo>
                  <a:lnTo>
                    <a:pt x="415074" y="393649"/>
                  </a:lnTo>
                  <a:lnTo>
                    <a:pt x="415315" y="393649"/>
                  </a:lnTo>
                  <a:lnTo>
                    <a:pt x="415544" y="392379"/>
                  </a:lnTo>
                  <a:lnTo>
                    <a:pt x="417360" y="394919"/>
                  </a:lnTo>
                  <a:lnTo>
                    <a:pt x="418236" y="396189"/>
                  </a:lnTo>
                  <a:lnTo>
                    <a:pt x="419442" y="396189"/>
                  </a:lnTo>
                  <a:lnTo>
                    <a:pt x="423125" y="401269"/>
                  </a:lnTo>
                  <a:lnTo>
                    <a:pt x="423824" y="402539"/>
                  </a:lnTo>
                  <a:lnTo>
                    <a:pt x="424522" y="406349"/>
                  </a:lnTo>
                  <a:lnTo>
                    <a:pt x="424522" y="394792"/>
                  </a:lnTo>
                  <a:lnTo>
                    <a:pt x="423214" y="393827"/>
                  </a:lnTo>
                  <a:lnTo>
                    <a:pt x="424434" y="396189"/>
                  </a:lnTo>
                  <a:lnTo>
                    <a:pt x="422643" y="396189"/>
                  </a:lnTo>
                  <a:lnTo>
                    <a:pt x="420370" y="394919"/>
                  </a:lnTo>
                  <a:lnTo>
                    <a:pt x="419379" y="393649"/>
                  </a:lnTo>
                  <a:lnTo>
                    <a:pt x="418642" y="393649"/>
                  </a:lnTo>
                  <a:lnTo>
                    <a:pt x="417830" y="392379"/>
                  </a:lnTo>
                  <a:lnTo>
                    <a:pt x="416140" y="392379"/>
                  </a:lnTo>
                  <a:lnTo>
                    <a:pt x="416890" y="389839"/>
                  </a:lnTo>
                  <a:lnTo>
                    <a:pt x="417156" y="388569"/>
                  </a:lnTo>
                  <a:lnTo>
                    <a:pt x="416801" y="384759"/>
                  </a:lnTo>
                  <a:lnTo>
                    <a:pt x="416598" y="384759"/>
                  </a:lnTo>
                  <a:lnTo>
                    <a:pt x="416344" y="383489"/>
                  </a:lnTo>
                  <a:lnTo>
                    <a:pt x="417969" y="383489"/>
                  </a:lnTo>
                  <a:lnTo>
                    <a:pt x="419468" y="382219"/>
                  </a:lnTo>
                  <a:lnTo>
                    <a:pt x="421525" y="380949"/>
                  </a:lnTo>
                  <a:lnTo>
                    <a:pt x="422490" y="380949"/>
                  </a:lnTo>
                  <a:lnTo>
                    <a:pt x="422935" y="379679"/>
                  </a:lnTo>
                  <a:lnTo>
                    <a:pt x="424192" y="378409"/>
                  </a:lnTo>
                  <a:lnTo>
                    <a:pt x="424510" y="378409"/>
                  </a:lnTo>
                  <a:lnTo>
                    <a:pt x="424751" y="377139"/>
                  </a:lnTo>
                  <a:lnTo>
                    <a:pt x="426999" y="379679"/>
                  </a:lnTo>
                  <a:lnTo>
                    <a:pt x="428155" y="379679"/>
                  </a:lnTo>
                  <a:lnTo>
                    <a:pt x="422490" y="380949"/>
                  </a:lnTo>
                  <a:lnTo>
                    <a:pt x="428942" y="380949"/>
                  </a:lnTo>
                  <a:lnTo>
                    <a:pt x="431393" y="379679"/>
                  </a:lnTo>
                  <a:lnTo>
                    <a:pt x="434378" y="388200"/>
                  </a:lnTo>
                  <a:lnTo>
                    <a:pt x="435508" y="388569"/>
                  </a:lnTo>
                  <a:lnTo>
                    <a:pt x="435533" y="393268"/>
                  </a:lnTo>
                  <a:lnTo>
                    <a:pt x="435533" y="383895"/>
                  </a:lnTo>
                  <a:lnTo>
                    <a:pt x="435317" y="383489"/>
                  </a:lnTo>
                  <a:lnTo>
                    <a:pt x="434530" y="382219"/>
                  </a:lnTo>
                  <a:lnTo>
                    <a:pt x="451383" y="393649"/>
                  </a:lnTo>
                  <a:lnTo>
                    <a:pt x="463905" y="399999"/>
                  </a:lnTo>
                  <a:lnTo>
                    <a:pt x="470941" y="405079"/>
                  </a:lnTo>
                  <a:lnTo>
                    <a:pt x="478332" y="408889"/>
                  </a:lnTo>
                  <a:lnTo>
                    <a:pt x="478282" y="406349"/>
                  </a:lnTo>
                  <a:lnTo>
                    <a:pt x="471982" y="403783"/>
                  </a:lnTo>
                  <a:lnTo>
                    <a:pt x="465734" y="399999"/>
                  </a:lnTo>
                  <a:lnTo>
                    <a:pt x="460413" y="397459"/>
                  </a:lnTo>
                  <a:lnTo>
                    <a:pt x="451370" y="392379"/>
                  </a:lnTo>
                  <a:lnTo>
                    <a:pt x="447586" y="389839"/>
                  </a:lnTo>
                  <a:lnTo>
                    <a:pt x="439826" y="384759"/>
                  </a:lnTo>
                  <a:lnTo>
                    <a:pt x="435813" y="382219"/>
                  </a:lnTo>
                  <a:lnTo>
                    <a:pt x="431787" y="379679"/>
                  </a:lnTo>
                  <a:lnTo>
                    <a:pt x="437819" y="379679"/>
                  </a:lnTo>
                  <a:lnTo>
                    <a:pt x="440702" y="378409"/>
                  </a:lnTo>
                  <a:lnTo>
                    <a:pt x="443788" y="379679"/>
                  </a:lnTo>
                  <a:lnTo>
                    <a:pt x="446798" y="380949"/>
                  </a:lnTo>
                  <a:lnTo>
                    <a:pt x="447979" y="382219"/>
                  </a:lnTo>
                  <a:lnTo>
                    <a:pt x="447116" y="382219"/>
                  </a:lnTo>
                  <a:lnTo>
                    <a:pt x="448652" y="383489"/>
                  </a:lnTo>
                  <a:lnTo>
                    <a:pt x="450913" y="383489"/>
                  </a:lnTo>
                  <a:lnTo>
                    <a:pt x="448906" y="384759"/>
                  </a:lnTo>
                  <a:lnTo>
                    <a:pt x="450837" y="384759"/>
                  </a:lnTo>
                  <a:lnTo>
                    <a:pt x="451027" y="386029"/>
                  </a:lnTo>
                  <a:lnTo>
                    <a:pt x="453974" y="384797"/>
                  </a:lnTo>
                  <a:lnTo>
                    <a:pt x="454063" y="386029"/>
                  </a:lnTo>
                  <a:lnTo>
                    <a:pt x="456285" y="386029"/>
                  </a:lnTo>
                  <a:lnTo>
                    <a:pt x="461302" y="388569"/>
                  </a:lnTo>
                  <a:lnTo>
                    <a:pt x="462330" y="388569"/>
                  </a:lnTo>
                  <a:lnTo>
                    <a:pt x="461289" y="389839"/>
                  </a:lnTo>
                  <a:lnTo>
                    <a:pt x="463550" y="389839"/>
                  </a:lnTo>
                  <a:lnTo>
                    <a:pt x="469544" y="392379"/>
                  </a:lnTo>
                  <a:lnTo>
                    <a:pt x="478256" y="397459"/>
                  </a:lnTo>
                  <a:lnTo>
                    <a:pt x="481266" y="402539"/>
                  </a:lnTo>
                  <a:lnTo>
                    <a:pt x="479564" y="401269"/>
                  </a:lnTo>
                  <a:lnTo>
                    <a:pt x="478040" y="399999"/>
                  </a:lnTo>
                  <a:lnTo>
                    <a:pt x="478802" y="401269"/>
                  </a:lnTo>
                  <a:lnTo>
                    <a:pt x="480529" y="402539"/>
                  </a:lnTo>
                  <a:lnTo>
                    <a:pt x="482511" y="405079"/>
                  </a:lnTo>
                  <a:lnTo>
                    <a:pt x="481736" y="405079"/>
                  </a:lnTo>
                  <a:lnTo>
                    <a:pt x="480085" y="403809"/>
                  </a:lnTo>
                  <a:lnTo>
                    <a:pt x="483349" y="407619"/>
                  </a:lnTo>
                  <a:lnTo>
                    <a:pt x="483616" y="407619"/>
                  </a:lnTo>
                  <a:lnTo>
                    <a:pt x="484378" y="411429"/>
                  </a:lnTo>
                  <a:lnTo>
                    <a:pt x="484378" y="403225"/>
                  </a:lnTo>
                  <a:lnTo>
                    <a:pt x="484098" y="402539"/>
                  </a:lnTo>
                  <a:lnTo>
                    <a:pt x="483781" y="401434"/>
                  </a:lnTo>
                  <a:lnTo>
                    <a:pt x="483539" y="401269"/>
                  </a:lnTo>
                  <a:lnTo>
                    <a:pt x="483743" y="401269"/>
                  </a:lnTo>
                  <a:lnTo>
                    <a:pt x="483781" y="401434"/>
                  </a:lnTo>
                  <a:lnTo>
                    <a:pt x="495388" y="408889"/>
                  </a:lnTo>
                  <a:lnTo>
                    <a:pt x="508342" y="416509"/>
                  </a:lnTo>
                  <a:lnTo>
                    <a:pt x="521106" y="424446"/>
                  </a:lnTo>
                  <a:lnTo>
                    <a:pt x="530415" y="430479"/>
                  </a:lnTo>
                  <a:lnTo>
                    <a:pt x="525856" y="425399"/>
                  </a:lnTo>
                  <a:lnTo>
                    <a:pt x="514426" y="419049"/>
                  </a:lnTo>
                  <a:lnTo>
                    <a:pt x="499719" y="410159"/>
                  </a:lnTo>
                  <a:lnTo>
                    <a:pt x="485317" y="401269"/>
                  </a:lnTo>
                  <a:lnTo>
                    <a:pt x="482612" y="399999"/>
                  </a:lnTo>
                  <a:lnTo>
                    <a:pt x="482168" y="398729"/>
                  </a:lnTo>
                  <a:lnTo>
                    <a:pt x="493788" y="398729"/>
                  </a:lnTo>
                  <a:lnTo>
                    <a:pt x="495503" y="397459"/>
                  </a:lnTo>
                  <a:lnTo>
                    <a:pt x="500164" y="397459"/>
                  </a:lnTo>
                  <a:lnTo>
                    <a:pt x="500380" y="397459"/>
                  </a:lnTo>
                  <a:lnTo>
                    <a:pt x="503415" y="398729"/>
                  </a:lnTo>
                  <a:lnTo>
                    <a:pt x="510603" y="402539"/>
                  </a:lnTo>
                  <a:lnTo>
                    <a:pt x="510997" y="402539"/>
                  </a:lnTo>
                  <a:lnTo>
                    <a:pt x="510070" y="403809"/>
                  </a:lnTo>
                  <a:lnTo>
                    <a:pt x="506082" y="403809"/>
                  </a:lnTo>
                  <a:lnTo>
                    <a:pt x="507085" y="405079"/>
                  </a:lnTo>
                  <a:lnTo>
                    <a:pt x="511124" y="403809"/>
                  </a:lnTo>
                  <a:lnTo>
                    <a:pt x="513029" y="405079"/>
                  </a:lnTo>
                  <a:lnTo>
                    <a:pt x="519023" y="407619"/>
                  </a:lnTo>
                  <a:lnTo>
                    <a:pt x="525729" y="411429"/>
                  </a:lnTo>
                  <a:lnTo>
                    <a:pt x="531774" y="416509"/>
                  </a:lnTo>
                  <a:lnTo>
                    <a:pt x="535787" y="421589"/>
                  </a:lnTo>
                  <a:lnTo>
                    <a:pt x="535279" y="421589"/>
                  </a:lnTo>
                  <a:lnTo>
                    <a:pt x="532320" y="420370"/>
                  </a:lnTo>
                  <a:lnTo>
                    <a:pt x="537375" y="424129"/>
                  </a:lnTo>
                  <a:lnTo>
                    <a:pt x="537603" y="426669"/>
                  </a:lnTo>
                  <a:lnTo>
                    <a:pt x="536003" y="425399"/>
                  </a:lnTo>
                  <a:lnTo>
                    <a:pt x="534428" y="424129"/>
                  </a:lnTo>
                  <a:lnTo>
                    <a:pt x="538289" y="429209"/>
                  </a:lnTo>
                  <a:lnTo>
                    <a:pt x="539127" y="434289"/>
                  </a:lnTo>
                  <a:lnTo>
                    <a:pt x="539127" y="423418"/>
                  </a:lnTo>
                  <a:lnTo>
                    <a:pt x="538543" y="421589"/>
                  </a:lnTo>
                  <a:lnTo>
                    <a:pt x="538111" y="420319"/>
                  </a:lnTo>
                  <a:lnTo>
                    <a:pt x="537946" y="420319"/>
                  </a:lnTo>
                  <a:lnTo>
                    <a:pt x="537743" y="419049"/>
                  </a:lnTo>
                  <a:lnTo>
                    <a:pt x="539711" y="421589"/>
                  </a:lnTo>
                  <a:lnTo>
                    <a:pt x="544753" y="425399"/>
                  </a:lnTo>
                  <a:lnTo>
                    <a:pt x="560451" y="438099"/>
                  </a:lnTo>
                  <a:lnTo>
                    <a:pt x="557479" y="436829"/>
                  </a:lnTo>
                  <a:lnTo>
                    <a:pt x="558126" y="438099"/>
                  </a:lnTo>
                  <a:lnTo>
                    <a:pt x="559320" y="438099"/>
                  </a:lnTo>
                  <a:lnTo>
                    <a:pt x="561022" y="439369"/>
                  </a:lnTo>
                  <a:lnTo>
                    <a:pt x="564565" y="440639"/>
                  </a:lnTo>
                  <a:lnTo>
                    <a:pt x="561975" y="440639"/>
                  </a:lnTo>
                  <a:lnTo>
                    <a:pt x="562813" y="441909"/>
                  </a:lnTo>
                  <a:lnTo>
                    <a:pt x="564311" y="441909"/>
                  </a:lnTo>
                  <a:lnTo>
                    <a:pt x="565683" y="443179"/>
                  </a:lnTo>
                  <a:lnTo>
                    <a:pt x="568274" y="444373"/>
                  </a:lnTo>
                  <a:lnTo>
                    <a:pt x="566915" y="445719"/>
                  </a:lnTo>
                  <a:lnTo>
                    <a:pt x="569493" y="445719"/>
                  </a:lnTo>
                  <a:lnTo>
                    <a:pt x="570852" y="446989"/>
                  </a:lnTo>
                  <a:lnTo>
                    <a:pt x="573532" y="448259"/>
                  </a:lnTo>
                  <a:lnTo>
                    <a:pt x="577418" y="450799"/>
                  </a:lnTo>
                  <a:lnTo>
                    <a:pt x="582409" y="453339"/>
                  </a:lnTo>
                  <a:lnTo>
                    <a:pt x="586486" y="455879"/>
                  </a:lnTo>
                  <a:lnTo>
                    <a:pt x="590867" y="459689"/>
                  </a:lnTo>
                  <a:lnTo>
                    <a:pt x="595020" y="463499"/>
                  </a:lnTo>
                  <a:lnTo>
                    <a:pt x="594588" y="466039"/>
                  </a:lnTo>
                  <a:lnTo>
                    <a:pt x="584212" y="463499"/>
                  </a:lnTo>
                  <a:lnTo>
                    <a:pt x="594779" y="467309"/>
                  </a:lnTo>
                  <a:lnTo>
                    <a:pt x="595388" y="467829"/>
                  </a:lnTo>
                  <a:lnTo>
                    <a:pt x="595972" y="466039"/>
                  </a:lnTo>
                  <a:lnTo>
                    <a:pt x="601230" y="477469"/>
                  </a:lnTo>
                  <a:lnTo>
                    <a:pt x="600887" y="477469"/>
                  </a:lnTo>
                  <a:lnTo>
                    <a:pt x="589622" y="471119"/>
                  </a:lnTo>
                  <a:lnTo>
                    <a:pt x="589292" y="471119"/>
                  </a:lnTo>
                  <a:lnTo>
                    <a:pt x="590499" y="472389"/>
                  </a:lnTo>
                  <a:lnTo>
                    <a:pt x="601573" y="478739"/>
                  </a:lnTo>
                  <a:lnTo>
                    <a:pt x="602780" y="478739"/>
                  </a:lnTo>
                  <a:lnTo>
                    <a:pt x="602780" y="472198"/>
                  </a:lnTo>
                  <a:lnTo>
                    <a:pt x="598805" y="466039"/>
                  </a:lnTo>
                  <a:lnTo>
                    <a:pt x="597319" y="463499"/>
                  </a:lnTo>
                  <a:lnTo>
                    <a:pt x="596823" y="463499"/>
                  </a:lnTo>
                  <a:lnTo>
                    <a:pt x="596277" y="462229"/>
                  </a:lnTo>
                  <a:lnTo>
                    <a:pt x="610857" y="462229"/>
                  </a:lnTo>
                  <a:lnTo>
                    <a:pt x="616102" y="460959"/>
                  </a:lnTo>
                  <a:lnTo>
                    <a:pt x="621360" y="459689"/>
                  </a:lnTo>
                  <a:lnTo>
                    <a:pt x="626605" y="458419"/>
                  </a:lnTo>
                  <a:lnTo>
                    <a:pt x="626262" y="455879"/>
                  </a:lnTo>
                  <a:lnTo>
                    <a:pt x="623277" y="452069"/>
                  </a:lnTo>
                  <a:lnTo>
                    <a:pt x="622122" y="450684"/>
                  </a:lnTo>
                  <a:lnTo>
                    <a:pt x="622122" y="455879"/>
                  </a:lnTo>
                  <a:lnTo>
                    <a:pt x="621499" y="458419"/>
                  </a:lnTo>
                  <a:lnTo>
                    <a:pt x="619112" y="457149"/>
                  </a:lnTo>
                  <a:lnTo>
                    <a:pt x="616267" y="456133"/>
                  </a:lnTo>
                  <a:lnTo>
                    <a:pt x="618096" y="457149"/>
                  </a:lnTo>
                  <a:lnTo>
                    <a:pt x="616737" y="459689"/>
                  </a:lnTo>
                  <a:lnTo>
                    <a:pt x="609066" y="454609"/>
                  </a:lnTo>
                  <a:lnTo>
                    <a:pt x="607263" y="454609"/>
                  </a:lnTo>
                  <a:lnTo>
                    <a:pt x="609257" y="455942"/>
                  </a:lnTo>
                  <a:lnTo>
                    <a:pt x="611136" y="457149"/>
                  </a:lnTo>
                  <a:lnTo>
                    <a:pt x="613041" y="458419"/>
                  </a:lnTo>
                  <a:lnTo>
                    <a:pt x="611987" y="459689"/>
                  </a:lnTo>
                  <a:lnTo>
                    <a:pt x="606882" y="455942"/>
                  </a:lnTo>
                  <a:lnTo>
                    <a:pt x="608965" y="458419"/>
                  </a:lnTo>
                  <a:lnTo>
                    <a:pt x="610438" y="459689"/>
                  </a:lnTo>
                  <a:lnTo>
                    <a:pt x="608850" y="459689"/>
                  </a:lnTo>
                  <a:lnTo>
                    <a:pt x="603923" y="458419"/>
                  </a:lnTo>
                  <a:lnTo>
                    <a:pt x="602703" y="458419"/>
                  </a:lnTo>
                  <a:lnTo>
                    <a:pt x="604227" y="459689"/>
                  </a:lnTo>
                  <a:lnTo>
                    <a:pt x="600837" y="459689"/>
                  </a:lnTo>
                  <a:lnTo>
                    <a:pt x="599427" y="458419"/>
                  </a:lnTo>
                  <a:lnTo>
                    <a:pt x="599440" y="459689"/>
                  </a:lnTo>
                  <a:lnTo>
                    <a:pt x="602297" y="460959"/>
                  </a:lnTo>
                  <a:lnTo>
                    <a:pt x="592378" y="459689"/>
                  </a:lnTo>
                  <a:lnTo>
                    <a:pt x="591096" y="457149"/>
                  </a:lnTo>
                  <a:lnTo>
                    <a:pt x="583615" y="452069"/>
                  </a:lnTo>
                  <a:lnTo>
                    <a:pt x="575030" y="446989"/>
                  </a:lnTo>
                  <a:lnTo>
                    <a:pt x="569582" y="443179"/>
                  </a:lnTo>
                  <a:lnTo>
                    <a:pt x="566547" y="439369"/>
                  </a:lnTo>
                  <a:lnTo>
                    <a:pt x="565696" y="436829"/>
                  </a:lnTo>
                  <a:lnTo>
                    <a:pt x="566585" y="440639"/>
                  </a:lnTo>
                  <a:lnTo>
                    <a:pt x="556501" y="431749"/>
                  </a:lnTo>
                  <a:lnTo>
                    <a:pt x="550481" y="426669"/>
                  </a:lnTo>
                  <a:lnTo>
                    <a:pt x="545376" y="421589"/>
                  </a:lnTo>
                  <a:lnTo>
                    <a:pt x="544741" y="420319"/>
                  </a:lnTo>
                  <a:lnTo>
                    <a:pt x="544182" y="420319"/>
                  </a:lnTo>
                  <a:lnTo>
                    <a:pt x="544283" y="421589"/>
                  </a:lnTo>
                  <a:lnTo>
                    <a:pt x="542518" y="420319"/>
                  </a:lnTo>
                  <a:lnTo>
                    <a:pt x="541477" y="417703"/>
                  </a:lnTo>
                  <a:lnTo>
                    <a:pt x="541477" y="419049"/>
                  </a:lnTo>
                  <a:lnTo>
                    <a:pt x="539800" y="417779"/>
                  </a:lnTo>
                  <a:lnTo>
                    <a:pt x="539457" y="416509"/>
                  </a:lnTo>
                  <a:lnTo>
                    <a:pt x="540829" y="416509"/>
                  </a:lnTo>
                  <a:lnTo>
                    <a:pt x="541134" y="417779"/>
                  </a:lnTo>
                  <a:lnTo>
                    <a:pt x="541337" y="417779"/>
                  </a:lnTo>
                  <a:lnTo>
                    <a:pt x="541477" y="419049"/>
                  </a:lnTo>
                  <a:lnTo>
                    <a:pt x="541477" y="417703"/>
                  </a:lnTo>
                  <a:lnTo>
                    <a:pt x="541007" y="416509"/>
                  </a:lnTo>
                  <a:lnTo>
                    <a:pt x="544525" y="416509"/>
                  </a:lnTo>
                  <a:lnTo>
                    <a:pt x="547700" y="415239"/>
                  </a:lnTo>
                  <a:lnTo>
                    <a:pt x="560654" y="424446"/>
                  </a:lnTo>
                  <a:lnTo>
                    <a:pt x="549097" y="415239"/>
                  </a:lnTo>
                  <a:lnTo>
                    <a:pt x="553732" y="415239"/>
                  </a:lnTo>
                  <a:lnTo>
                    <a:pt x="555713" y="413969"/>
                  </a:lnTo>
                  <a:lnTo>
                    <a:pt x="557149" y="415239"/>
                  </a:lnTo>
                  <a:lnTo>
                    <a:pt x="557911" y="415239"/>
                  </a:lnTo>
                  <a:lnTo>
                    <a:pt x="561936" y="417779"/>
                  </a:lnTo>
                  <a:lnTo>
                    <a:pt x="570788" y="422859"/>
                  </a:lnTo>
                  <a:lnTo>
                    <a:pt x="571500" y="422859"/>
                  </a:lnTo>
                  <a:lnTo>
                    <a:pt x="574522" y="424129"/>
                  </a:lnTo>
                  <a:lnTo>
                    <a:pt x="573811" y="424129"/>
                  </a:lnTo>
                  <a:lnTo>
                    <a:pt x="572922" y="425399"/>
                  </a:lnTo>
                  <a:lnTo>
                    <a:pt x="575779" y="425399"/>
                  </a:lnTo>
                  <a:lnTo>
                    <a:pt x="579297" y="426669"/>
                  </a:lnTo>
                  <a:lnTo>
                    <a:pt x="576122" y="427939"/>
                  </a:lnTo>
                  <a:lnTo>
                    <a:pt x="579272" y="427939"/>
                  </a:lnTo>
                  <a:lnTo>
                    <a:pt x="580631" y="426669"/>
                  </a:lnTo>
                  <a:lnTo>
                    <a:pt x="583895" y="429209"/>
                  </a:lnTo>
                  <a:lnTo>
                    <a:pt x="580745" y="430479"/>
                  </a:lnTo>
                  <a:lnTo>
                    <a:pt x="582053" y="430479"/>
                  </a:lnTo>
                  <a:lnTo>
                    <a:pt x="584619" y="429209"/>
                  </a:lnTo>
                  <a:lnTo>
                    <a:pt x="585546" y="429209"/>
                  </a:lnTo>
                  <a:lnTo>
                    <a:pt x="587768" y="430479"/>
                  </a:lnTo>
                  <a:lnTo>
                    <a:pt x="591820" y="433019"/>
                  </a:lnTo>
                  <a:lnTo>
                    <a:pt x="594042" y="433019"/>
                  </a:lnTo>
                  <a:lnTo>
                    <a:pt x="597369" y="434289"/>
                  </a:lnTo>
                  <a:lnTo>
                    <a:pt x="600837" y="436829"/>
                  </a:lnTo>
                  <a:lnTo>
                    <a:pt x="613740" y="441909"/>
                  </a:lnTo>
                  <a:lnTo>
                    <a:pt x="613676" y="446989"/>
                  </a:lnTo>
                  <a:lnTo>
                    <a:pt x="613930" y="446989"/>
                  </a:lnTo>
                  <a:lnTo>
                    <a:pt x="615416" y="448259"/>
                  </a:lnTo>
                  <a:lnTo>
                    <a:pt x="616839" y="448259"/>
                  </a:lnTo>
                  <a:lnTo>
                    <a:pt x="620534" y="453339"/>
                  </a:lnTo>
                  <a:lnTo>
                    <a:pt x="620331" y="454304"/>
                  </a:lnTo>
                  <a:lnTo>
                    <a:pt x="621030" y="454609"/>
                  </a:lnTo>
                  <a:lnTo>
                    <a:pt x="622122" y="455879"/>
                  </a:lnTo>
                  <a:lnTo>
                    <a:pt x="622122" y="450684"/>
                  </a:lnTo>
                  <a:lnTo>
                    <a:pt x="617994" y="445719"/>
                  </a:lnTo>
                  <a:lnTo>
                    <a:pt x="617321" y="445719"/>
                  </a:lnTo>
                  <a:lnTo>
                    <a:pt x="616813" y="444487"/>
                  </a:lnTo>
                  <a:lnTo>
                    <a:pt x="615454" y="443179"/>
                  </a:lnTo>
                  <a:lnTo>
                    <a:pt x="614591" y="441909"/>
                  </a:lnTo>
                  <a:lnTo>
                    <a:pt x="619379" y="441909"/>
                  </a:lnTo>
                  <a:lnTo>
                    <a:pt x="625208" y="440639"/>
                  </a:lnTo>
                  <a:lnTo>
                    <a:pt x="642988" y="429145"/>
                  </a:lnTo>
                  <a:lnTo>
                    <a:pt x="641858" y="427939"/>
                  </a:lnTo>
                  <a:lnTo>
                    <a:pt x="639114" y="424764"/>
                  </a:lnTo>
                  <a:lnTo>
                    <a:pt x="639114" y="429209"/>
                  </a:lnTo>
                  <a:lnTo>
                    <a:pt x="638848" y="431749"/>
                  </a:lnTo>
                  <a:lnTo>
                    <a:pt x="634530" y="430479"/>
                  </a:lnTo>
                  <a:lnTo>
                    <a:pt x="628091" y="429209"/>
                  </a:lnTo>
                  <a:lnTo>
                    <a:pt x="625690" y="427939"/>
                  </a:lnTo>
                  <a:lnTo>
                    <a:pt x="624954" y="429209"/>
                  </a:lnTo>
                  <a:lnTo>
                    <a:pt x="626681" y="429209"/>
                  </a:lnTo>
                  <a:lnTo>
                    <a:pt x="635685" y="431749"/>
                  </a:lnTo>
                  <a:lnTo>
                    <a:pt x="637413" y="431749"/>
                  </a:lnTo>
                  <a:lnTo>
                    <a:pt x="636473" y="435559"/>
                  </a:lnTo>
                  <a:lnTo>
                    <a:pt x="628345" y="433019"/>
                  </a:lnTo>
                  <a:lnTo>
                    <a:pt x="626402" y="433019"/>
                  </a:lnTo>
                  <a:lnTo>
                    <a:pt x="628599" y="434289"/>
                  </a:lnTo>
                  <a:lnTo>
                    <a:pt x="628370" y="435559"/>
                  </a:lnTo>
                  <a:lnTo>
                    <a:pt x="630580" y="435559"/>
                  </a:lnTo>
                  <a:lnTo>
                    <a:pt x="629716" y="438099"/>
                  </a:lnTo>
                  <a:lnTo>
                    <a:pt x="625373" y="434543"/>
                  </a:lnTo>
                  <a:lnTo>
                    <a:pt x="626160" y="435559"/>
                  </a:lnTo>
                  <a:lnTo>
                    <a:pt x="627926" y="436829"/>
                  </a:lnTo>
                  <a:lnTo>
                    <a:pt x="626719" y="438099"/>
                  </a:lnTo>
                  <a:lnTo>
                    <a:pt x="616839" y="436829"/>
                  </a:lnTo>
                  <a:lnTo>
                    <a:pt x="615835" y="436829"/>
                  </a:lnTo>
                  <a:lnTo>
                    <a:pt x="619036" y="438099"/>
                  </a:lnTo>
                  <a:lnTo>
                    <a:pt x="608101" y="439369"/>
                  </a:lnTo>
                  <a:lnTo>
                    <a:pt x="606513" y="435559"/>
                  </a:lnTo>
                  <a:lnTo>
                    <a:pt x="601840" y="434289"/>
                  </a:lnTo>
                  <a:lnTo>
                    <a:pt x="600506" y="434289"/>
                  </a:lnTo>
                  <a:lnTo>
                    <a:pt x="597662" y="433019"/>
                  </a:lnTo>
                  <a:lnTo>
                    <a:pt x="593255" y="431749"/>
                  </a:lnTo>
                  <a:lnTo>
                    <a:pt x="593102" y="430479"/>
                  </a:lnTo>
                  <a:lnTo>
                    <a:pt x="592772" y="427939"/>
                  </a:lnTo>
                  <a:lnTo>
                    <a:pt x="591223" y="427939"/>
                  </a:lnTo>
                  <a:lnTo>
                    <a:pt x="592493" y="430479"/>
                  </a:lnTo>
                  <a:lnTo>
                    <a:pt x="591934" y="430479"/>
                  </a:lnTo>
                  <a:lnTo>
                    <a:pt x="588708" y="429209"/>
                  </a:lnTo>
                  <a:lnTo>
                    <a:pt x="584085" y="426669"/>
                  </a:lnTo>
                  <a:lnTo>
                    <a:pt x="583450" y="425399"/>
                  </a:lnTo>
                  <a:lnTo>
                    <a:pt x="578599" y="422859"/>
                  </a:lnTo>
                  <a:lnTo>
                    <a:pt x="577850" y="422859"/>
                  </a:lnTo>
                  <a:lnTo>
                    <a:pt x="577291" y="421589"/>
                  </a:lnTo>
                  <a:lnTo>
                    <a:pt x="576719" y="420319"/>
                  </a:lnTo>
                  <a:lnTo>
                    <a:pt x="576237" y="417779"/>
                  </a:lnTo>
                  <a:lnTo>
                    <a:pt x="575868" y="420319"/>
                  </a:lnTo>
                  <a:lnTo>
                    <a:pt x="575818" y="421589"/>
                  </a:lnTo>
                  <a:lnTo>
                    <a:pt x="572096" y="420319"/>
                  </a:lnTo>
                  <a:lnTo>
                    <a:pt x="568350" y="417779"/>
                  </a:lnTo>
                  <a:lnTo>
                    <a:pt x="563854" y="415188"/>
                  </a:lnTo>
                  <a:lnTo>
                    <a:pt x="562076" y="413969"/>
                  </a:lnTo>
                  <a:lnTo>
                    <a:pt x="560539" y="413969"/>
                  </a:lnTo>
                  <a:lnTo>
                    <a:pt x="560222" y="412699"/>
                  </a:lnTo>
                  <a:lnTo>
                    <a:pt x="558558" y="412699"/>
                  </a:lnTo>
                  <a:lnTo>
                    <a:pt x="559054" y="411429"/>
                  </a:lnTo>
                  <a:lnTo>
                    <a:pt x="560743" y="410159"/>
                  </a:lnTo>
                  <a:lnTo>
                    <a:pt x="559511" y="406349"/>
                  </a:lnTo>
                  <a:lnTo>
                    <a:pt x="556996" y="402539"/>
                  </a:lnTo>
                  <a:lnTo>
                    <a:pt x="574421" y="411429"/>
                  </a:lnTo>
                  <a:lnTo>
                    <a:pt x="597725" y="420370"/>
                  </a:lnTo>
                  <a:lnTo>
                    <a:pt x="604329" y="422859"/>
                  </a:lnTo>
                  <a:lnTo>
                    <a:pt x="612800" y="425399"/>
                  </a:lnTo>
                  <a:lnTo>
                    <a:pt x="614222" y="425399"/>
                  </a:lnTo>
                  <a:lnTo>
                    <a:pt x="600583" y="420319"/>
                  </a:lnTo>
                  <a:lnTo>
                    <a:pt x="585812" y="415239"/>
                  </a:lnTo>
                  <a:lnTo>
                    <a:pt x="576364" y="410514"/>
                  </a:lnTo>
                  <a:lnTo>
                    <a:pt x="560616" y="402539"/>
                  </a:lnTo>
                  <a:lnTo>
                    <a:pt x="558114" y="401269"/>
                  </a:lnTo>
                  <a:lnTo>
                    <a:pt x="553643" y="401269"/>
                  </a:lnTo>
                  <a:lnTo>
                    <a:pt x="553186" y="401269"/>
                  </a:lnTo>
                  <a:lnTo>
                    <a:pt x="556412" y="406349"/>
                  </a:lnTo>
                  <a:lnTo>
                    <a:pt x="556158" y="406349"/>
                  </a:lnTo>
                  <a:lnTo>
                    <a:pt x="551408" y="404406"/>
                  </a:lnTo>
                  <a:lnTo>
                    <a:pt x="555967" y="408889"/>
                  </a:lnTo>
                  <a:lnTo>
                    <a:pt x="552069" y="408889"/>
                  </a:lnTo>
                  <a:lnTo>
                    <a:pt x="554189" y="410159"/>
                  </a:lnTo>
                  <a:lnTo>
                    <a:pt x="555764" y="411429"/>
                  </a:lnTo>
                  <a:lnTo>
                    <a:pt x="551688" y="412686"/>
                  </a:lnTo>
                  <a:lnTo>
                    <a:pt x="549503" y="413969"/>
                  </a:lnTo>
                  <a:lnTo>
                    <a:pt x="547649" y="412991"/>
                  </a:lnTo>
                  <a:lnTo>
                    <a:pt x="546049" y="413969"/>
                  </a:lnTo>
                  <a:lnTo>
                    <a:pt x="542785" y="412902"/>
                  </a:lnTo>
                  <a:lnTo>
                    <a:pt x="543242" y="413969"/>
                  </a:lnTo>
                  <a:lnTo>
                    <a:pt x="539686" y="413969"/>
                  </a:lnTo>
                  <a:lnTo>
                    <a:pt x="540423" y="415239"/>
                  </a:lnTo>
                  <a:lnTo>
                    <a:pt x="536879" y="415239"/>
                  </a:lnTo>
                  <a:lnTo>
                    <a:pt x="526262" y="408889"/>
                  </a:lnTo>
                  <a:lnTo>
                    <a:pt x="524446" y="408889"/>
                  </a:lnTo>
                  <a:lnTo>
                    <a:pt x="523570" y="407619"/>
                  </a:lnTo>
                  <a:lnTo>
                    <a:pt x="520052" y="402539"/>
                  </a:lnTo>
                  <a:lnTo>
                    <a:pt x="520217" y="405079"/>
                  </a:lnTo>
                  <a:lnTo>
                    <a:pt x="522833" y="407619"/>
                  </a:lnTo>
                  <a:lnTo>
                    <a:pt x="517182" y="403809"/>
                  </a:lnTo>
                  <a:lnTo>
                    <a:pt x="516483" y="402539"/>
                  </a:lnTo>
                  <a:lnTo>
                    <a:pt x="515150" y="401269"/>
                  </a:lnTo>
                  <a:lnTo>
                    <a:pt x="516204" y="403809"/>
                  </a:lnTo>
                  <a:lnTo>
                    <a:pt x="515302" y="403809"/>
                  </a:lnTo>
                  <a:lnTo>
                    <a:pt x="504278" y="397459"/>
                  </a:lnTo>
                  <a:lnTo>
                    <a:pt x="503148" y="396189"/>
                  </a:lnTo>
                  <a:lnTo>
                    <a:pt x="501497" y="394919"/>
                  </a:lnTo>
                  <a:lnTo>
                    <a:pt x="499859" y="393649"/>
                  </a:lnTo>
                  <a:lnTo>
                    <a:pt x="499618" y="392379"/>
                  </a:lnTo>
                  <a:lnTo>
                    <a:pt x="499579" y="394919"/>
                  </a:lnTo>
                  <a:lnTo>
                    <a:pt x="499325" y="393649"/>
                  </a:lnTo>
                  <a:lnTo>
                    <a:pt x="499122" y="391109"/>
                  </a:lnTo>
                  <a:lnTo>
                    <a:pt x="499008" y="389839"/>
                  </a:lnTo>
                  <a:lnTo>
                    <a:pt x="496493" y="387299"/>
                  </a:lnTo>
                  <a:lnTo>
                    <a:pt x="496049" y="386854"/>
                  </a:lnTo>
                  <a:lnTo>
                    <a:pt x="496049" y="393649"/>
                  </a:lnTo>
                  <a:lnTo>
                    <a:pt x="494931" y="393649"/>
                  </a:lnTo>
                  <a:lnTo>
                    <a:pt x="493941" y="392379"/>
                  </a:lnTo>
                  <a:lnTo>
                    <a:pt x="491998" y="392379"/>
                  </a:lnTo>
                  <a:lnTo>
                    <a:pt x="493763" y="393649"/>
                  </a:lnTo>
                  <a:lnTo>
                    <a:pt x="495401" y="394919"/>
                  </a:lnTo>
                  <a:lnTo>
                    <a:pt x="492531" y="394919"/>
                  </a:lnTo>
                  <a:lnTo>
                    <a:pt x="490296" y="393649"/>
                  </a:lnTo>
                  <a:lnTo>
                    <a:pt x="488289" y="393649"/>
                  </a:lnTo>
                  <a:lnTo>
                    <a:pt x="492544" y="396189"/>
                  </a:lnTo>
                  <a:lnTo>
                    <a:pt x="490702" y="396189"/>
                  </a:lnTo>
                  <a:lnTo>
                    <a:pt x="486410" y="393649"/>
                  </a:lnTo>
                  <a:lnTo>
                    <a:pt x="484682" y="393649"/>
                  </a:lnTo>
                  <a:lnTo>
                    <a:pt x="486371" y="394919"/>
                  </a:lnTo>
                  <a:lnTo>
                    <a:pt x="488365" y="394919"/>
                  </a:lnTo>
                  <a:lnTo>
                    <a:pt x="490004" y="396189"/>
                  </a:lnTo>
                  <a:lnTo>
                    <a:pt x="486562" y="396189"/>
                  </a:lnTo>
                  <a:lnTo>
                    <a:pt x="484416" y="394919"/>
                  </a:lnTo>
                  <a:lnTo>
                    <a:pt x="485508" y="396189"/>
                  </a:lnTo>
                  <a:lnTo>
                    <a:pt x="483933" y="396189"/>
                  </a:lnTo>
                  <a:lnTo>
                    <a:pt x="482676" y="394919"/>
                  </a:lnTo>
                  <a:lnTo>
                    <a:pt x="482866" y="396189"/>
                  </a:lnTo>
                  <a:lnTo>
                    <a:pt x="483819" y="397459"/>
                  </a:lnTo>
                  <a:lnTo>
                    <a:pt x="481622" y="397459"/>
                  </a:lnTo>
                  <a:lnTo>
                    <a:pt x="475767" y="393649"/>
                  </a:lnTo>
                  <a:lnTo>
                    <a:pt x="473316" y="393649"/>
                  </a:lnTo>
                  <a:lnTo>
                    <a:pt x="473062" y="392379"/>
                  </a:lnTo>
                  <a:lnTo>
                    <a:pt x="471449" y="391109"/>
                  </a:lnTo>
                  <a:lnTo>
                    <a:pt x="469112" y="388569"/>
                  </a:lnTo>
                  <a:lnTo>
                    <a:pt x="469379" y="389839"/>
                  </a:lnTo>
                  <a:lnTo>
                    <a:pt x="470255" y="391109"/>
                  </a:lnTo>
                  <a:lnTo>
                    <a:pt x="469201" y="391109"/>
                  </a:lnTo>
                  <a:lnTo>
                    <a:pt x="468261" y="389839"/>
                  </a:lnTo>
                  <a:lnTo>
                    <a:pt x="466928" y="388569"/>
                  </a:lnTo>
                  <a:lnTo>
                    <a:pt x="466382" y="387299"/>
                  </a:lnTo>
                  <a:lnTo>
                    <a:pt x="465289" y="387299"/>
                  </a:lnTo>
                  <a:lnTo>
                    <a:pt x="466293" y="389839"/>
                  </a:lnTo>
                  <a:lnTo>
                    <a:pt x="464629" y="388569"/>
                  </a:lnTo>
                  <a:lnTo>
                    <a:pt x="457860" y="384759"/>
                  </a:lnTo>
                  <a:lnTo>
                    <a:pt x="456120" y="383489"/>
                  </a:lnTo>
                  <a:lnTo>
                    <a:pt x="455510" y="383489"/>
                  </a:lnTo>
                  <a:lnTo>
                    <a:pt x="454736" y="382219"/>
                  </a:lnTo>
                  <a:lnTo>
                    <a:pt x="453847" y="382219"/>
                  </a:lnTo>
                  <a:lnTo>
                    <a:pt x="453161" y="380949"/>
                  </a:lnTo>
                  <a:lnTo>
                    <a:pt x="452196" y="379679"/>
                  </a:lnTo>
                  <a:lnTo>
                    <a:pt x="451548" y="379679"/>
                  </a:lnTo>
                  <a:lnTo>
                    <a:pt x="451599" y="380352"/>
                  </a:lnTo>
                  <a:lnTo>
                    <a:pt x="451802" y="380949"/>
                  </a:lnTo>
                  <a:lnTo>
                    <a:pt x="451650" y="380949"/>
                  </a:lnTo>
                  <a:lnTo>
                    <a:pt x="451599" y="380352"/>
                  </a:lnTo>
                  <a:lnTo>
                    <a:pt x="451358" y="379679"/>
                  </a:lnTo>
                  <a:lnTo>
                    <a:pt x="450964" y="379679"/>
                  </a:lnTo>
                  <a:lnTo>
                    <a:pt x="449973" y="378409"/>
                  </a:lnTo>
                  <a:lnTo>
                    <a:pt x="450494" y="380949"/>
                  </a:lnTo>
                  <a:lnTo>
                    <a:pt x="448500" y="378409"/>
                  </a:lnTo>
                  <a:lnTo>
                    <a:pt x="446163" y="378409"/>
                  </a:lnTo>
                  <a:lnTo>
                    <a:pt x="444842" y="377139"/>
                  </a:lnTo>
                  <a:lnTo>
                    <a:pt x="443623" y="375869"/>
                  </a:lnTo>
                  <a:lnTo>
                    <a:pt x="446659" y="373329"/>
                  </a:lnTo>
                  <a:lnTo>
                    <a:pt x="446392" y="372059"/>
                  </a:lnTo>
                  <a:lnTo>
                    <a:pt x="446341" y="370916"/>
                  </a:lnTo>
                  <a:lnTo>
                    <a:pt x="446011" y="370789"/>
                  </a:lnTo>
                  <a:lnTo>
                    <a:pt x="445554" y="369519"/>
                  </a:lnTo>
                  <a:lnTo>
                    <a:pt x="444817" y="366979"/>
                  </a:lnTo>
                  <a:lnTo>
                    <a:pt x="444512" y="365709"/>
                  </a:lnTo>
                  <a:lnTo>
                    <a:pt x="444373" y="365709"/>
                  </a:lnTo>
                  <a:lnTo>
                    <a:pt x="444373" y="372059"/>
                  </a:lnTo>
                  <a:lnTo>
                    <a:pt x="443268" y="373329"/>
                  </a:lnTo>
                  <a:lnTo>
                    <a:pt x="439991" y="373329"/>
                  </a:lnTo>
                  <a:lnTo>
                    <a:pt x="441299" y="374599"/>
                  </a:lnTo>
                  <a:lnTo>
                    <a:pt x="438518" y="375869"/>
                  </a:lnTo>
                  <a:lnTo>
                    <a:pt x="437286" y="377139"/>
                  </a:lnTo>
                  <a:lnTo>
                    <a:pt x="433374" y="373329"/>
                  </a:lnTo>
                  <a:lnTo>
                    <a:pt x="432523" y="372059"/>
                  </a:lnTo>
                  <a:lnTo>
                    <a:pt x="431292" y="372059"/>
                  </a:lnTo>
                  <a:lnTo>
                    <a:pt x="435444" y="375869"/>
                  </a:lnTo>
                  <a:lnTo>
                    <a:pt x="431596" y="377139"/>
                  </a:lnTo>
                  <a:lnTo>
                    <a:pt x="430644" y="375869"/>
                  </a:lnTo>
                  <a:lnTo>
                    <a:pt x="427139" y="374599"/>
                  </a:lnTo>
                  <a:lnTo>
                    <a:pt x="431177" y="377139"/>
                  </a:lnTo>
                  <a:lnTo>
                    <a:pt x="427329" y="377139"/>
                  </a:lnTo>
                  <a:lnTo>
                    <a:pt x="425221" y="375869"/>
                  </a:lnTo>
                  <a:lnTo>
                    <a:pt x="425665" y="373329"/>
                  </a:lnTo>
                  <a:lnTo>
                    <a:pt x="425094" y="372059"/>
                  </a:lnTo>
                  <a:lnTo>
                    <a:pt x="423837" y="369519"/>
                  </a:lnTo>
                  <a:lnTo>
                    <a:pt x="423430" y="368249"/>
                  </a:lnTo>
                  <a:lnTo>
                    <a:pt x="422960" y="368249"/>
                  </a:lnTo>
                  <a:lnTo>
                    <a:pt x="423595" y="366979"/>
                  </a:lnTo>
                  <a:lnTo>
                    <a:pt x="424383" y="366979"/>
                  </a:lnTo>
                  <a:lnTo>
                    <a:pt x="425729" y="365709"/>
                  </a:lnTo>
                  <a:lnTo>
                    <a:pt x="426072" y="364439"/>
                  </a:lnTo>
                  <a:lnTo>
                    <a:pt x="427532" y="363169"/>
                  </a:lnTo>
                  <a:lnTo>
                    <a:pt x="428625" y="359359"/>
                  </a:lnTo>
                  <a:lnTo>
                    <a:pt x="432409" y="359359"/>
                  </a:lnTo>
                  <a:lnTo>
                    <a:pt x="434962" y="360629"/>
                  </a:lnTo>
                  <a:lnTo>
                    <a:pt x="435787" y="360629"/>
                  </a:lnTo>
                  <a:lnTo>
                    <a:pt x="436549" y="361899"/>
                  </a:lnTo>
                  <a:lnTo>
                    <a:pt x="434276" y="362902"/>
                  </a:lnTo>
                  <a:lnTo>
                    <a:pt x="437400" y="361899"/>
                  </a:lnTo>
                  <a:lnTo>
                    <a:pt x="441121" y="364439"/>
                  </a:lnTo>
                  <a:lnTo>
                    <a:pt x="441833" y="365709"/>
                  </a:lnTo>
                  <a:lnTo>
                    <a:pt x="442353" y="366979"/>
                  </a:lnTo>
                  <a:lnTo>
                    <a:pt x="437984" y="366979"/>
                  </a:lnTo>
                  <a:lnTo>
                    <a:pt x="443763" y="368249"/>
                  </a:lnTo>
                  <a:lnTo>
                    <a:pt x="444373" y="372059"/>
                  </a:lnTo>
                  <a:lnTo>
                    <a:pt x="444373" y="365709"/>
                  </a:lnTo>
                  <a:lnTo>
                    <a:pt x="443915" y="365709"/>
                  </a:lnTo>
                  <a:lnTo>
                    <a:pt x="445935" y="364439"/>
                  </a:lnTo>
                  <a:lnTo>
                    <a:pt x="445668" y="365709"/>
                  </a:lnTo>
                  <a:lnTo>
                    <a:pt x="450316" y="365709"/>
                  </a:lnTo>
                  <a:lnTo>
                    <a:pt x="452145" y="366979"/>
                  </a:lnTo>
                  <a:lnTo>
                    <a:pt x="456539" y="369519"/>
                  </a:lnTo>
                  <a:lnTo>
                    <a:pt x="459193" y="369519"/>
                  </a:lnTo>
                  <a:lnTo>
                    <a:pt x="461975" y="370789"/>
                  </a:lnTo>
                  <a:lnTo>
                    <a:pt x="461416" y="372059"/>
                  </a:lnTo>
                  <a:lnTo>
                    <a:pt x="465023" y="372059"/>
                  </a:lnTo>
                  <a:lnTo>
                    <a:pt x="464058" y="373329"/>
                  </a:lnTo>
                  <a:lnTo>
                    <a:pt x="467829" y="373329"/>
                  </a:lnTo>
                  <a:lnTo>
                    <a:pt x="469950" y="374599"/>
                  </a:lnTo>
                  <a:lnTo>
                    <a:pt x="471081" y="374599"/>
                  </a:lnTo>
                  <a:lnTo>
                    <a:pt x="473519" y="375869"/>
                  </a:lnTo>
                  <a:lnTo>
                    <a:pt x="487629" y="382219"/>
                  </a:lnTo>
                  <a:lnTo>
                    <a:pt x="490397" y="384759"/>
                  </a:lnTo>
                  <a:lnTo>
                    <a:pt x="489572" y="384759"/>
                  </a:lnTo>
                  <a:lnTo>
                    <a:pt x="488657" y="383489"/>
                  </a:lnTo>
                  <a:lnTo>
                    <a:pt x="487476" y="383489"/>
                  </a:lnTo>
                  <a:lnTo>
                    <a:pt x="487692" y="384759"/>
                  </a:lnTo>
                  <a:lnTo>
                    <a:pt x="491655" y="386029"/>
                  </a:lnTo>
                  <a:lnTo>
                    <a:pt x="493318" y="387299"/>
                  </a:lnTo>
                  <a:lnTo>
                    <a:pt x="491578" y="387299"/>
                  </a:lnTo>
                  <a:lnTo>
                    <a:pt x="489864" y="386029"/>
                  </a:lnTo>
                  <a:lnTo>
                    <a:pt x="487184" y="386029"/>
                  </a:lnTo>
                  <a:lnTo>
                    <a:pt x="488823" y="387299"/>
                  </a:lnTo>
                  <a:lnTo>
                    <a:pt x="493039" y="388569"/>
                  </a:lnTo>
                  <a:lnTo>
                    <a:pt x="494334" y="389839"/>
                  </a:lnTo>
                  <a:lnTo>
                    <a:pt x="495833" y="391109"/>
                  </a:lnTo>
                  <a:lnTo>
                    <a:pt x="494347" y="391109"/>
                  </a:lnTo>
                  <a:lnTo>
                    <a:pt x="492163" y="388569"/>
                  </a:lnTo>
                  <a:lnTo>
                    <a:pt x="490677" y="389839"/>
                  </a:lnTo>
                  <a:lnTo>
                    <a:pt x="492315" y="389839"/>
                  </a:lnTo>
                  <a:lnTo>
                    <a:pt x="494868" y="392379"/>
                  </a:lnTo>
                  <a:lnTo>
                    <a:pt x="496049" y="393649"/>
                  </a:lnTo>
                  <a:lnTo>
                    <a:pt x="496049" y="386854"/>
                  </a:lnTo>
                  <a:lnTo>
                    <a:pt x="495223" y="386029"/>
                  </a:lnTo>
                  <a:lnTo>
                    <a:pt x="493420" y="384759"/>
                  </a:lnTo>
                  <a:lnTo>
                    <a:pt x="491617" y="383489"/>
                  </a:lnTo>
                  <a:lnTo>
                    <a:pt x="490778" y="382219"/>
                  </a:lnTo>
                  <a:lnTo>
                    <a:pt x="489889" y="382219"/>
                  </a:lnTo>
                  <a:lnTo>
                    <a:pt x="489026" y="380949"/>
                  </a:lnTo>
                  <a:lnTo>
                    <a:pt x="492036" y="380949"/>
                  </a:lnTo>
                  <a:lnTo>
                    <a:pt x="511454" y="391109"/>
                  </a:lnTo>
                  <a:lnTo>
                    <a:pt x="528535" y="398729"/>
                  </a:lnTo>
                  <a:lnTo>
                    <a:pt x="540931" y="405079"/>
                  </a:lnTo>
                  <a:lnTo>
                    <a:pt x="546290" y="406349"/>
                  </a:lnTo>
                  <a:lnTo>
                    <a:pt x="493610" y="380949"/>
                  </a:lnTo>
                  <a:lnTo>
                    <a:pt x="497090" y="380949"/>
                  </a:lnTo>
                  <a:lnTo>
                    <a:pt x="500608" y="379679"/>
                  </a:lnTo>
                  <a:lnTo>
                    <a:pt x="502373" y="378409"/>
                  </a:lnTo>
                  <a:lnTo>
                    <a:pt x="503999" y="375869"/>
                  </a:lnTo>
                  <a:lnTo>
                    <a:pt x="503859" y="374637"/>
                  </a:lnTo>
                  <a:lnTo>
                    <a:pt x="506158" y="375869"/>
                  </a:lnTo>
                  <a:lnTo>
                    <a:pt x="508800" y="375869"/>
                  </a:lnTo>
                  <a:lnTo>
                    <a:pt x="511733" y="377139"/>
                  </a:lnTo>
                  <a:lnTo>
                    <a:pt x="511213" y="378409"/>
                  </a:lnTo>
                  <a:lnTo>
                    <a:pt x="508406" y="378409"/>
                  </a:lnTo>
                  <a:lnTo>
                    <a:pt x="507034" y="379679"/>
                  </a:lnTo>
                  <a:lnTo>
                    <a:pt x="509549" y="379679"/>
                  </a:lnTo>
                  <a:lnTo>
                    <a:pt x="512064" y="378409"/>
                  </a:lnTo>
                  <a:lnTo>
                    <a:pt x="513600" y="378409"/>
                  </a:lnTo>
                  <a:lnTo>
                    <a:pt x="516178" y="379679"/>
                  </a:lnTo>
                  <a:lnTo>
                    <a:pt x="512140" y="380949"/>
                  </a:lnTo>
                  <a:lnTo>
                    <a:pt x="518642" y="380949"/>
                  </a:lnTo>
                  <a:lnTo>
                    <a:pt x="523506" y="382219"/>
                  </a:lnTo>
                  <a:lnTo>
                    <a:pt x="529297" y="386029"/>
                  </a:lnTo>
                  <a:lnTo>
                    <a:pt x="537972" y="389839"/>
                  </a:lnTo>
                  <a:lnTo>
                    <a:pt x="545973" y="394919"/>
                  </a:lnTo>
                  <a:lnTo>
                    <a:pt x="547852" y="396189"/>
                  </a:lnTo>
                  <a:lnTo>
                    <a:pt x="548474" y="396189"/>
                  </a:lnTo>
                  <a:lnTo>
                    <a:pt x="549732" y="397459"/>
                  </a:lnTo>
                  <a:lnTo>
                    <a:pt x="547852" y="396189"/>
                  </a:lnTo>
                  <a:lnTo>
                    <a:pt x="545452" y="396189"/>
                  </a:lnTo>
                  <a:lnTo>
                    <a:pt x="552437" y="399999"/>
                  </a:lnTo>
                  <a:lnTo>
                    <a:pt x="553186" y="400799"/>
                  </a:lnTo>
                  <a:lnTo>
                    <a:pt x="557187" y="400799"/>
                  </a:lnTo>
                  <a:lnTo>
                    <a:pt x="555625" y="399999"/>
                  </a:lnTo>
                  <a:lnTo>
                    <a:pt x="554101" y="398729"/>
                  </a:lnTo>
                  <a:lnTo>
                    <a:pt x="553186" y="397459"/>
                  </a:lnTo>
                  <a:lnTo>
                    <a:pt x="552272" y="396189"/>
                  </a:lnTo>
                  <a:lnTo>
                    <a:pt x="550367" y="394919"/>
                  </a:lnTo>
                  <a:lnTo>
                    <a:pt x="548678" y="393649"/>
                  </a:lnTo>
                  <a:lnTo>
                    <a:pt x="546773" y="392379"/>
                  </a:lnTo>
                  <a:lnTo>
                    <a:pt x="545096" y="391109"/>
                  </a:lnTo>
                  <a:lnTo>
                    <a:pt x="552843" y="391109"/>
                  </a:lnTo>
                  <a:lnTo>
                    <a:pt x="559282" y="393649"/>
                  </a:lnTo>
                  <a:lnTo>
                    <a:pt x="559523" y="394919"/>
                  </a:lnTo>
                  <a:lnTo>
                    <a:pt x="559269" y="395706"/>
                  </a:lnTo>
                  <a:lnTo>
                    <a:pt x="562368" y="394919"/>
                  </a:lnTo>
                  <a:lnTo>
                    <a:pt x="561962" y="396189"/>
                  </a:lnTo>
                  <a:lnTo>
                    <a:pt x="560768" y="397090"/>
                  </a:lnTo>
                  <a:lnTo>
                    <a:pt x="565746" y="396189"/>
                  </a:lnTo>
                  <a:lnTo>
                    <a:pt x="565340" y="397459"/>
                  </a:lnTo>
                  <a:lnTo>
                    <a:pt x="560895" y="398729"/>
                  </a:lnTo>
                  <a:lnTo>
                    <a:pt x="562076" y="398729"/>
                  </a:lnTo>
                  <a:lnTo>
                    <a:pt x="568566" y="397459"/>
                  </a:lnTo>
                  <a:lnTo>
                    <a:pt x="570014" y="398729"/>
                  </a:lnTo>
                  <a:lnTo>
                    <a:pt x="572173" y="399999"/>
                  </a:lnTo>
                  <a:lnTo>
                    <a:pt x="581266" y="402539"/>
                  </a:lnTo>
                  <a:lnTo>
                    <a:pt x="587400" y="403809"/>
                  </a:lnTo>
                  <a:lnTo>
                    <a:pt x="591693" y="405079"/>
                  </a:lnTo>
                  <a:lnTo>
                    <a:pt x="591019" y="406349"/>
                  </a:lnTo>
                  <a:lnTo>
                    <a:pt x="590054" y="407619"/>
                  </a:lnTo>
                  <a:lnTo>
                    <a:pt x="590689" y="407619"/>
                  </a:lnTo>
                  <a:lnTo>
                    <a:pt x="591845" y="406349"/>
                  </a:lnTo>
                  <a:lnTo>
                    <a:pt x="593178" y="406349"/>
                  </a:lnTo>
                  <a:lnTo>
                    <a:pt x="596836" y="407619"/>
                  </a:lnTo>
                  <a:lnTo>
                    <a:pt x="593763" y="408889"/>
                  </a:lnTo>
                  <a:lnTo>
                    <a:pt x="596887" y="408889"/>
                  </a:lnTo>
                  <a:lnTo>
                    <a:pt x="598170" y="407619"/>
                  </a:lnTo>
                  <a:lnTo>
                    <a:pt x="601700" y="408889"/>
                  </a:lnTo>
                  <a:lnTo>
                    <a:pt x="599071" y="411429"/>
                  </a:lnTo>
                  <a:lnTo>
                    <a:pt x="601141" y="411429"/>
                  </a:lnTo>
                  <a:lnTo>
                    <a:pt x="601649" y="410159"/>
                  </a:lnTo>
                  <a:lnTo>
                    <a:pt x="602996" y="410159"/>
                  </a:lnTo>
                  <a:lnTo>
                    <a:pt x="606437" y="411429"/>
                  </a:lnTo>
                  <a:lnTo>
                    <a:pt x="609841" y="411429"/>
                  </a:lnTo>
                  <a:lnTo>
                    <a:pt x="616051" y="413969"/>
                  </a:lnTo>
                  <a:lnTo>
                    <a:pt x="621563" y="415239"/>
                  </a:lnTo>
                  <a:lnTo>
                    <a:pt x="628269" y="417779"/>
                  </a:lnTo>
                  <a:lnTo>
                    <a:pt x="628675" y="420319"/>
                  </a:lnTo>
                  <a:lnTo>
                    <a:pt x="618858" y="421589"/>
                  </a:lnTo>
                  <a:lnTo>
                    <a:pt x="629043" y="421589"/>
                  </a:lnTo>
                  <a:lnTo>
                    <a:pt x="630783" y="422859"/>
                  </a:lnTo>
                  <a:lnTo>
                    <a:pt x="625602" y="422859"/>
                  </a:lnTo>
                  <a:lnTo>
                    <a:pt x="627100" y="424129"/>
                  </a:lnTo>
                  <a:lnTo>
                    <a:pt x="632345" y="422859"/>
                  </a:lnTo>
                  <a:lnTo>
                    <a:pt x="637171" y="427939"/>
                  </a:lnTo>
                  <a:lnTo>
                    <a:pt x="636892" y="427939"/>
                  </a:lnTo>
                  <a:lnTo>
                    <a:pt x="627557" y="426885"/>
                  </a:lnTo>
                  <a:lnTo>
                    <a:pt x="637895" y="429209"/>
                  </a:lnTo>
                  <a:lnTo>
                    <a:pt x="639114" y="429209"/>
                  </a:lnTo>
                  <a:lnTo>
                    <a:pt x="639114" y="424764"/>
                  </a:lnTo>
                  <a:lnTo>
                    <a:pt x="638568" y="424129"/>
                  </a:lnTo>
                  <a:lnTo>
                    <a:pt x="637616" y="424129"/>
                  </a:lnTo>
                  <a:lnTo>
                    <a:pt x="632675" y="420319"/>
                  </a:lnTo>
                  <a:lnTo>
                    <a:pt x="631405" y="419049"/>
                  </a:lnTo>
                  <a:lnTo>
                    <a:pt x="639191" y="417779"/>
                  </a:lnTo>
                  <a:lnTo>
                    <a:pt x="641845" y="416509"/>
                  </a:lnTo>
                  <a:lnTo>
                    <a:pt x="661593" y="402539"/>
                  </a:lnTo>
                  <a:lnTo>
                    <a:pt x="661073" y="397459"/>
                  </a:lnTo>
                  <a:lnTo>
                    <a:pt x="660031" y="396189"/>
                  </a:lnTo>
                  <a:lnTo>
                    <a:pt x="658304" y="394068"/>
                  </a:lnTo>
                  <a:lnTo>
                    <a:pt x="658304" y="399999"/>
                  </a:lnTo>
                  <a:lnTo>
                    <a:pt x="657885" y="405079"/>
                  </a:lnTo>
                  <a:lnTo>
                    <a:pt x="651522" y="402539"/>
                  </a:lnTo>
                  <a:lnTo>
                    <a:pt x="649427" y="405079"/>
                  </a:lnTo>
                  <a:lnTo>
                    <a:pt x="655459" y="405079"/>
                  </a:lnTo>
                  <a:lnTo>
                    <a:pt x="654761" y="407619"/>
                  </a:lnTo>
                  <a:lnTo>
                    <a:pt x="649808" y="407619"/>
                  </a:lnTo>
                  <a:lnTo>
                    <a:pt x="644105" y="406349"/>
                  </a:lnTo>
                  <a:lnTo>
                    <a:pt x="641769" y="406349"/>
                  </a:lnTo>
                  <a:lnTo>
                    <a:pt x="644334" y="407619"/>
                  </a:lnTo>
                  <a:lnTo>
                    <a:pt x="647026" y="407619"/>
                  </a:lnTo>
                  <a:lnTo>
                    <a:pt x="649592" y="408889"/>
                  </a:lnTo>
                  <a:lnTo>
                    <a:pt x="648639" y="411429"/>
                  </a:lnTo>
                  <a:lnTo>
                    <a:pt x="646417" y="410260"/>
                  </a:lnTo>
                  <a:lnTo>
                    <a:pt x="644804" y="411429"/>
                  </a:lnTo>
                  <a:lnTo>
                    <a:pt x="639508" y="411429"/>
                  </a:lnTo>
                  <a:lnTo>
                    <a:pt x="641616" y="412699"/>
                  </a:lnTo>
                  <a:lnTo>
                    <a:pt x="639406" y="413969"/>
                  </a:lnTo>
                  <a:lnTo>
                    <a:pt x="626821" y="416509"/>
                  </a:lnTo>
                  <a:lnTo>
                    <a:pt x="624014" y="412699"/>
                  </a:lnTo>
                  <a:lnTo>
                    <a:pt x="615823" y="412699"/>
                  </a:lnTo>
                  <a:lnTo>
                    <a:pt x="616470" y="411429"/>
                  </a:lnTo>
                  <a:lnTo>
                    <a:pt x="613537" y="411429"/>
                  </a:lnTo>
                  <a:lnTo>
                    <a:pt x="611301" y="410159"/>
                  </a:lnTo>
                  <a:lnTo>
                    <a:pt x="609079" y="408889"/>
                  </a:lnTo>
                  <a:lnTo>
                    <a:pt x="607453" y="407619"/>
                  </a:lnTo>
                  <a:lnTo>
                    <a:pt x="606780" y="406349"/>
                  </a:lnTo>
                  <a:lnTo>
                    <a:pt x="605637" y="405079"/>
                  </a:lnTo>
                  <a:lnTo>
                    <a:pt x="606856" y="407619"/>
                  </a:lnTo>
                  <a:lnTo>
                    <a:pt x="601916" y="406349"/>
                  </a:lnTo>
                  <a:lnTo>
                    <a:pt x="601192" y="406349"/>
                  </a:lnTo>
                  <a:lnTo>
                    <a:pt x="595617" y="403809"/>
                  </a:lnTo>
                  <a:lnTo>
                    <a:pt x="593890" y="403809"/>
                  </a:lnTo>
                  <a:lnTo>
                    <a:pt x="591083" y="402539"/>
                  </a:lnTo>
                  <a:lnTo>
                    <a:pt x="587933" y="402539"/>
                  </a:lnTo>
                  <a:lnTo>
                    <a:pt x="586409" y="401269"/>
                  </a:lnTo>
                  <a:lnTo>
                    <a:pt x="584885" y="399999"/>
                  </a:lnTo>
                  <a:lnTo>
                    <a:pt x="583692" y="396189"/>
                  </a:lnTo>
                  <a:lnTo>
                    <a:pt x="584530" y="401269"/>
                  </a:lnTo>
                  <a:lnTo>
                    <a:pt x="583742" y="399999"/>
                  </a:lnTo>
                  <a:lnTo>
                    <a:pt x="582942" y="398729"/>
                  </a:lnTo>
                  <a:lnTo>
                    <a:pt x="581342" y="396189"/>
                  </a:lnTo>
                  <a:lnTo>
                    <a:pt x="581812" y="398729"/>
                  </a:lnTo>
                  <a:lnTo>
                    <a:pt x="578929" y="396189"/>
                  </a:lnTo>
                  <a:lnTo>
                    <a:pt x="579564" y="399999"/>
                  </a:lnTo>
                  <a:lnTo>
                    <a:pt x="576757" y="397459"/>
                  </a:lnTo>
                  <a:lnTo>
                    <a:pt x="573951" y="394919"/>
                  </a:lnTo>
                  <a:lnTo>
                    <a:pt x="573963" y="396189"/>
                  </a:lnTo>
                  <a:lnTo>
                    <a:pt x="572008" y="396189"/>
                  </a:lnTo>
                  <a:lnTo>
                    <a:pt x="570179" y="394919"/>
                  </a:lnTo>
                  <a:lnTo>
                    <a:pt x="568350" y="393649"/>
                  </a:lnTo>
                  <a:lnTo>
                    <a:pt x="564591" y="392379"/>
                  </a:lnTo>
                  <a:lnTo>
                    <a:pt x="563105" y="391109"/>
                  </a:lnTo>
                  <a:lnTo>
                    <a:pt x="562444" y="389839"/>
                  </a:lnTo>
                  <a:lnTo>
                    <a:pt x="561784" y="388569"/>
                  </a:lnTo>
                  <a:lnTo>
                    <a:pt x="563283" y="388569"/>
                  </a:lnTo>
                  <a:lnTo>
                    <a:pt x="564540" y="387299"/>
                  </a:lnTo>
                  <a:lnTo>
                    <a:pt x="565454" y="387299"/>
                  </a:lnTo>
                  <a:lnTo>
                    <a:pt x="566508" y="386029"/>
                  </a:lnTo>
                  <a:lnTo>
                    <a:pt x="567550" y="384797"/>
                  </a:lnTo>
                  <a:lnTo>
                    <a:pt x="567499" y="382270"/>
                  </a:lnTo>
                  <a:lnTo>
                    <a:pt x="567347" y="382219"/>
                  </a:lnTo>
                  <a:lnTo>
                    <a:pt x="567499" y="382219"/>
                  </a:lnTo>
                  <a:lnTo>
                    <a:pt x="586422" y="388569"/>
                  </a:lnTo>
                  <a:lnTo>
                    <a:pt x="604481" y="393649"/>
                  </a:lnTo>
                  <a:lnTo>
                    <a:pt x="619569" y="398729"/>
                  </a:lnTo>
                  <a:lnTo>
                    <a:pt x="629780" y="399999"/>
                  </a:lnTo>
                  <a:lnTo>
                    <a:pt x="632117" y="399999"/>
                  </a:lnTo>
                  <a:lnTo>
                    <a:pt x="632663" y="398729"/>
                  </a:lnTo>
                  <a:lnTo>
                    <a:pt x="617410" y="396189"/>
                  </a:lnTo>
                  <a:lnTo>
                    <a:pt x="600875" y="392379"/>
                  </a:lnTo>
                  <a:lnTo>
                    <a:pt x="580390" y="384759"/>
                  </a:lnTo>
                  <a:lnTo>
                    <a:pt x="566864" y="379679"/>
                  </a:lnTo>
                  <a:lnTo>
                    <a:pt x="564972" y="375869"/>
                  </a:lnTo>
                  <a:lnTo>
                    <a:pt x="564756" y="375754"/>
                  </a:lnTo>
                  <a:lnTo>
                    <a:pt x="564756" y="382219"/>
                  </a:lnTo>
                  <a:lnTo>
                    <a:pt x="564210" y="383489"/>
                  </a:lnTo>
                  <a:lnTo>
                    <a:pt x="557098" y="383489"/>
                  </a:lnTo>
                  <a:lnTo>
                    <a:pt x="561695" y="384759"/>
                  </a:lnTo>
                  <a:lnTo>
                    <a:pt x="563702" y="384759"/>
                  </a:lnTo>
                  <a:lnTo>
                    <a:pt x="562368" y="386029"/>
                  </a:lnTo>
                  <a:lnTo>
                    <a:pt x="560451" y="385610"/>
                  </a:lnTo>
                  <a:lnTo>
                    <a:pt x="560451" y="391109"/>
                  </a:lnTo>
                  <a:lnTo>
                    <a:pt x="559803" y="389839"/>
                  </a:lnTo>
                  <a:lnTo>
                    <a:pt x="560336" y="389839"/>
                  </a:lnTo>
                  <a:lnTo>
                    <a:pt x="560451" y="391109"/>
                  </a:lnTo>
                  <a:lnTo>
                    <a:pt x="560451" y="385610"/>
                  </a:lnTo>
                  <a:lnTo>
                    <a:pt x="550875" y="383489"/>
                  </a:lnTo>
                  <a:lnTo>
                    <a:pt x="549732" y="383489"/>
                  </a:lnTo>
                  <a:lnTo>
                    <a:pt x="554824" y="384797"/>
                  </a:lnTo>
                  <a:lnTo>
                    <a:pt x="558292" y="386029"/>
                  </a:lnTo>
                  <a:lnTo>
                    <a:pt x="560273" y="387299"/>
                  </a:lnTo>
                  <a:lnTo>
                    <a:pt x="556399" y="387299"/>
                  </a:lnTo>
                  <a:lnTo>
                    <a:pt x="554659" y="386943"/>
                  </a:lnTo>
                  <a:lnTo>
                    <a:pt x="555561" y="387299"/>
                  </a:lnTo>
                  <a:lnTo>
                    <a:pt x="546633" y="387299"/>
                  </a:lnTo>
                  <a:lnTo>
                    <a:pt x="552284" y="388569"/>
                  </a:lnTo>
                  <a:lnTo>
                    <a:pt x="540283" y="388569"/>
                  </a:lnTo>
                  <a:lnTo>
                    <a:pt x="538048" y="387299"/>
                  </a:lnTo>
                  <a:lnTo>
                    <a:pt x="535813" y="386029"/>
                  </a:lnTo>
                  <a:lnTo>
                    <a:pt x="533387" y="383489"/>
                  </a:lnTo>
                  <a:lnTo>
                    <a:pt x="533882" y="384797"/>
                  </a:lnTo>
                  <a:lnTo>
                    <a:pt x="534073" y="386029"/>
                  </a:lnTo>
                  <a:lnTo>
                    <a:pt x="534847" y="387299"/>
                  </a:lnTo>
                  <a:lnTo>
                    <a:pt x="533577" y="386029"/>
                  </a:lnTo>
                  <a:lnTo>
                    <a:pt x="532180" y="386029"/>
                  </a:lnTo>
                  <a:lnTo>
                    <a:pt x="529755" y="384759"/>
                  </a:lnTo>
                  <a:lnTo>
                    <a:pt x="527888" y="383489"/>
                  </a:lnTo>
                  <a:lnTo>
                    <a:pt x="526338" y="382435"/>
                  </a:lnTo>
                  <a:lnTo>
                    <a:pt x="526021" y="382219"/>
                  </a:lnTo>
                  <a:lnTo>
                    <a:pt x="526288" y="382219"/>
                  </a:lnTo>
                  <a:lnTo>
                    <a:pt x="520357" y="379679"/>
                  </a:lnTo>
                  <a:lnTo>
                    <a:pt x="512521" y="375869"/>
                  </a:lnTo>
                  <a:lnTo>
                    <a:pt x="507695" y="373329"/>
                  </a:lnTo>
                  <a:lnTo>
                    <a:pt x="502793" y="372059"/>
                  </a:lnTo>
                  <a:lnTo>
                    <a:pt x="501002" y="369595"/>
                  </a:lnTo>
                  <a:lnTo>
                    <a:pt x="501002" y="374599"/>
                  </a:lnTo>
                  <a:lnTo>
                    <a:pt x="496252" y="374599"/>
                  </a:lnTo>
                  <a:lnTo>
                    <a:pt x="496100" y="375869"/>
                  </a:lnTo>
                  <a:lnTo>
                    <a:pt x="499948" y="375869"/>
                  </a:lnTo>
                  <a:lnTo>
                    <a:pt x="498182" y="377139"/>
                  </a:lnTo>
                  <a:lnTo>
                    <a:pt x="494296" y="375869"/>
                  </a:lnTo>
                  <a:lnTo>
                    <a:pt x="493204" y="375869"/>
                  </a:lnTo>
                  <a:lnTo>
                    <a:pt x="491337" y="374599"/>
                  </a:lnTo>
                  <a:lnTo>
                    <a:pt x="491172" y="375869"/>
                  </a:lnTo>
                  <a:lnTo>
                    <a:pt x="492874" y="375869"/>
                  </a:lnTo>
                  <a:lnTo>
                    <a:pt x="494614" y="377139"/>
                  </a:lnTo>
                  <a:lnTo>
                    <a:pt x="492518" y="377139"/>
                  </a:lnTo>
                  <a:lnTo>
                    <a:pt x="493483" y="378409"/>
                  </a:lnTo>
                  <a:lnTo>
                    <a:pt x="482942" y="378409"/>
                  </a:lnTo>
                  <a:lnTo>
                    <a:pt x="481355" y="377139"/>
                  </a:lnTo>
                  <a:lnTo>
                    <a:pt x="479780" y="375869"/>
                  </a:lnTo>
                  <a:lnTo>
                    <a:pt x="477888" y="374599"/>
                  </a:lnTo>
                  <a:lnTo>
                    <a:pt x="478586" y="375869"/>
                  </a:lnTo>
                  <a:lnTo>
                    <a:pt x="478790" y="377139"/>
                  </a:lnTo>
                  <a:lnTo>
                    <a:pt x="477393" y="377139"/>
                  </a:lnTo>
                  <a:lnTo>
                    <a:pt x="476008" y="375869"/>
                  </a:lnTo>
                  <a:lnTo>
                    <a:pt x="474776" y="375869"/>
                  </a:lnTo>
                  <a:lnTo>
                    <a:pt x="473583" y="374599"/>
                  </a:lnTo>
                  <a:lnTo>
                    <a:pt x="473151" y="374599"/>
                  </a:lnTo>
                  <a:lnTo>
                    <a:pt x="466420" y="370789"/>
                  </a:lnTo>
                  <a:lnTo>
                    <a:pt x="450215" y="364439"/>
                  </a:lnTo>
                  <a:lnTo>
                    <a:pt x="443712" y="361899"/>
                  </a:lnTo>
                  <a:lnTo>
                    <a:pt x="440461" y="360629"/>
                  </a:lnTo>
                  <a:lnTo>
                    <a:pt x="439039" y="360629"/>
                  </a:lnTo>
                  <a:lnTo>
                    <a:pt x="438238" y="359359"/>
                  </a:lnTo>
                  <a:lnTo>
                    <a:pt x="448906" y="361899"/>
                  </a:lnTo>
                  <a:lnTo>
                    <a:pt x="459524" y="365709"/>
                  </a:lnTo>
                  <a:lnTo>
                    <a:pt x="480860" y="370789"/>
                  </a:lnTo>
                  <a:lnTo>
                    <a:pt x="481787" y="370789"/>
                  </a:lnTo>
                  <a:lnTo>
                    <a:pt x="492963" y="373329"/>
                  </a:lnTo>
                  <a:lnTo>
                    <a:pt x="493102" y="373329"/>
                  </a:lnTo>
                  <a:lnTo>
                    <a:pt x="491578" y="372059"/>
                  </a:lnTo>
                  <a:lnTo>
                    <a:pt x="482053" y="369519"/>
                  </a:lnTo>
                  <a:lnTo>
                    <a:pt x="474319" y="366979"/>
                  </a:lnTo>
                  <a:lnTo>
                    <a:pt x="438213" y="358089"/>
                  </a:lnTo>
                  <a:lnTo>
                    <a:pt x="440436" y="358089"/>
                  </a:lnTo>
                  <a:lnTo>
                    <a:pt x="442404" y="356819"/>
                  </a:lnTo>
                  <a:lnTo>
                    <a:pt x="444004" y="355549"/>
                  </a:lnTo>
                  <a:lnTo>
                    <a:pt x="458990" y="359359"/>
                  </a:lnTo>
                  <a:lnTo>
                    <a:pt x="456755" y="359359"/>
                  </a:lnTo>
                  <a:lnTo>
                    <a:pt x="457873" y="360629"/>
                  </a:lnTo>
                  <a:lnTo>
                    <a:pt x="459879" y="359359"/>
                  </a:lnTo>
                  <a:lnTo>
                    <a:pt x="464146" y="359359"/>
                  </a:lnTo>
                  <a:lnTo>
                    <a:pt x="463981" y="360629"/>
                  </a:lnTo>
                  <a:lnTo>
                    <a:pt x="469798" y="360629"/>
                  </a:lnTo>
                  <a:lnTo>
                    <a:pt x="474268" y="361899"/>
                  </a:lnTo>
                  <a:lnTo>
                    <a:pt x="477177" y="361899"/>
                  </a:lnTo>
                  <a:lnTo>
                    <a:pt x="479818" y="363169"/>
                  </a:lnTo>
                  <a:lnTo>
                    <a:pt x="483400" y="363169"/>
                  </a:lnTo>
                  <a:lnTo>
                    <a:pt x="485876" y="364439"/>
                  </a:lnTo>
                  <a:lnTo>
                    <a:pt x="489318" y="365709"/>
                  </a:lnTo>
                  <a:lnTo>
                    <a:pt x="491375" y="365709"/>
                  </a:lnTo>
                  <a:lnTo>
                    <a:pt x="492506" y="366979"/>
                  </a:lnTo>
                  <a:lnTo>
                    <a:pt x="490677" y="366979"/>
                  </a:lnTo>
                  <a:lnTo>
                    <a:pt x="493915" y="368249"/>
                  </a:lnTo>
                  <a:lnTo>
                    <a:pt x="490220" y="368249"/>
                  </a:lnTo>
                  <a:lnTo>
                    <a:pt x="492150" y="369519"/>
                  </a:lnTo>
                  <a:lnTo>
                    <a:pt x="497370" y="370789"/>
                  </a:lnTo>
                  <a:lnTo>
                    <a:pt x="499465" y="372059"/>
                  </a:lnTo>
                  <a:lnTo>
                    <a:pt x="497624" y="372059"/>
                  </a:lnTo>
                  <a:lnTo>
                    <a:pt x="494106" y="370789"/>
                  </a:lnTo>
                  <a:lnTo>
                    <a:pt x="495173" y="372059"/>
                  </a:lnTo>
                  <a:lnTo>
                    <a:pt x="497954" y="373329"/>
                  </a:lnTo>
                  <a:lnTo>
                    <a:pt x="501002" y="374599"/>
                  </a:lnTo>
                  <a:lnTo>
                    <a:pt x="501002" y="369595"/>
                  </a:lnTo>
                  <a:lnTo>
                    <a:pt x="496976" y="367068"/>
                  </a:lnTo>
                  <a:lnTo>
                    <a:pt x="496976" y="369519"/>
                  </a:lnTo>
                  <a:lnTo>
                    <a:pt x="495007" y="368249"/>
                  </a:lnTo>
                  <a:lnTo>
                    <a:pt x="495211" y="368249"/>
                  </a:lnTo>
                  <a:lnTo>
                    <a:pt x="496976" y="369519"/>
                  </a:lnTo>
                  <a:lnTo>
                    <a:pt x="496976" y="367068"/>
                  </a:lnTo>
                  <a:lnTo>
                    <a:pt x="494792" y="365709"/>
                  </a:lnTo>
                  <a:lnTo>
                    <a:pt x="493572" y="364439"/>
                  </a:lnTo>
                  <a:lnTo>
                    <a:pt x="504456" y="368249"/>
                  </a:lnTo>
                  <a:lnTo>
                    <a:pt x="515277" y="370789"/>
                  </a:lnTo>
                  <a:lnTo>
                    <a:pt x="526135" y="374599"/>
                  </a:lnTo>
                  <a:lnTo>
                    <a:pt x="537095" y="377139"/>
                  </a:lnTo>
                  <a:lnTo>
                    <a:pt x="552818" y="379679"/>
                  </a:lnTo>
                  <a:lnTo>
                    <a:pt x="548881" y="378409"/>
                  </a:lnTo>
                  <a:lnTo>
                    <a:pt x="535711" y="374599"/>
                  </a:lnTo>
                  <a:lnTo>
                    <a:pt x="523735" y="372059"/>
                  </a:lnTo>
                  <a:lnTo>
                    <a:pt x="496201" y="364439"/>
                  </a:lnTo>
                  <a:lnTo>
                    <a:pt x="499910" y="364439"/>
                  </a:lnTo>
                  <a:lnTo>
                    <a:pt x="504202" y="363169"/>
                  </a:lnTo>
                  <a:lnTo>
                    <a:pt x="505739" y="360629"/>
                  </a:lnTo>
                  <a:lnTo>
                    <a:pt x="505866" y="359359"/>
                  </a:lnTo>
                  <a:lnTo>
                    <a:pt x="508698" y="360629"/>
                  </a:lnTo>
                  <a:lnTo>
                    <a:pt x="510552" y="360629"/>
                  </a:lnTo>
                  <a:lnTo>
                    <a:pt x="515747" y="361899"/>
                  </a:lnTo>
                  <a:lnTo>
                    <a:pt x="517791" y="361899"/>
                  </a:lnTo>
                  <a:lnTo>
                    <a:pt x="522897" y="363169"/>
                  </a:lnTo>
                  <a:lnTo>
                    <a:pt x="527088" y="364439"/>
                  </a:lnTo>
                  <a:lnTo>
                    <a:pt x="531406" y="364439"/>
                  </a:lnTo>
                  <a:lnTo>
                    <a:pt x="536295" y="365709"/>
                  </a:lnTo>
                  <a:lnTo>
                    <a:pt x="543801" y="366979"/>
                  </a:lnTo>
                  <a:lnTo>
                    <a:pt x="551535" y="370789"/>
                  </a:lnTo>
                  <a:lnTo>
                    <a:pt x="553859" y="372059"/>
                  </a:lnTo>
                  <a:lnTo>
                    <a:pt x="551434" y="370789"/>
                  </a:lnTo>
                  <a:lnTo>
                    <a:pt x="550303" y="372059"/>
                  </a:lnTo>
                  <a:lnTo>
                    <a:pt x="550760" y="372059"/>
                  </a:lnTo>
                  <a:lnTo>
                    <a:pt x="557098" y="374599"/>
                  </a:lnTo>
                  <a:lnTo>
                    <a:pt x="557403" y="373329"/>
                  </a:lnTo>
                  <a:lnTo>
                    <a:pt x="560463" y="375869"/>
                  </a:lnTo>
                  <a:lnTo>
                    <a:pt x="559714" y="375869"/>
                  </a:lnTo>
                  <a:lnTo>
                    <a:pt x="553402" y="373329"/>
                  </a:lnTo>
                  <a:lnTo>
                    <a:pt x="551243" y="373329"/>
                  </a:lnTo>
                  <a:lnTo>
                    <a:pt x="561619" y="377139"/>
                  </a:lnTo>
                  <a:lnTo>
                    <a:pt x="562457" y="378409"/>
                  </a:lnTo>
                  <a:lnTo>
                    <a:pt x="562800" y="378409"/>
                  </a:lnTo>
                  <a:lnTo>
                    <a:pt x="563283" y="379679"/>
                  </a:lnTo>
                  <a:lnTo>
                    <a:pt x="562457" y="378409"/>
                  </a:lnTo>
                  <a:lnTo>
                    <a:pt x="556437" y="378409"/>
                  </a:lnTo>
                  <a:lnTo>
                    <a:pt x="559028" y="379679"/>
                  </a:lnTo>
                  <a:lnTo>
                    <a:pt x="563816" y="382219"/>
                  </a:lnTo>
                  <a:lnTo>
                    <a:pt x="564756" y="382219"/>
                  </a:lnTo>
                  <a:lnTo>
                    <a:pt x="564756" y="375754"/>
                  </a:lnTo>
                  <a:lnTo>
                    <a:pt x="560489" y="373329"/>
                  </a:lnTo>
                  <a:lnTo>
                    <a:pt x="556018" y="370789"/>
                  </a:lnTo>
                  <a:lnTo>
                    <a:pt x="554456" y="369519"/>
                  </a:lnTo>
                  <a:lnTo>
                    <a:pt x="552792" y="368249"/>
                  </a:lnTo>
                  <a:lnTo>
                    <a:pt x="558025" y="368249"/>
                  </a:lnTo>
                  <a:lnTo>
                    <a:pt x="559384" y="366979"/>
                  </a:lnTo>
                  <a:lnTo>
                    <a:pt x="560679" y="366979"/>
                  </a:lnTo>
                  <a:lnTo>
                    <a:pt x="564603" y="368249"/>
                  </a:lnTo>
                  <a:lnTo>
                    <a:pt x="568198" y="368249"/>
                  </a:lnTo>
                  <a:lnTo>
                    <a:pt x="570547" y="369519"/>
                  </a:lnTo>
                  <a:lnTo>
                    <a:pt x="570077" y="370789"/>
                  </a:lnTo>
                  <a:lnTo>
                    <a:pt x="573849" y="370789"/>
                  </a:lnTo>
                  <a:lnTo>
                    <a:pt x="573405" y="372059"/>
                  </a:lnTo>
                  <a:lnTo>
                    <a:pt x="571474" y="372059"/>
                  </a:lnTo>
                  <a:lnTo>
                    <a:pt x="569658" y="373329"/>
                  </a:lnTo>
                  <a:lnTo>
                    <a:pt x="577773" y="370789"/>
                  </a:lnTo>
                  <a:lnTo>
                    <a:pt x="582358" y="372059"/>
                  </a:lnTo>
                  <a:lnTo>
                    <a:pt x="587692" y="375869"/>
                  </a:lnTo>
                  <a:lnTo>
                    <a:pt x="598639" y="378409"/>
                  </a:lnTo>
                  <a:lnTo>
                    <a:pt x="597903" y="379679"/>
                  </a:lnTo>
                  <a:lnTo>
                    <a:pt x="596607" y="380949"/>
                  </a:lnTo>
                  <a:lnTo>
                    <a:pt x="597560" y="380949"/>
                  </a:lnTo>
                  <a:lnTo>
                    <a:pt x="601929" y="378409"/>
                  </a:lnTo>
                  <a:lnTo>
                    <a:pt x="604989" y="379679"/>
                  </a:lnTo>
                  <a:lnTo>
                    <a:pt x="600494" y="383489"/>
                  </a:lnTo>
                  <a:lnTo>
                    <a:pt x="606044" y="380949"/>
                  </a:lnTo>
                  <a:lnTo>
                    <a:pt x="611403" y="380949"/>
                  </a:lnTo>
                  <a:lnTo>
                    <a:pt x="616737" y="382219"/>
                  </a:lnTo>
                  <a:lnTo>
                    <a:pt x="624573" y="383489"/>
                  </a:lnTo>
                  <a:lnTo>
                    <a:pt x="636244" y="386029"/>
                  </a:lnTo>
                  <a:lnTo>
                    <a:pt x="646963" y="388569"/>
                  </a:lnTo>
                  <a:lnTo>
                    <a:pt x="651941" y="392379"/>
                  </a:lnTo>
                  <a:lnTo>
                    <a:pt x="645452" y="393649"/>
                  </a:lnTo>
                  <a:lnTo>
                    <a:pt x="651306" y="393649"/>
                  </a:lnTo>
                  <a:lnTo>
                    <a:pt x="653338" y="394919"/>
                  </a:lnTo>
                  <a:lnTo>
                    <a:pt x="650087" y="394919"/>
                  </a:lnTo>
                  <a:lnTo>
                    <a:pt x="647661" y="397116"/>
                  </a:lnTo>
                  <a:lnTo>
                    <a:pt x="653135" y="396189"/>
                  </a:lnTo>
                  <a:lnTo>
                    <a:pt x="656501" y="398729"/>
                  </a:lnTo>
                  <a:lnTo>
                    <a:pt x="652970" y="398729"/>
                  </a:lnTo>
                  <a:lnTo>
                    <a:pt x="656894" y="399999"/>
                  </a:lnTo>
                  <a:lnTo>
                    <a:pt x="658304" y="399999"/>
                  </a:lnTo>
                  <a:lnTo>
                    <a:pt x="658304" y="394068"/>
                  </a:lnTo>
                  <a:lnTo>
                    <a:pt x="657974" y="393649"/>
                  </a:lnTo>
                  <a:lnTo>
                    <a:pt x="651052" y="387299"/>
                  </a:lnTo>
                  <a:lnTo>
                    <a:pt x="649541" y="387299"/>
                  </a:lnTo>
                  <a:lnTo>
                    <a:pt x="648055" y="386029"/>
                  </a:lnTo>
                  <a:lnTo>
                    <a:pt x="650836" y="386029"/>
                  </a:lnTo>
                  <a:lnTo>
                    <a:pt x="662762" y="379679"/>
                  </a:lnTo>
                  <a:lnTo>
                    <a:pt x="664883" y="378409"/>
                  </a:lnTo>
                  <a:lnTo>
                    <a:pt x="677608" y="370789"/>
                  </a:lnTo>
                  <a:lnTo>
                    <a:pt x="676465" y="368249"/>
                  </a:lnTo>
                  <a:lnTo>
                    <a:pt x="672274" y="365810"/>
                  </a:lnTo>
                  <a:lnTo>
                    <a:pt x="672274" y="372059"/>
                  </a:lnTo>
                  <a:lnTo>
                    <a:pt x="663232" y="372059"/>
                  </a:lnTo>
                  <a:lnTo>
                    <a:pt x="668629" y="373329"/>
                  </a:lnTo>
                  <a:lnTo>
                    <a:pt x="668350" y="375869"/>
                  </a:lnTo>
                  <a:lnTo>
                    <a:pt x="663625" y="374599"/>
                  </a:lnTo>
                  <a:lnTo>
                    <a:pt x="659091" y="374599"/>
                  </a:lnTo>
                  <a:lnTo>
                    <a:pt x="661581" y="375869"/>
                  </a:lnTo>
                  <a:lnTo>
                    <a:pt x="663917" y="375869"/>
                  </a:lnTo>
                  <a:lnTo>
                    <a:pt x="663346" y="378409"/>
                  </a:lnTo>
                  <a:lnTo>
                    <a:pt x="661212" y="377609"/>
                  </a:lnTo>
                  <a:lnTo>
                    <a:pt x="660120" y="379679"/>
                  </a:lnTo>
                  <a:lnTo>
                    <a:pt x="653313" y="379679"/>
                  </a:lnTo>
                  <a:lnTo>
                    <a:pt x="655281" y="380949"/>
                  </a:lnTo>
                  <a:lnTo>
                    <a:pt x="653465" y="382219"/>
                  </a:lnTo>
                  <a:lnTo>
                    <a:pt x="642823" y="386029"/>
                  </a:lnTo>
                  <a:lnTo>
                    <a:pt x="640791" y="383489"/>
                  </a:lnTo>
                  <a:lnTo>
                    <a:pt x="633437" y="383489"/>
                  </a:lnTo>
                  <a:lnTo>
                    <a:pt x="629031" y="380949"/>
                  </a:lnTo>
                  <a:lnTo>
                    <a:pt x="621372" y="380949"/>
                  </a:lnTo>
                  <a:lnTo>
                    <a:pt x="621055" y="379679"/>
                  </a:lnTo>
                  <a:lnTo>
                    <a:pt x="620395" y="377139"/>
                  </a:lnTo>
                  <a:lnTo>
                    <a:pt x="618705" y="377139"/>
                  </a:lnTo>
                  <a:lnTo>
                    <a:pt x="620433" y="379679"/>
                  </a:lnTo>
                  <a:lnTo>
                    <a:pt x="619417" y="379679"/>
                  </a:lnTo>
                  <a:lnTo>
                    <a:pt x="614260" y="378409"/>
                  </a:lnTo>
                  <a:lnTo>
                    <a:pt x="608850" y="377139"/>
                  </a:lnTo>
                  <a:lnTo>
                    <a:pt x="606437" y="370789"/>
                  </a:lnTo>
                  <a:lnTo>
                    <a:pt x="608088" y="377139"/>
                  </a:lnTo>
                  <a:lnTo>
                    <a:pt x="607225" y="375869"/>
                  </a:lnTo>
                  <a:lnTo>
                    <a:pt x="606374" y="374599"/>
                  </a:lnTo>
                  <a:lnTo>
                    <a:pt x="604659" y="372059"/>
                  </a:lnTo>
                  <a:lnTo>
                    <a:pt x="605459" y="374599"/>
                  </a:lnTo>
                  <a:lnTo>
                    <a:pt x="602526" y="372059"/>
                  </a:lnTo>
                  <a:lnTo>
                    <a:pt x="603504" y="375869"/>
                  </a:lnTo>
                  <a:lnTo>
                    <a:pt x="601687" y="374599"/>
                  </a:lnTo>
                  <a:lnTo>
                    <a:pt x="598043" y="372059"/>
                  </a:lnTo>
                  <a:lnTo>
                    <a:pt x="598449" y="374599"/>
                  </a:lnTo>
                  <a:lnTo>
                    <a:pt x="596684" y="374599"/>
                  </a:lnTo>
                  <a:lnTo>
                    <a:pt x="588784" y="372059"/>
                  </a:lnTo>
                  <a:lnTo>
                    <a:pt x="584009" y="370789"/>
                  </a:lnTo>
                  <a:lnTo>
                    <a:pt x="583082" y="369519"/>
                  </a:lnTo>
                  <a:lnTo>
                    <a:pt x="580288" y="365709"/>
                  </a:lnTo>
                  <a:lnTo>
                    <a:pt x="579272" y="365709"/>
                  </a:lnTo>
                  <a:lnTo>
                    <a:pt x="580948" y="368249"/>
                  </a:lnTo>
                  <a:lnTo>
                    <a:pt x="581431" y="369519"/>
                  </a:lnTo>
                  <a:lnTo>
                    <a:pt x="579221" y="366979"/>
                  </a:lnTo>
                  <a:lnTo>
                    <a:pt x="576580" y="364439"/>
                  </a:lnTo>
                  <a:lnTo>
                    <a:pt x="574370" y="363169"/>
                  </a:lnTo>
                  <a:lnTo>
                    <a:pt x="577100" y="365709"/>
                  </a:lnTo>
                  <a:lnTo>
                    <a:pt x="577342" y="366979"/>
                  </a:lnTo>
                  <a:lnTo>
                    <a:pt x="577951" y="368249"/>
                  </a:lnTo>
                  <a:lnTo>
                    <a:pt x="577723" y="368249"/>
                  </a:lnTo>
                  <a:lnTo>
                    <a:pt x="573189" y="366979"/>
                  </a:lnTo>
                  <a:lnTo>
                    <a:pt x="568325" y="364439"/>
                  </a:lnTo>
                  <a:lnTo>
                    <a:pt x="569036" y="364439"/>
                  </a:lnTo>
                  <a:lnTo>
                    <a:pt x="570801" y="363169"/>
                  </a:lnTo>
                  <a:lnTo>
                    <a:pt x="571703" y="360629"/>
                  </a:lnTo>
                  <a:lnTo>
                    <a:pt x="571080" y="358089"/>
                  </a:lnTo>
                  <a:lnTo>
                    <a:pt x="570191" y="356819"/>
                  </a:lnTo>
                  <a:lnTo>
                    <a:pt x="569023" y="355549"/>
                  </a:lnTo>
                  <a:lnTo>
                    <a:pt x="610527" y="365709"/>
                  </a:lnTo>
                  <a:lnTo>
                    <a:pt x="629285" y="369519"/>
                  </a:lnTo>
                  <a:lnTo>
                    <a:pt x="642480" y="370789"/>
                  </a:lnTo>
                  <a:lnTo>
                    <a:pt x="646620" y="370789"/>
                  </a:lnTo>
                  <a:lnTo>
                    <a:pt x="628091" y="368249"/>
                  </a:lnTo>
                  <a:lnTo>
                    <a:pt x="607606" y="364439"/>
                  </a:lnTo>
                  <a:lnTo>
                    <a:pt x="586803" y="359359"/>
                  </a:lnTo>
                  <a:lnTo>
                    <a:pt x="575132" y="355549"/>
                  </a:lnTo>
                  <a:lnTo>
                    <a:pt x="568198" y="353288"/>
                  </a:lnTo>
                  <a:lnTo>
                    <a:pt x="568198" y="359359"/>
                  </a:lnTo>
                  <a:lnTo>
                    <a:pt x="567321" y="360629"/>
                  </a:lnTo>
                  <a:lnTo>
                    <a:pt x="559866" y="360629"/>
                  </a:lnTo>
                  <a:lnTo>
                    <a:pt x="566407" y="361899"/>
                  </a:lnTo>
                  <a:lnTo>
                    <a:pt x="566775" y="361899"/>
                  </a:lnTo>
                  <a:lnTo>
                    <a:pt x="561848" y="364439"/>
                  </a:lnTo>
                  <a:lnTo>
                    <a:pt x="554062" y="364439"/>
                  </a:lnTo>
                  <a:lnTo>
                    <a:pt x="553808" y="365709"/>
                  </a:lnTo>
                  <a:lnTo>
                    <a:pt x="555358" y="365709"/>
                  </a:lnTo>
                  <a:lnTo>
                    <a:pt x="552538" y="366979"/>
                  </a:lnTo>
                  <a:lnTo>
                    <a:pt x="541616" y="365709"/>
                  </a:lnTo>
                  <a:lnTo>
                    <a:pt x="535584" y="364439"/>
                  </a:lnTo>
                  <a:lnTo>
                    <a:pt x="531317" y="363169"/>
                  </a:lnTo>
                  <a:lnTo>
                    <a:pt x="528891" y="361899"/>
                  </a:lnTo>
                  <a:lnTo>
                    <a:pt x="526554" y="361899"/>
                  </a:lnTo>
                  <a:lnTo>
                    <a:pt x="525487" y="360629"/>
                  </a:lnTo>
                  <a:lnTo>
                    <a:pt x="524510" y="360629"/>
                  </a:lnTo>
                  <a:lnTo>
                    <a:pt x="523036" y="359549"/>
                  </a:lnTo>
                  <a:lnTo>
                    <a:pt x="523862" y="360629"/>
                  </a:lnTo>
                  <a:lnTo>
                    <a:pt x="521233" y="360629"/>
                  </a:lnTo>
                  <a:lnTo>
                    <a:pt x="515632" y="359359"/>
                  </a:lnTo>
                  <a:lnTo>
                    <a:pt x="513626" y="358038"/>
                  </a:lnTo>
                  <a:lnTo>
                    <a:pt x="512279" y="356819"/>
                  </a:lnTo>
                  <a:lnTo>
                    <a:pt x="510781" y="355549"/>
                  </a:lnTo>
                  <a:lnTo>
                    <a:pt x="511568" y="356819"/>
                  </a:lnTo>
                  <a:lnTo>
                    <a:pt x="512813" y="358089"/>
                  </a:lnTo>
                  <a:lnTo>
                    <a:pt x="513588" y="359359"/>
                  </a:lnTo>
                  <a:lnTo>
                    <a:pt x="510895" y="358089"/>
                  </a:lnTo>
                  <a:lnTo>
                    <a:pt x="505142" y="356819"/>
                  </a:lnTo>
                  <a:lnTo>
                    <a:pt x="503707" y="354279"/>
                  </a:lnTo>
                  <a:lnTo>
                    <a:pt x="496417" y="349199"/>
                  </a:lnTo>
                  <a:lnTo>
                    <a:pt x="497141" y="347929"/>
                  </a:lnTo>
                  <a:lnTo>
                    <a:pt x="498475" y="347929"/>
                  </a:lnTo>
                  <a:lnTo>
                    <a:pt x="513803" y="350469"/>
                  </a:lnTo>
                  <a:lnTo>
                    <a:pt x="530161" y="353009"/>
                  </a:lnTo>
                  <a:lnTo>
                    <a:pt x="545414" y="355549"/>
                  </a:lnTo>
                  <a:lnTo>
                    <a:pt x="557491" y="356819"/>
                  </a:lnTo>
                  <a:lnTo>
                    <a:pt x="550773" y="355549"/>
                  </a:lnTo>
                  <a:lnTo>
                    <a:pt x="536219" y="353009"/>
                  </a:lnTo>
                  <a:lnTo>
                    <a:pt x="499224" y="347929"/>
                  </a:lnTo>
                  <a:lnTo>
                    <a:pt x="500189" y="346659"/>
                  </a:lnTo>
                  <a:lnTo>
                    <a:pt x="505993" y="342849"/>
                  </a:lnTo>
                  <a:lnTo>
                    <a:pt x="506857" y="340309"/>
                  </a:lnTo>
                  <a:lnTo>
                    <a:pt x="507784" y="340309"/>
                  </a:lnTo>
                  <a:lnTo>
                    <a:pt x="509016" y="339039"/>
                  </a:lnTo>
                  <a:lnTo>
                    <a:pt x="509524" y="339039"/>
                  </a:lnTo>
                  <a:lnTo>
                    <a:pt x="509282" y="340309"/>
                  </a:lnTo>
                  <a:lnTo>
                    <a:pt x="509828" y="339039"/>
                  </a:lnTo>
                  <a:lnTo>
                    <a:pt x="512559" y="339039"/>
                  </a:lnTo>
                  <a:lnTo>
                    <a:pt x="522389" y="340309"/>
                  </a:lnTo>
                  <a:lnTo>
                    <a:pt x="522541" y="340309"/>
                  </a:lnTo>
                  <a:lnTo>
                    <a:pt x="520039" y="342849"/>
                  </a:lnTo>
                  <a:lnTo>
                    <a:pt x="520509" y="342849"/>
                  </a:lnTo>
                  <a:lnTo>
                    <a:pt x="523951" y="341579"/>
                  </a:lnTo>
                  <a:lnTo>
                    <a:pt x="525995" y="340309"/>
                  </a:lnTo>
                  <a:lnTo>
                    <a:pt x="532904" y="340309"/>
                  </a:lnTo>
                  <a:lnTo>
                    <a:pt x="541502" y="341579"/>
                  </a:lnTo>
                  <a:lnTo>
                    <a:pt x="550202" y="344119"/>
                  </a:lnTo>
                  <a:lnTo>
                    <a:pt x="557453" y="347929"/>
                  </a:lnTo>
                  <a:lnTo>
                    <a:pt x="553453" y="347929"/>
                  </a:lnTo>
                  <a:lnTo>
                    <a:pt x="560235" y="349199"/>
                  </a:lnTo>
                  <a:lnTo>
                    <a:pt x="561848" y="351739"/>
                  </a:lnTo>
                  <a:lnTo>
                    <a:pt x="560895" y="351739"/>
                  </a:lnTo>
                  <a:lnTo>
                    <a:pt x="564095" y="353009"/>
                  </a:lnTo>
                  <a:lnTo>
                    <a:pt x="563930" y="353009"/>
                  </a:lnTo>
                  <a:lnTo>
                    <a:pt x="568134" y="358089"/>
                  </a:lnTo>
                  <a:lnTo>
                    <a:pt x="566508" y="356819"/>
                  </a:lnTo>
                  <a:lnTo>
                    <a:pt x="563676" y="356819"/>
                  </a:lnTo>
                  <a:lnTo>
                    <a:pt x="568198" y="359359"/>
                  </a:lnTo>
                  <a:lnTo>
                    <a:pt x="568198" y="353288"/>
                  </a:lnTo>
                  <a:lnTo>
                    <a:pt x="567347" y="353009"/>
                  </a:lnTo>
                  <a:lnTo>
                    <a:pt x="565746" y="351739"/>
                  </a:lnTo>
                  <a:lnTo>
                    <a:pt x="559777" y="346659"/>
                  </a:lnTo>
                  <a:lnTo>
                    <a:pt x="558673" y="345389"/>
                  </a:lnTo>
                  <a:lnTo>
                    <a:pt x="564946" y="345389"/>
                  </a:lnTo>
                  <a:lnTo>
                    <a:pt x="568439" y="346659"/>
                  </a:lnTo>
                  <a:lnTo>
                    <a:pt x="571144" y="346659"/>
                  </a:lnTo>
                  <a:lnTo>
                    <a:pt x="572554" y="347929"/>
                  </a:lnTo>
                  <a:lnTo>
                    <a:pt x="586486" y="351739"/>
                  </a:lnTo>
                  <a:lnTo>
                    <a:pt x="587057" y="351739"/>
                  </a:lnTo>
                  <a:lnTo>
                    <a:pt x="586905" y="352539"/>
                  </a:lnTo>
                  <a:lnTo>
                    <a:pt x="590042" y="351739"/>
                  </a:lnTo>
                  <a:lnTo>
                    <a:pt x="589864" y="353009"/>
                  </a:lnTo>
                  <a:lnTo>
                    <a:pt x="589597" y="353225"/>
                  </a:lnTo>
                  <a:lnTo>
                    <a:pt x="593585" y="351739"/>
                  </a:lnTo>
                  <a:lnTo>
                    <a:pt x="593458" y="354279"/>
                  </a:lnTo>
                  <a:lnTo>
                    <a:pt x="589178" y="355549"/>
                  </a:lnTo>
                  <a:lnTo>
                    <a:pt x="592061" y="355549"/>
                  </a:lnTo>
                  <a:lnTo>
                    <a:pt x="595553" y="353009"/>
                  </a:lnTo>
                  <a:lnTo>
                    <a:pt x="598157" y="353009"/>
                  </a:lnTo>
                  <a:lnTo>
                    <a:pt x="600697" y="354279"/>
                  </a:lnTo>
                  <a:lnTo>
                    <a:pt x="607314" y="354279"/>
                  </a:lnTo>
                  <a:lnTo>
                    <a:pt x="608825" y="355549"/>
                  </a:lnTo>
                  <a:lnTo>
                    <a:pt x="608190" y="356819"/>
                  </a:lnTo>
                  <a:lnTo>
                    <a:pt x="613371" y="355549"/>
                  </a:lnTo>
                  <a:lnTo>
                    <a:pt x="612914" y="356819"/>
                  </a:lnTo>
                  <a:lnTo>
                    <a:pt x="611949" y="358038"/>
                  </a:lnTo>
                  <a:lnTo>
                    <a:pt x="614984" y="356819"/>
                  </a:lnTo>
                  <a:lnTo>
                    <a:pt x="616280" y="355549"/>
                  </a:lnTo>
                  <a:lnTo>
                    <a:pt x="619175" y="356819"/>
                  </a:lnTo>
                  <a:lnTo>
                    <a:pt x="615594" y="359359"/>
                  </a:lnTo>
                  <a:lnTo>
                    <a:pt x="619404" y="359359"/>
                  </a:lnTo>
                  <a:lnTo>
                    <a:pt x="620179" y="355549"/>
                  </a:lnTo>
                  <a:lnTo>
                    <a:pt x="624586" y="356819"/>
                  </a:lnTo>
                  <a:lnTo>
                    <a:pt x="633069" y="356819"/>
                  </a:lnTo>
                  <a:lnTo>
                    <a:pt x="636524" y="358089"/>
                  </a:lnTo>
                  <a:lnTo>
                    <a:pt x="643788" y="358089"/>
                  </a:lnTo>
                  <a:lnTo>
                    <a:pt x="659079" y="359359"/>
                  </a:lnTo>
                  <a:lnTo>
                    <a:pt x="660361" y="363169"/>
                  </a:lnTo>
                  <a:lnTo>
                    <a:pt x="656577" y="364439"/>
                  </a:lnTo>
                  <a:lnTo>
                    <a:pt x="656653" y="365709"/>
                  </a:lnTo>
                  <a:lnTo>
                    <a:pt x="657593" y="364439"/>
                  </a:lnTo>
                  <a:lnTo>
                    <a:pt x="662724" y="364439"/>
                  </a:lnTo>
                  <a:lnTo>
                    <a:pt x="655231" y="366979"/>
                  </a:lnTo>
                  <a:lnTo>
                    <a:pt x="656932" y="368249"/>
                  </a:lnTo>
                  <a:lnTo>
                    <a:pt x="658190" y="366979"/>
                  </a:lnTo>
                  <a:lnTo>
                    <a:pt x="661847" y="365709"/>
                  </a:lnTo>
                  <a:lnTo>
                    <a:pt x="664451" y="364439"/>
                  </a:lnTo>
                  <a:lnTo>
                    <a:pt x="669950" y="368249"/>
                  </a:lnTo>
                  <a:lnTo>
                    <a:pt x="666661" y="368249"/>
                  </a:lnTo>
                  <a:lnTo>
                    <a:pt x="671499" y="369519"/>
                  </a:lnTo>
                  <a:lnTo>
                    <a:pt x="672109" y="369519"/>
                  </a:lnTo>
                  <a:lnTo>
                    <a:pt x="672274" y="372059"/>
                  </a:lnTo>
                  <a:lnTo>
                    <a:pt x="672274" y="365810"/>
                  </a:lnTo>
                  <a:lnTo>
                    <a:pt x="672109" y="365709"/>
                  </a:lnTo>
                  <a:lnTo>
                    <a:pt x="669607" y="364439"/>
                  </a:lnTo>
                  <a:lnTo>
                    <a:pt x="664603" y="361899"/>
                  </a:lnTo>
                  <a:lnTo>
                    <a:pt x="663702" y="360629"/>
                  </a:lnTo>
                  <a:lnTo>
                    <a:pt x="662965" y="360629"/>
                  </a:lnTo>
                  <a:lnTo>
                    <a:pt x="660831" y="359359"/>
                  </a:lnTo>
                  <a:lnTo>
                    <a:pt x="659434" y="359359"/>
                  </a:lnTo>
                  <a:lnTo>
                    <a:pt x="657999" y="358089"/>
                  </a:lnTo>
                  <a:lnTo>
                    <a:pt x="665441" y="355549"/>
                  </a:lnTo>
                  <a:lnTo>
                    <a:pt x="672604" y="350469"/>
                  </a:lnTo>
                  <a:lnTo>
                    <a:pt x="678738" y="344119"/>
                  </a:lnTo>
                  <a:lnTo>
                    <a:pt x="683107" y="337769"/>
                  </a:lnTo>
                  <a:lnTo>
                    <a:pt x="683704" y="336499"/>
                  </a:lnTo>
                  <a:lnTo>
                    <a:pt x="683704" y="335102"/>
                  </a:lnTo>
                  <a:lnTo>
                    <a:pt x="682485" y="331419"/>
                  </a:lnTo>
                  <a:lnTo>
                    <a:pt x="682066" y="330149"/>
                  </a:lnTo>
                  <a:lnTo>
                    <a:pt x="679907" y="328879"/>
                  </a:lnTo>
                  <a:lnTo>
                    <a:pt x="677760" y="327609"/>
                  </a:lnTo>
                  <a:lnTo>
                    <a:pt x="672541" y="325069"/>
                  </a:lnTo>
                  <a:lnTo>
                    <a:pt x="667321" y="322529"/>
                  </a:lnTo>
                  <a:lnTo>
                    <a:pt x="563397" y="322529"/>
                  </a:lnTo>
                  <a:lnTo>
                    <a:pt x="571106" y="323799"/>
                  </a:lnTo>
                  <a:lnTo>
                    <a:pt x="577710" y="323799"/>
                  </a:lnTo>
                  <a:lnTo>
                    <a:pt x="581812" y="325069"/>
                  </a:lnTo>
                  <a:lnTo>
                    <a:pt x="581736" y="326339"/>
                  </a:lnTo>
                  <a:lnTo>
                    <a:pt x="580567" y="326339"/>
                  </a:lnTo>
                  <a:lnTo>
                    <a:pt x="579704" y="327609"/>
                  </a:lnTo>
                  <a:lnTo>
                    <a:pt x="585368" y="325069"/>
                  </a:lnTo>
                  <a:lnTo>
                    <a:pt x="585406" y="326339"/>
                  </a:lnTo>
                  <a:lnTo>
                    <a:pt x="583590" y="327609"/>
                  </a:lnTo>
                  <a:lnTo>
                    <a:pt x="581939" y="328879"/>
                  </a:lnTo>
                  <a:lnTo>
                    <a:pt x="589610" y="325069"/>
                  </a:lnTo>
                  <a:lnTo>
                    <a:pt x="594525" y="325069"/>
                  </a:lnTo>
                  <a:lnTo>
                    <a:pt x="601129" y="327609"/>
                  </a:lnTo>
                  <a:lnTo>
                    <a:pt x="612800" y="326339"/>
                  </a:lnTo>
                  <a:lnTo>
                    <a:pt x="612482" y="327609"/>
                  </a:lnTo>
                  <a:lnTo>
                    <a:pt x="611466" y="328879"/>
                  </a:lnTo>
                  <a:lnTo>
                    <a:pt x="609727" y="330149"/>
                  </a:lnTo>
                  <a:lnTo>
                    <a:pt x="614019" y="328879"/>
                  </a:lnTo>
                  <a:lnTo>
                    <a:pt x="613879" y="326339"/>
                  </a:lnTo>
                  <a:lnTo>
                    <a:pt x="613803" y="325069"/>
                  </a:lnTo>
                  <a:lnTo>
                    <a:pt x="613727" y="323799"/>
                  </a:lnTo>
                  <a:lnTo>
                    <a:pt x="619810" y="326339"/>
                  </a:lnTo>
                  <a:lnTo>
                    <a:pt x="616051" y="330149"/>
                  </a:lnTo>
                  <a:lnTo>
                    <a:pt x="623925" y="326339"/>
                  </a:lnTo>
                  <a:lnTo>
                    <a:pt x="626694" y="326339"/>
                  </a:lnTo>
                  <a:lnTo>
                    <a:pt x="632307" y="325069"/>
                  </a:lnTo>
                  <a:lnTo>
                    <a:pt x="665149" y="325069"/>
                  </a:lnTo>
                  <a:lnTo>
                    <a:pt x="671131" y="327609"/>
                  </a:lnTo>
                  <a:lnTo>
                    <a:pt x="664959" y="330149"/>
                  </a:lnTo>
                  <a:lnTo>
                    <a:pt x="670077" y="330149"/>
                  </a:lnTo>
                  <a:lnTo>
                    <a:pt x="672058" y="328879"/>
                  </a:lnTo>
                  <a:lnTo>
                    <a:pt x="673214" y="330149"/>
                  </a:lnTo>
                  <a:lnTo>
                    <a:pt x="670052" y="331419"/>
                  </a:lnTo>
                  <a:lnTo>
                    <a:pt x="667727" y="332689"/>
                  </a:lnTo>
                  <a:lnTo>
                    <a:pt x="663727" y="332689"/>
                  </a:lnTo>
                  <a:lnTo>
                    <a:pt x="666076" y="333959"/>
                  </a:lnTo>
                  <a:lnTo>
                    <a:pt x="673404" y="331419"/>
                  </a:lnTo>
                  <a:lnTo>
                    <a:pt x="677519" y="332689"/>
                  </a:lnTo>
                  <a:lnTo>
                    <a:pt x="676973" y="332689"/>
                  </a:lnTo>
                  <a:lnTo>
                    <a:pt x="673277" y="333959"/>
                  </a:lnTo>
                  <a:lnTo>
                    <a:pt x="679958" y="333959"/>
                  </a:lnTo>
                  <a:lnTo>
                    <a:pt x="680961" y="339039"/>
                  </a:lnTo>
                  <a:lnTo>
                    <a:pt x="673823" y="339039"/>
                  </a:lnTo>
                  <a:lnTo>
                    <a:pt x="672122" y="340309"/>
                  </a:lnTo>
                  <a:lnTo>
                    <a:pt x="678535" y="340309"/>
                  </a:lnTo>
                  <a:lnTo>
                    <a:pt x="678611" y="344119"/>
                  </a:lnTo>
                  <a:lnTo>
                    <a:pt x="667080" y="342849"/>
                  </a:lnTo>
                  <a:lnTo>
                    <a:pt x="664857" y="344119"/>
                  </a:lnTo>
                  <a:lnTo>
                    <a:pt x="673519" y="344119"/>
                  </a:lnTo>
                  <a:lnTo>
                    <a:pt x="673252" y="346659"/>
                  </a:lnTo>
                  <a:lnTo>
                    <a:pt x="668921" y="345389"/>
                  </a:lnTo>
                  <a:lnTo>
                    <a:pt x="662851" y="345389"/>
                  </a:lnTo>
                  <a:lnTo>
                    <a:pt x="665251" y="346659"/>
                  </a:lnTo>
                  <a:lnTo>
                    <a:pt x="670864" y="346659"/>
                  </a:lnTo>
                  <a:lnTo>
                    <a:pt x="669556" y="349199"/>
                  </a:lnTo>
                  <a:lnTo>
                    <a:pt x="665645" y="349199"/>
                  </a:lnTo>
                  <a:lnTo>
                    <a:pt x="664146" y="350469"/>
                  </a:lnTo>
                  <a:lnTo>
                    <a:pt x="666559" y="350469"/>
                  </a:lnTo>
                  <a:lnTo>
                    <a:pt x="664578" y="351739"/>
                  </a:lnTo>
                  <a:lnTo>
                    <a:pt x="660412" y="351739"/>
                  </a:lnTo>
                  <a:lnTo>
                    <a:pt x="660933" y="353009"/>
                  </a:lnTo>
                  <a:lnTo>
                    <a:pt x="664794" y="353009"/>
                  </a:lnTo>
                  <a:lnTo>
                    <a:pt x="655726" y="356819"/>
                  </a:lnTo>
                  <a:lnTo>
                    <a:pt x="651954" y="355549"/>
                  </a:lnTo>
                  <a:lnTo>
                    <a:pt x="637082" y="355549"/>
                  </a:lnTo>
                  <a:lnTo>
                    <a:pt x="631456" y="354279"/>
                  </a:lnTo>
                  <a:lnTo>
                    <a:pt x="629843" y="351739"/>
                  </a:lnTo>
                  <a:lnTo>
                    <a:pt x="627773" y="351739"/>
                  </a:lnTo>
                  <a:lnTo>
                    <a:pt x="630199" y="354279"/>
                  </a:lnTo>
                  <a:lnTo>
                    <a:pt x="629056" y="354279"/>
                  </a:lnTo>
                  <a:lnTo>
                    <a:pt x="612584" y="353009"/>
                  </a:lnTo>
                  <a:lnTo>
                    <a:pt x="605955" y="351739"/>
                  </a:lnTo>
                  <a:lnTo>
                    <a:pt x="602221" y="345389"/>
                  </a:lnTo>
                  <a:lnTo>
                    <a:pt x="605002" y="351739"/>
                  </a:lnTo>
                  <a:lnTo>
                    <a:pt x="603453" y="350469"/>
                  </a:lnTo>
                  <a:lnTo>
                    <a:pt x="600341" y="347929"/>
                  </a:lnTo>
                  <a:lnTo>
                    <a:pt x="601675" y="350469"/>
                  </a:lnTo>
                  <a:lnTo>
                    <a:pt x="597827" y="347929"/>
                  </a:lnTo>
                  <a:lnTo>
                    <a:pt x="599440" y="350469"/>
                  </a:lnTo>
                  <a:lnTo>
                    <a:pt x="595972" y="349199"/>
                  </a:lnTo>
                  <a:lnTo>
                    <a:pt x="592493" y="347929"/>
                  </a:lnTo>
                  <a:lnTo>
                    <a:pt x="592963" y="349199"/>
                  </a:lnTo>
                  <a:lnTo>
                    <a:pt x="590842" y="349199"/>
                  </a:lnTo>
                  <a:lnTo>
                    <a:pt x="586486" y="347929"/>
                  </a:lnTo>
                  <a:lnTo>
                    <a:pt x="580644" y="347929"/>
                  </a:lnTo>
                  <a:lnTo>
                    <a:pt x="575449" y="341579"/>
                  </a:lnTo>
                  <a:lnTo>
                    <a:pt x="574306" y="342849"/>
                  </a:lnTo>
                  <a:lnTo>
                    <a:pt x="576567" y="344119"/>
                  </a:lnTo>
                  <a:lnTo>
                    <a:pt x="576592" y="345389"/>
                  </a:lnTo>
                  <a:lnTo>
                    <a:pt x="577456" y="346659"/>
                  </a:lnTo>
                  <a:lnTo>
                    <a:pt x="574687" y="344119"/>
                  </a:lnTo>
                  <a:lnTo>
                    <a:pt x="572985" y="342798"/>
                  </a:lnTo>
                  <a:lnTo>
                    <a:pt x="572985" y="345389"/>
                  </a:lnTo>
                  <a:lnTo>
                    <a:pt x="569963" y="345389"/>
                  </a:lnTo>
                  <a:lnTo>
                    <a:pt x="567270" y="344119"/>
                  </a:lnTo>
                  <a:lnTo>
                    <a:pt x="564565" y="342849"/>
                  </a:lnTo>
                  <a:lnTo>
                    <a:pt x="565302" y="342849"/>
                  </a:lnTo>
                  <a:lnTo>
                    <a:pt x="568515" y="340309"/>
                  </a:lnTo>
                  <a:lnTo>
                    <a:pt x="571601" y="342849"/>
                  </a:lnTo>
                  <a:lnTo>
                    <a:pt x="572985" y="345389"/>
                  </a:lnTo>
                  <a:lnTo>
                    <a:pt x="572985" y="342798"/>
                  </a:lnTo>
                  <a:lnTo>
                    <a:pt x="571423" y="341579"/>
                  </a:lnTo>
                  <a:lnTo>
                    <a:pt x="568591" y="340309"/>
                  </a:lnTo>
                  <a:lnTo>
                    <a:pt x="570572" y="339039"/>
                  </a:lnTo>
                  <a:lnTo>
                    <a:pt x="572490" y="336499"/>
                  </a:lnTo>
                  <a:lnTo>
                    <a:pt x="573684" y="335229"/>
                  </a:lnTo>
                  <a:lnTo>
                    <a:pt x="591680" y="337769"/>
                  </a:lnTo>
                  <a:lnTo>
                    <a:pt x="626071" y="340309"/>
                  </a:lnTo>
                  <a:lnTo>
                    <a:pt x="639800" y="341579"/>
                  </a:lnTo>
                  <a:lnTo>
                    <a:pt x="647230" y="341579"/>
                  </a:lnTo>
                  <a:lnTo>
                    <a:pt x="652297" y="340309"/>
                  </a:lnTo>
                  <a:lnTo>
                    <a:pt x="653542" y="339039"/>
                  </a:lnTo>
                  <a:lnTo>
                    <a:pt x="635660" y="340309"/>
                  </a:lnTo>
                  <a:lnTo>
                    <a:pt x="615721" y="339039"/>
                  </a:lnTo>
                  <a:lnTo>
                    <a:pt x="584606" y="335229"/>
                  </a:lnTo>
                  <a:lnTo>
                    <a:pt x="574319" y="333959"/>
                  </a:lnTo>
                  <a:lnTo>
                    <a:pt x="574586" y="332689"/>
                  </a:lnTo>
                  <a:lnTo>
                    <a:pt x="574776" y="332689"/>
                  </a:lnTo>
                  <a:lnTo>
                    <a:pt x="575170" y="328879"/>
                  </a:lnTo>
                  <a:lnTo>
                    <a:pt x="571754" y="326732"/>
                  </a:lnTo>
                  <a:lnTo>
                    <a:pt x="571754" y="332689"/>
                  </a:lnTo>
                  <a:lnTo>
                    <a:pt x="570953" y="333959"/>
                  </a:lnTo>
                  <a:lnTo>
                    <a:pt x="571754" y="332689"/>
                  </a:lnTo>
                  <a:lnTo>
                    <a:pt x="571754" y="326732"/>
                  </a:lnTo>
                  <a:lnTo>
                    <a:pt x="571144" y="326339"/>
                  </a:lnTo>
                  <a:lnTo>
                    <a:pt x="569137" y="325069"/>
                  </a:lnTo>
                  <a:lnTo>
                    <a:pt x="563397" y="322529"/>
                  </a:lnTo>
                  <a:lnTo>
                    <a:pt x="639737" y="322516"/>
                  </a:lnTo>
                  <a:lnTo>
                    <a:pt x="642454" y="321259"/>
                  </a:lnTo>
                  <a:lnTo>
                    <a:pt x="652424" y="319989"/>
                  </a:lnTo>
                  <a:lnTo>
                    <a:pt x="656755" y="319989"/>
                  </a:lnTo>
                  <a:lnTo>
                    <a:pt x="660374" y="318719"/>
                  </a:lnTo>
                  <a:lnTo>
                    <a:pt x="664006" y="317449"/>
                  </a:lnTo>
                  <a:lnTo>
                    <a:pt x="671004" y="313639"/>
                  </a:lnTo>
                  <a:lnTo>
                    <a:pt x="677189" y="309829"/>
                  </a:lnTo>
                  <a:lnTo>
                    <a:pt x="682028" y="306019"/>
                  </a:lnTo>
                  <a:lnTo>
                    <a:pt x="693280" y="292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42004" y="819029"/>
              <a:ext cx="208882" cy="249651"/>
            </a:xfrm>
            <a:prstGeom prst="rect">
              <a:avLst/>
            </a:prstGeom>
          </p:spPr>
        </p:pic>
        <p:sp>
          <p:nvSpPr>
            <p:cNvPr id="27" name="object 8"/>
            <p:cNvSpPr/>
            <p:nvPr/>
          </p:nvSpPr>
          <p:spPr>
            <a:xfrm>
              <a:off x="14875180" y="1006084"/>
              <a:ext cx="349250" cy="205740"/>
            </a:xfrm>
            <a:custGeom>
              <a:avLst/>
              <a:gdLst/>
              <a:ahLst/>
              <a:cxnLst/>
              <a:rect l="l" t="t" r="r" b="b"/>
              <a:pathLst>
                <a:path w="349250" h="205740">
                  <a:moveTo>
                    <a:pt x="42329" y="204152"/>
                  </a:moveTo>
                  <a:lnTo>
                    <a:pt x="42100" y="204025"/>
                  </a:lnTo>
                  <a:lnTo>
                    <a:pt x="41275" y="205232"/>
                  </a:lnTo>
                  <a:lnTo>
                    <a:pt x="42329" y="204152"/>
                  </a:lnTo>
                  <a:close/>
                </a:path>
                <a:path w="349250" h="205740">
                  <a:moveTo>
                    <a:pt x="50698" y="83337"/>
                  </a:moveTo>
                  <a:lnTo>
                    <a:pt x="50139" y="83337"/>
                  </a:lnTo>
                  <a:lnTo>
                    <a:pt x="48552" y="84607"/>
                  </a:lnTo>
                  <a:lnTo>
                    <a:pt x="46850" y="85877"/>
                  </a:lnTo>
                  <a:lnTo>
                    <a:pt x="45224" y="86766"/>
                  </a:lnTo>
                  <a:lnTo>
                    <a:pt x="45732" y="86893"/>
                  </a:lnTo>
                  <a:lnTo>
                    <a:pt x="47383" y="85877"/>
                  </a:lnTo>
                  <a:lnTo>
                    <a:pt x="49110" y="84734"/>
                  </a:lnTo>
                  <a:lnTo>
                    <a:pt x="50698" y="83337"/>
                  </a:lnTo>
                  <a:close/>
                </a:path>
                <a:path w="349250" h="205740">
                  <a:moveTo>
                    <a:pt x="53174" y="83464"/>
                  </a:moveTo>
                  <a:lnTo>
                    <a:pt x="52628" y="83464"/>
                  </a:lnTo>
                  <a:lnTo>
                    <a:pt x="50927" y="84988"/>
                  </a:lnTo>
                  <a:lnTo>
                    <a:pt x="49047" y="86385"/>
                  </a:lnTo>
                  <a:lnTo>
                    <a:pt x="47269" y="87401"/>
                  </a:lnTo>
                  <a:lnTo>
                    <a:pt x="47764" y="87528"/>
                  </a:lnTo>
                  <a:lnTo>
                    <a:pt x="49568" y="86512"/>
                  </a:lnTo>
                  <a:lnTo>
                    <a:pt x="51473" y="85115"/>
                  </a:lnTo>
                  <a:lnTo>
                    <a:pt x="53174" y="83464"/>
                  </a:lnTo>
                  <a:close/>
                </a:path>
                <a:path w="349250" h="205740">
                  <a:moveTo>
                    <a:pt x="56438" y="46736"/>
                  </a:moveTo>
                  <a:lnTo>
                    <a:pt x="56375" y="40005"/>
                  </a:lnTo>
                  <a:lnTo>
                    <a:pt x="48412" y="42532"/>
                  </a:lnTo>
                  <a:lnTo>
                    <a:pt x="50330" y="46482"/>
                  </a:lnTo>
                  <a:lnTo>
                    <a:pt x="52933" y="51181"/>
                  </a:lnTo>
                  <a:lnTo>
                    <a:pt x="53035" y="51422"/>
                  </a:lnTo>
                  <a:lnTo>
                    <a:pt x="56438" y="46736"/>
                  </a:lnTo>
                  <a:close/>
                </a:path>
                <a:path w="349250" h="205740">
                  <a:moveTo>
                    <a:pt x="59791" y="157200"/>
                  </a:moveTo>
                  <a:lnTo>
                    <a:pt x="59359" y="156972"/>
                  </a:lnTo>
                  <a:lnTo>
                    <a:pt x="58432" y="156972"/>
                  </a:lnTo>
                  <a:lnTo>
                    <a:pt x="59791" y="157200"/>
                  </a:lnTo>
                  <a:close/>
                </a:path>
                <a:path w="349250" h="205740">
                  <a:moveTo>
                    <a:pt x="63055" y="83972"/>
                  </a:moveTo>
                  <a:lnTo>
                    <a:pt x="62547" y="83972"/>
                  </a:lnTo>
                  <a:lnTo>
                    <a:pt x="60452" y="86385"/>
                  </a:lnTo>
                  <a:lnTo>
                    <a:pt x="57899" y="88544"/>
                  </a:lnTo>
                  <a:lnTo>
                    <a:pt x="55473" y="90068"/>
                  </a:lnTo>
                  <a:lnTo>
                    <a:pt x="55956" y="90195"/>
                  </a:lnTo>
                  <a:lnTo>
                    <a:pt x="58407" y="88544"/>
                  </a:lnTo>
                  <a:lnTo>
                    <a:pt x="60960" y="86385"/>
                  </a:lnTo>
                  <a:lnTo>
                    <a:pt x="63055" y="83972"/>
                  </a:lnTo>
                  <a:close/>
                </a:path>
                <a:path w="349250" h="205740">
                  <a:moveTo>
                    <a:pt x="63461" y="153758"/>
                  </a:moveTo>
                  <a:lnTo>
                    <a:pt x="60667" y="153162"/>
                  </a:lnTo>
                  <a:lnTo>
                    <a:pt x="63398" y="154101"/>
                  </a:lnTo>
                  <a:lnTo>
                    <a:pt x="63461" y="153758"/>
                  </a:lnTo>
                  <a:close/>
                </a:path>
                <a:path w="349250" h="205740">
                  <a:moveTo>
                    <a:pt x="65176" y="156972"/>
                  </a:moveTo>
                  <a:lnTo>
                    <a:pt x="63436" y="155702"/>
                  </a:lnTo>
                  <a:lnTo>
                    <a:pt x="59423" y="155702"/>
                  </a:lnTo>
                  <a:lnTo>
                    <a:pt x="59359" y="156972"/>
                  </a:lnTo>
                  <a:lnTo>
                    <a:pt x="65176" y="156972"/>
                  </a:lnTo>
                  <a:close/>
                </a:path>
                <a:path w="349250" h="205740">
                  <a:moveTo>
                    <a:pt x="70370" y="84099"/>
                  </a:moveTo>
                  <a:lnTo>
                    <a:pt x="69900" y="84099"/>
                  </a:lnTo>
                  <a:lnTo>
                    <a:pt x="67513" y="87274"/>
                  </a:lnTo>
                  <a:lnTo>
                    <a:pt x="64643" y="89941"/>
                  </a:lnTo>
                  <a:lnTo>
                    <a:pt x="61887" y="91973"/>
                  </a:lnTo>
                  <a:lnTo>
                    <a:pt x="61595" y="92100"/>
                  </a:lnTo>
                  <a:lnTo>
                    <a:pt x="62128" y="92227"/>
                  </a:lnTo>
                  <a:lnTo>
                    <a:pt x="64922" y="90322"/>
                  </a:lnTo>
                  <a:lnTo>
                    <a:pt x="67792" y="87655"/>
                  </a:lnTo>
                  <a:lnTo>
                    <a:pt x="70370" y="84099"/>
                  </a:lnTo>
                  <a:close/>
                </a:path>
                <a:path w="349250" h="205740">
                  <a:moveTo>
                    <a:pt x="71310" y="159169"/>
                  </a:moveTo>
                  <a:lnTo>
                    <a:pt x="59791" y="157200"/>
                  </a:lnTo>
                  <a:lnTo>
                    <a:pt x="61683" y="158242"/>
                  </a:lnTo>
                  <a:lnTo>
                    <a:pt x="61696" y="159512"/>
                  </a:lnTo>
                  <a:lnTo>
                    <a:pt x="60185" y="158242"/>
                  </a:lnTo>
                  <a:lnTo>
                    <a:pt x="57416" y="159512"/>
                  </a:lnTo>
                  <a:lnTo>
                    <a:pt x="55981" y="159512"/>
                  </a:lnTo>
                  <a:lnTo>
                    <a:pt x="55892" y="160782"/>
                  </a:lnTo>
                  <a:lnTo>
                    <a:pt x="58420" y="160782"/>
                  </a:lnTo>
                  <a:lnTo>
                    <a:pt x="58458" y="162052"/>
                  </a:lnTo>
                  <a:lnTo>
                    <a:pt x="54203" y="163322"/>
                  </a:lnTo>
                  <a:lnTo>
                    <a:pt x="54597" y="162052"/>
                  </a:lnTo>
                  <a:lnTo>
                    <a:pt x="52654" y="163322"/>
                  </a:lnTo>
                  <a:lnTo>
                    <a:pt x="55791" y="164592"/>
                  </a:lnTo>
                  <a:lnTo>
                    <a:pt x="63296" y="168402"/>
                  </a:lnTo>
                  <a:lnTo>
                    <a:pt x="64681" y="170942"/>
                  </a:lnTo>
                  <a:lnTo>
                    <a:pt x="59512" y="177292"/>
                  </a:lnTo>
                  <a:lnTo>
                    <a:pt x="50965" y="187452"/>
                  </a:lnTo>
                  <a:lnTo>
                    <a:pt x="43599" y="198882"/>
                  </a:lnTo>
                  <a:lnTo>
                    <a:pt x="41998" y="203962"/>
                  </a:lnTo>
                  <a:lnTo>
                    <a:pt x="50012" y="192532"/>
                  </a:lnTo>
                  <a:lnTo>
                    <a:pt x="58445" y="182372"/>
                  </a:lnTo>
                  <a:lnTo>
                    <a:pt x="62915" y="177292"/>
                  </a:lnTo>
                  <a:lnTo>
                    <a:pt x="66802" y="170942"/>
                  </a:lnTo>
                  <a:lnTo>
                    <a:pt x="69253" y="168402"/>
                  </a:lnTo>
                  <a:lnTo>
                    <a:pt x="56692" y="163322"/>
                  </a:lnTo>
                  <a:lnTo>
                    <a:pt x="60921" y="163322"/>
                  </a:lnTo>
                  <a:lnTo>
                    <a:pt x="64985" y="165862"/>
                  </a:lnTo>
                  <a:lnTo>
                    <a:pt x="67741" y="167132"/>
                  </a:lnTo>
                  <a:lnTo>
                    <a:pt x="68097" y="165862"/>
                  </a:lnTo>
                  <a:lnTo>
                    <a:pt x="67132" y="162052"/>
                  </a:lnTo>
                  <a:lnTo>
                    <a:pt x="58585" y="160782"/>
                  </a:lnTo>
                  <a:lnTo>
                    <a:pt x="70650" y="160782"/>
                  </a:lnTo>
                  <a:lnTo>
                    <a:pt x="70510" y="169672"/>
                  </a:lnTo>
                  <a:lnTo>
                    <a:pt x="71310" y="159169"/>
                  </a:lnTo>
                  <a:close/>
                </a:path>
                <a:path w="349250" h="205740">
                  <a:moveTo>
                    <a:pt x="72796" y="84099"/>
                  </a:moveTo>
                  <a:lnTo>
                    <a:pt x="72326" y="84099"/>
                  </a:lnTo>
                  <a:lnTo>
                    <a:pt x="69735" y="87782"/>
                  </a:lnTo>
                  <a:lnTo>
                    <a:pt x="66865" y="90449"/>
                  </a:lnTo>
                  <a:lnTo>
                    <a:pt x="64071" y="92608"/>
                  </a:lnTo>
                  <a:lnTo>
                    <a:pt x="63627" y="92735"/>
                  </a:lnTo>
                  <a:lnTo>
                    <a:pt x="64185" y="92989"/>
                  </a:lnTo>
                  <a:lnTo>
                    <a:pt x="67106" y="90830"/>
                  </a:lnTo>
                  <a:lnTo>
                    <a:pt x="70015" y="88036"/>
                  </a:lnTo>
                  <a:lnTo>
                    <a:pt x="72796" y="84099"/>
                  </a:lnTo>
                  <a:close/>
                </a:path>
                <a:path w="349250" h="205740">
                  <a:moveTo>
                    <a:pt x="73291" y="159512"/>
                  </a:moveTo>
                  <a:lnTo>
                    <a:pt x="72809" y="157353"/>
                  </a:lnTo>
                  <a:lnTo>
                    <a:pt x="63398" y="154101"/>
                  </a:lnTo>
                  <a:lnTo>
                    <a:pt x="63322" y="154432"/>
                  </a:lnTo>
                  <a:lnTo>
                    <a:pt x="64935" y="155702"/>
                  </a:lnTo>
                  <a:lnTo>
                    <a:pt x="65176" y="156972"/>
                  </a:lnTo>
                  <a:lnTo>
                    <a:pt x="71488" y="156972"/>
                  </a:lnTo>
                  <a:lnTo>
                    <a:pt x="71310" y="159169"/>
                  </a:lnTo>
                  <a:lnTo>
                    <a:pt x="73291" y="159512"/>
                  </a:lnTo>
                  <a:close/>
                </a:path>
                <a:path w="349250" h="205740">
                  <a:moveTo>
                    <a:pt x="73799" y="187909"/>
                  </a:moveTo>
                  <a:lnTo>
                    <a:pt x="73761" y="178562"/>
                  </a:lnTo>
                  <a:lnTo>
                    <a:pt x="71450" y="176022"/>
                  </a:lnTo>
                  <a:lnTo>
                    <a:pt x="70294" y="174752"/>
                  </a:lnTo>
                  <a:lnTo>
                    <a:pt x="62928" y="179832"/>
                  </a:lnTo>
                  <a:lnTo>
                    <a:pt x="56032" y="188722"/>
                  </a:lnTo>
                  <a:lnTo>
                    <a:pt x="54000" y="195072"/>
                  </a:lnTo>
                  <a:lnTo>
                    <a:pt x="54457" y="196342"/>
                  </a:lnTo>
                  <a:lnTo>
                    <a:pt x="48755" y="197612"/>
                  </a:lnTo>
                  <a:lnTo>
                    <a:pt x="42329" y="204152"/>
                  </a:lnTo>
                  <a:lnTo>
                    <a:pt x="44246" y="205232"/>
                  </a:lnTo>
                  <a:lnTo>
                    <a:pt x="48552" y="200152"/>
                  </a:lnTo>
                  <a:lnTo>
                    <a:pt x="51790" y="198882"/>
                  </a:lnTo>
                  <a:lnTo>
                    <a:pt x="52832" y="198882"/>
                  </a:lnTo>
                  <a:lnTo>
                    <a:pt x="55448" y="197612"/>
                  </a:lnTo>
                  <a:lnTo>
                    <a:pt x="57023" y="196342"/>
                  </a:lnTo>
                  <a:lnTo>
                    <a:pt x="56159" y="193802"/>
                  </a:lnTo>
                  <a:lnTo>
                    <a:pt x="57175" y="191262"/>
                  </a:lnTo>
                  <a:lnTo>
                    <a:pt x="60350" y="186182"/>
                  </a:lnTo>
                  <a:lnTo>
                    <a:pt x="63639" y="182372"/>
                  </a:lnTo>
                  <a:lnTo>
                    <a:pt x="65608" y="179832"/>
                  </a:lnTo>
                  <a:lnTo>
                    <a:pt x="68237" y="178562"/>
                  </a:lnTo>
                  <a:lnTo>
                    <a:pt x="70205" y="176022"/>
                  </a:lnTo>
                  <a:lnTo>
                    <a:pt x="70967" y="177292"/>
                  </a:lnTo>
                  <a:lnTo>
                    <a:pt x="72593" y="182372"/>
                  </a:lnTo>
                  <a:lnTo>
                    <a:pt x="73380" y="187452"/>
                  </a:lnTo>
                  <a:lnTo>
                    <a:pt x="73799" y="187909"/>
                  </a:lnTo>
                  <a:close/>
                </a:path>
                <a:path w="349250" h="205740">
                  <a:moveTo>
                    <a:pt x="73952" y="162369"/>
                  </a:moveTo>
                  <a:lnTo>
                    <a:pt x="73367" y="159727"/>
                  </a:lnTo>
                  <a:lnTo>
                    <a:pt x="73291" y="159512"/>
                  </a:lnTo>
                  <a:lnTo>
                    <a:pt x="73952" y="162369"/>
                  </a:lnTo>
                  <a:close/>
                </a:path>
                <a:path w="349250" h="205740">
                  <a:moveTo>
                    <a:pt x="74104" y="163004"/>
                  </a:moveTo>
                  <a:lnTo>
                    <a:pt x="73952" y="162369"/>
                  </a:lnTo>
                  <a:lnTo>
                    <a:pt x="73634" y="163322"/>
                  </a:lnTo>
                  <a:lnTo>
                    <a:pt x="74104" y="163004"/>
                  </a:lnTo>
                  <a:close/>
                </a:path>
                <a:path w="349250" h="205740">
                  <a:moveTo>
                    <a:pt x="74803" y="189001"/>
                  </a:moveTo>
                  <a:lnTo>
                    <a:pt x="73799" y="187909"/>
                  </a:lnTo>
                  <a:lnTo>
                    <a:pt x="73812" y="188722"/>
                  </a:lnTo>
                  <a:lnTo>
                    <a:pt x="74803" y="189001"/>
                  </a:lnTo>
                  <a:close/>
                </a:path>
                <a:path w="349250" h="205740">
                  <a:moveTo>
                    <a:pt x="74930" y="158089"/>
                  </a:moveTo>
                  <a:lnTo>
                    <a:pt x="73596" y="155702"/>
                  </a:lnTo>
                  <a:lnTo>
                    <a:pt x="67741" y="151892"/>
                  </a:lnTo>
                  <a:lnTo>
                    <a:pt x="63588" y="153162"/>
                  </a:lnTo>
                  <a:lnTo>
                    <a:pt x="63461" y="153758"/>
                  </a:lnTo>
                  <a:lnTo>
                    <a:pt x="72428" y="155702"/>
                  </a:lnTo>
                  <a:lnTo>
                    <a:pt x="72809" y="157353"/>
                  </a:lnTo>
                  <a:lnTo>
                    <a:pt x="74930" y="158089"/>
                  </a:lnTo>
                  <a:close/>
                </a:path>
                <a:path w="349250" h="205740">
                  <a:moveTo>
                    <a:pt x="75196" y="84099"/>
                  </a:moveTo>
                  <a:lnTo>
                    <a:pt x="74752" y="84099"/>
                  </a:lnTo>
                  <a:lnTo>
                    <a:pt x="71958" y="88163"/>
                  </a:lnTo>
                  <a:lnTo>
                    <a:pt x="69088" y="91084"/>
                  </a:lnTo>
                  <a:lnTo>
                    <a:pt x="66268" y="93116"/>
                  </a:lnTo>
                  <a:lnTo>
                    <a:pt x="65646" y="93497"/>
                  </a:lnTo>
                  <a:lnTo>
                    <a:pt x="66217" y="93624"/>
                  </a:lnTo>
                  <a:lnTo>
                    <a:pt x="69329" y="91338"/>
                  </a:lnTo>
                  <a:lnTo>
                    <a:pt x="72237" y="88417"/>
                  </a:lnTo>
                  <a:lnTo>
                    <a:pt x="75196" y="84099"/>
                  </a:lnTo>
                  <a:close/>
                </a:path>
                <a:path w="349250" h="205740">
                  <a:moveTo>
                    <a:pt x="75361" y="158242"/>
                  </a:moveTo>
                  <a:lnTo>
                    <a:pt x="74930" y="158089"/>
                  </a:lnTo>
                  <a:lnTo>
                    <a:pt x="75222" y="158635"/>
                  </a:lnTo>
                  <a:lnTo>
                    <a:pt x="75361" y="158242"/>
                  </a:lnTo>
                  <a:close/>
                </a:path>
                <a:path w="349250" h="205740">
                  <a:moveTo>
                    <a:pt x="77597" y="84099"/>
                  </a:moveTo>
                  <a:lnTo>
                    <a:pt x="77152" y="84099"/>
                  </a:lnTo>
                  <a:lnTo>
                    <a:pt x="74180" y="88671"/>
                  </a:lnTo>
                  <a:lnTo>
                    <a:pt x="71310" y="91592"/>
                  </a:lnTo>
                  <a:lnTo>
                    <a:pt x="68453" y="93751"/>
                  </a:lnTo>
                  <a:lnTo>
                    <a:pt x="67691" y="94132"/>
                  </a:lnTo>
                  <a:lnTo>
                    <a:pt x="68237" y="94259"/>
                  </a:lnTo>
                  <a:lnTo>
                    <a:pt x="68580" y="94132"/>
                  </a:lnTo>
                  <a:lnTo>
                    <a:pt x="71564" y="91846"/>
                  </a:lnTo>
                  <a:lnTo>
                    <a:pt x="74460" y="88925"/>
                  </a:lnTo>
                  <a:lnTo>
                    <a:pt x="77597" y="84099"/>
                  </a:lnTo>
                  <a:close/>
                </a:path>
                <a:path w="349250" h="205740">
                  <a:moveTo>
                    <a:pt x="79451" y="143256"/>
                  </a:moveTo>
                  <a:lnTo>
                    <a:pt x="78498" y="144272"/>
                  </a:lnTo>
                  <a:lnTo>
                    <a:pt x="78714" y="145973"/>
                  </a:lnTo>
                  <a:lnTo>
                    <a:pt x="79057" y="144272"/>
                  </a:lnTo>
                  <a:lnTo>
                    <a:pt x="79451" y="143256"/>
                  </a:lnTo>
                  <a:close/>
                </a:path>
                <a:path w="349250" h="205740">
                  <a:moveTo>
                    <a:pt x="79794" y="154432"/>
                  </a:moveTo>
                  <a:lnTo>
                    <a:pt x="78714" y="145973"/>
                  </a:lnTo>
                  <a:lnTo>
                    <a:pt x="78054" y="149352"/>
                  </a:lnTo>
                  <a:lnTo>
                    <a:pt x="77482" y="154432"/>
                  </a:lnTo>
                  <a:lnTo>
                    <a:pt x="75717" y="159512"/>
                  </a:lnTo>
                  <a:lnTo>
                    <a:pt x="75222" y="158635"/>
                  </a:lnTo>
                  <a:lnTo>
                    <a:pt x="73964" y="162369"/>
                  </a:lnTo>
                  <a:lnTo>
                    <a:pt x="74104" y="163004"/>
                  </a:lnTo>
                  <a:lnTo>
                    <a:pt x="77482" y="160782"/>
                  </a:lnTo>
                  <a:lnTo>
                    <a:pt x="76288" y="160782"/>
                  </a:lnTo>
                  <a:lnTo>
                    <a:pt x="78447" y="159512"/>
                  </a:lnTo>
                  <a:lnTo>
                    <a:pt x="79794" y="154432"/>
                  </a:lnTo>
                  <a:close/>
                </a:path>
                <a:path w="349250" h="205740">
                  <a:moveTo>
                    <a:pt x="79984" y="84099"/>
                  </a:moveTo>
                  <a:lnTo>
                    <a:pt x="79552" y="84099"/>
                  </a:lnTo>
                  <a:lnTo>
                    <a:pt x="76403" y="89052"/>
                  </a:lnTo>
                  <a:lnTo>
                    <a:pt x="73533" y="92100"/>
                  </a:lnTo>
                  <a:lnTo>
                    <a:pt x="70650" y="94386"/>
                  </a:lnTo>
                  <a:lnTo>
                    <a:pt x="69723" y="94767"/>
                  </a:lnTo>
                  <a:lnTo>
                    <a:pt x="70243" y="95021"/>
                  </a:lnTo>
                  <a:lnTo>
                    <a:pt x="70789" y="94767"/>
                  </a:lnTo>
                  <a:lnTo>
                    <a:pt x="73774" y="92354"/>
                  </a:lnTo>
                  <a:lnTo>
                    <a:pt x="76682" y="89306"/>
                  </a:lnTo>
                  <a:lnTo>
                    <a:pt x="79705" y="84607"/>
                  </a:lnTo>
                  <a:lnTo>
                    <a:pt x="79984" y="84099"/>
                  </a:lnTo>
                  <a:close/>
                </a:path>
                <a:path w="349250" h="205740">
                  <a:moveTo>
                    <a:pt x="82372" y="84099"/>
                  </a:moveTo>
                  <a:lnTo>
                    <a:pt x="81927" y="84099"/>
                  </a:lnTo>
                  <a:lnTo>
                    <a:pt x="78625" y="89433"/>
                  </a:lnTo>
                  <a:lnTo>
                    <a:pt x="75755" y="92608"/>
                  </a:lnTo>
                  <a:lnTo>
                    <a:pt x="72834" y="94894"/>
                  </a:lnTo>
                  <a:lnTo>
                    <a:pt x="71755" y="95529"/>
                  </a:lnTo>
                  <a:lnTo>
                    <a:pt x="72275" y="95656"/>
                  </a:lnTo>
                  <a:lnTo>
                    <a:pt x="73025" y="95275"/>
                  </a:lnTo>
                  <a:lnTo>
                    <a:pt x="76009" y="92862"/>
                  </a:lnTo>
                  <a:lnTo>
                    <a:pt x="78917" y="89814"/>
                  </a:lnTo>
                  <a:lnTo>
                    <a:pt x="82105" y="84607"/>
                  </a:lnTo>
                  <a:lnTo>
                    <a:pt x="82372" y="84099"/>
                  </a:lnTo>
                  <a:close/>
                </a:path>
                <a:path w="349250" h="205740">
                  <a:moveTo>
                    <a:pt x="84734" y="83972"/>
                  </a:moveTo>
                  <a:lnTo>
                    <a:pt x="84302" y="83972"/>
                  </a:lnTo>
                  <a:lnTo>
                    <a:pt x="83908" y="84861"/>
                  </a:lnTo>
                  <a:lnTo>
                    <a:pt x="80848" y="89941"/>
                  </a:lnTo>
                  <a:lnTo>
                    <a:pt x="77965" y="93116"/>
                  </a:lnTo>
                  <a:lnTo>
                    <a:pt x="75031" y="95529"/>
                  </a:lnTo>
                  <a:lnTo>
                    <a:pt x="73799" y="96164"/>
                  </a:lnTo>
                  <a:lnTo>
                    <a:pt x="74307" y="96418"/>
                  </a:lnTo>
                  <a:lnTo>
                    <a:pt x="75222" y="95910"/>
                  </a:lnTo>
                  <a:lnTo>
                    <a:pt x="78232" y="93370"/>
                  </a:lnTo>
                  <a:lnTo>
                    <a:pt x="81140" y="90195"/>
                  </a:lnTo>
                  <a:lnTo>
                    <a:pt x="84302" y="84861"/>
                  </a:lnTo>
                  <a:lnTo>
                    <a:pt x="84734" y="83972"/>
                  </a:lnTo>
                  <a:close/>
                </a:path>
                <a:path w="349250" h="205740">
                  <a:moveTo>
                    <a:pt x="86639" y="195072"/>
                  </a:moveTo>
                  <a:lnTo>
                    <a:pt x="84162" y="192532"/>
                  </a:lnTo>
                  <a:lnTo>
                    <a:pt x="83286" y="191262"/>
                  </a:lnTo>
                  <a:lnTo>
                    <a:pt x="80670" y="187452"/>
                  </a:lnTo>
                  <a:lnTo>
                    <a:pt x="81711" y="187452"/>
                  </a:lnTo>
                  <a:lnTo>
                    <a:pt x="83502" y="188722"/>
                  </a:lnTo>
                  <a:lnTo>
                    <a:pt x="86080" y="189992"/>
                  </a:lnTo>
                  <a:lnTo>
                    <a:pt x="85153" y="188480"/>
                  </a:lnTo>
                  <a:lnTo>
                    <a:pt x="83959" y="187452"/>
                  </a:lnTo>
                  <a:lnTo>
                    <a:pt x="79578" y="183642"/>
                  </a:lnTo>
                  <a:lnTo>
                    <a:pt x="78955" y="180162"/>
                  </a:lnTo>
                  <a:lnTo>
                    <a:pt x="78689" y="179832"/>
                  </a:lnTo>
                  <a:lnTo>
                    <a:pt x="78117" y="177088"/>
                  </a:lnTo>
                  <a:lnTo>
                    <a:pt x="72351" y="173482"/>
                  </a:lnTo>
                  <a:lnTo>
                    <a:pt x="76593" y="177292"/>
                  </a:lnTo>
                  <a:lnTo>
                    <a:pt x="77038" y="189636"/>
                  </a:lnTo>
                  <a:lnTo>
                    <a:pt x="82702" y="191262"/>
                  </a:lnTo>
                  <a:lnTo>
                    <a:pt x="77089" y="191262"/>
                  </a:lnTo>
                  <a:lnTo>
                    <a:pt x="77038" y="189636"/>
                  </a:lnTo>
                  <a:lnTo>
                    <a:pt x="74803" y="189001"/>
                  </a:lnTo>
                  <a:lnTo>
                    <a:pt x="76873" y="191262"/>
                  </a:lnTo>
                  <a:lnTo>
                    <a:pt x="86639" y="195072"/>
                  </a:lnTo>
                  <a:close/>
                </a:path>
                <a:path w="349250" h="205740">
                  <a:moveTo>
                    <a:pt x="86893" y="189992"/>
                  </a:moveTo>
                  <a:lnTo>
                    <a:pt x="83489" y="185775"/>
                  </a:lnTo>
                  <a:lnTo>
                    <a:pt x="85153" y="188480"/>
                  </a:lnTo>
                  <a:lnTo>
                    <a:pt x="86893" y="189992"/>
                  </a:lnTo>
                  <a:close/>
                </a:path>
                <a:path w="349250" h="205740">
                  <a:moveTo>
                    <a:pt x="87083" y="83972"/>
                  </a:moveTo>
                  <a:lnTo>
                    <a:pt x="86664" y="83972"/>
                  </a:lnTo>
                  <a:lnTo>
                    <a:pt x="83070" y="90322"/>
                  </a:lnTo>
                  <a:lnTo>
                    <a:pt x="80187" y="93624"/>
                  </a:lnTo>
                  <a:lnTo>
                    <a:pt x="77228" y="96164"/>
                  </a:lnTo>
                  <a:lnTo>
                    <a:pt x="75844" y="96926"/>
                  </a:lnTo>
                  <a:lnTo>
                    <a:pt x="76339" y="97053"/>
                  </a:lnTo>
                  <a:lnTo>
                    <a:pt x="77419" y="96418"/>
                  </a:lnTo>
                  <a:lnTo>
                    <a:pt x="80454" y="93878"/>
                  </a:lnTo>
                  <a:lnTo>
                    <a:pt x="83375" y="90576"/>
                  </a:lnTo>
                  <a:lnTo>
                    <a:pt x="86563" y="85115"/>
                  </a:lnTo>
                  <a:lnTo>
                    <a:pt x="87083" y="83972"/>
                  </a:lnTo>
                  <a:close/>
                </a:path>
                <a:path w="349250" h="205740">
                  <a:moveTo>
                    <a:pt x="88061" y="134112"/>
                  </a:moveTo>
                  <a:lnTo>
                    <a:pt x="86321" y="139192"/>
                  </a:lnTo>
                  <a:lnTo>
                    <a:pt x="86499" y="139420"/>
                  </a:lnTo>
                  <a:lnTo>
                    <a:pt x="88061" y="134112"/>
                  </a:lnTo>
                  <a:close/>
                </a:path>
                <a:path w="349250" h="205740">
                  <a:moveTo>
                    <a:pt x="88950" y="142494"/>
                  </a:moveTo>
                  <a:lnTo>
                    <a:pt x="86499" y="139420"/>
                  </a:lnTo>
                  <a:lnTo>
                    <a:pt x="85813" y="141732"/>
                  </a:lnTo>
                  <a:lnTo>
                    <a:pt x="88950" y="142494"/>
                  </a:lnTo>
                  <a:close/>
                </a:path>
                <a:path w="349250" h="205740">
                  <a:moveTo>
                    <a:pt x="89471" y="139534"/>
                  </a:moveTo>
                  <a:lnTo>
                    <a:pt x="88315" y="139192"/>
                  </a:lnTo>
                  <a:lnTo>
                    <a:pt x="88811" y="132842"/>
                  </a:lnTo>
                  <a:lnTo>
                    <a:pt x="88188" y="140462"/>
                  </a:lnTo>
                  <a:lnTo>
                    <a:pt x="89471" y="139534"/>
                  </a:lnTo>
                  <a:close/>
                </a:path>
                <a:path w="349250" h="205740">
                  <a:moveTo>
                    <a:pt x="90792" y="131991"/>
                  </a:moveTo>
                  <a:lnTo>
                    <a:pt x="90119" y="130302"/>
                  </a:lnTo>
                  <a:lnTo>
                    <a:pt x="88684" y="129032"/>
                  </a:lnTo>
                  <a:lnTo>
                    <a:pt x="87858" y="129032"/>
                  </a:lnTo>
                  <a:lnTo>
                    <a:pt x="87477" y="127762"/>
                  </a:lnTo>
                  <a:lnTo>
                    <a:pt x="86258" y="130302"/>
                  </a:lnTo>
                  <a:lnTo>
                    <a:pt x="84670" y="132842"/>
                  </a:lnTo>
                  <a:lnTo>
                    <a:pt x="82092" y="136652"/>
                  </a:lnTo>
                  <a:lnTo>
                    <a:pt x="79451" y="143256"/>
                  </a:lnTo>
                  <a:lnTo>
                    <a:pt x="85712" y="136639"/>
                  </a:lnTo>
                  <a:lnTo>
                    <a:pt x="89420" y="130302"/>
                  </a:lnTo>
                  <a:lnTo>
                    <a:pt x="90398" y="131572"/>
                  </a:lnTo>
                  <a:lnTo>
                    <a:pt x="90792" y="131991"/>
                  </a:lnTo>
                  <a:close/>
                </a:path>
                <a:path w="349250" h="205740">
                  <a:moveTo>
                    <a:pt x="91033" y="143002"/>
                  </a:moveTo>
                  <a:lnTo>
                    <a:pt x="88950" y="142494"/>
                  </a:lnTo>
                  <a:lnTo>
                    <a:pt x="89357" y="143002"/>
                  </a:lnTo>
                  <a:lnTo>
                    <a:pt x="90309" y="144424"/>
                  </a:lnTo>
                  <a:lnTo>
                    <a:pt x="91033" y="143002"/>
                  </a:lnTo>
                  <a:close/>
                </a:path>
                <a:path w="349250" h="205740">
                  <a:moveTo>
                    <a:pt x="91668" y="137922"/>
                  </a:moveTo>
                  <a:lnTo>
                    <a:pt x="89471" y="139534"/>
                  </a:lnTo>
                  <a:lnTo>
                    <a:pt x="91490" y="140131"/>
                  </a:lnTo>
                  <a:lnTo>
                    <a:pt x="91668" y="137922"/>
                  </a:lnTo>
                  <a:close/>
                </a:path>
                <a:path w="349250" h="205740">
                  <a:moveTo>
                    <a:pt x="91770" y="83845"/>
                  </a:moveTo>
                  <a:lnTo>
                    <a:pt x="91351" y="83845"/>
                  </a:lnTo>
                  <a:lnTo>
                    <a:pt x="87515" y="91211"/>
                  </a:lnTo>
                  <a:lnTo>
                    <a:pt x="84632" y="94640"/>
                  </a:lnTo>
                  <a:lnTo>
                    <a:pt x="81610" y="97307"/>
                  </a:lnTo>
                  <a:lnTo>
                    <a:pt x="79933" y="98323"/>
                  </a:lnTo>
                  <a:lnTo>
                    <a:pt x="80416" y="98450"/>
                  </a:lnTo>
                  <a:lnTo>
                    <a:pt x="91262" y="85115"/>
                  </a:lnTo>
                  <a:lnTo>
                    <a:pt x="91770" y="83845"/>
                  </a:lnTo>
                  <a:close/>
                </a:path>
                <a:path w="349250" h="205740">
                  <a:moveTo>
                    <a:pt x="92964" y="135928"/>
                  </a:moveTo>
                  <a:lnTo>
                    <a:pt x="92811" y="135382"/>
                  </a:lnTo>
                  <a:lnTo>
                    <a:pt x="91554" y="132842"/>
                  </a:lnTo>
                  <a:lnTo>
                    <a:pt x="90792" y="131991"/>
                  </a:lnTo>
                  <a:lnTo>
                    <a:pt x="92125" y="135382"/>
                  </a:lnTo>
                  <a:lnTo>
                    <a:pt x="92964" y="135928"/>
                  </a:lnTo>
                  <a:close/>
                </a:path>
                <a:path w="349250" h="205740">
                  <a:moveTo>
                    <a:pt x="94094" y="83845"/>
                  </a:moveTo>
                  <a:lnTo>
                    <a:pt x="93675" y="83845"/>
                  </a:lnTo>
                  <a:lnTo>
                    <a:pt x="93179" y="85242"/>
                  </a:lnTo>
                  <a:lnTo>
                    <a:pt x="89738" y="91719"/>
                  </a:lnTo>
                  <a:lnTo>
                    <a:pt x="86855" y="95148"/>
                  </a:lnTo>
                  <a:lnTo>
                    <a:pt x="83794" y="97942"/>
                  </a:lnTo>
                  <a:lnTo>
                    <a:pt x="81978" y="98958"/>
                  </a:lnTo>
                  <a:lnTo>
                    <a:pt x="82448" y="99212"/>
                  </a:lnTo>
                  <a:lnTo>
                    <a:pt x="93611" y="85115"/>
                  </a:lnTo>
                  <a:lnTo>
                    <a:pt x="94094" y="83845"/>
                  </a:lnTo>
                  <a:close/>
                </a:path>
                <a:path w="349250" h="205740">
                  <a:moveTo>
                    <a:pt x="95453" y="143002"/>
                  </a:moveTo>
                  <a:lnTo>
                    <a:pt x="93814" y="144272"/>
                  </a:lnTo>
                  <a:lnTo>
                    <a:pt x="92265" y="144272"/>
                  </a:lnTo>
                  <a:lnTo>
                    <a:pt x="92621" y="140462"/>
                  </a:lnTo>
                  <a:lnTo>
                    <a:pt x="91490" y="140131"/>
                  </a:lnTo>
                  <a:lnTo>
                    <a:pt x="91059" y="145542"/>
                  </a:lnTo>
                  <a:lnTo>
                    <a:pt x="90309" y="144424"/>
                  </a:lnTo>
                  <a:lnTo>
                    <a:pt x="87833" y="149352"/>
                  </a:lnTo>
                  <a:lnTo>
                    <a:pt x="88112" y="145542"/>
                  </a:lnTo>
                  <a:lnTo>
                    <a:pt x="84874" y="144272"/>
                  </a:lnTo>
                  <a:lnTo>
                    <a:pt x="85801" y="140462"/>
                  </a:lnTo>
                  <a:lnTo>
                    <a:pt x="84721" y="144272"/>
                  </a:lnTo>
                  <a:lnTo>
                    <a:pt x="87503" y="149352"/>
                  </a:lnTo>
                  <a:lnTo>
                    <a:pt x="86766" y="149352"/>
                  </a:lnTo>
                  <a:lnTo>
                    <a:pt x="83807" y="155702"/>
                  </a:lnTo>
                  <a:lnTo>
                    <a:pt x="93129" y="145542"/>
                  </a:lnTo>
                  <a:lnTo>
                    <a:pt x="94297" y="144272"/>
                  </a:lnTo>
                  <a:lnTo>
                    <a:pt x="95453" y="143002"/>
                  </a:lnTo>
                  <a:close/>
                </a:path>
                <a:path w="349250" h="205740">
                  <a:moveTo>
                    <a:pt x="96012" y="137922"/>
                  </a:moveTo>
                  <a:lnTo>
                    <a:pt x="94068" y="136652"/>
                  </a:lnTo>
                  <a:lnTo>
                    <a:pt x="92964" y="135928"/>
                  </a:lnTo>
                  <a:lnTo>
                    <a:pt x="94272" y="140398"/>
                  </a:lnTo>
                  <a:lnTo>
                    <a:pt x="94157" y="139534"/>
                  </a:lnTo>
                  <a:lnTo>
                    <a:pt x="94068" y="136677"/>
                  </a:lnTo>
                  <a:lnTo>
                    <a:pt x="96012" y="137922"/>
                  </a:lnTo>
                  <a:close/>
                </a:path>
                <a:path w="349250" h="205740">
                  <a:moveTo>
                    <a:pt x="96405" y="83718"/>
                  </a:moveTo>
                  <a:lnTo>
                    <a:pt x="95999" y="83718"/>
                  </a:lnTo>
                  <a:lnTo>
                    <a:pt x="95427" y="85369"/>
                  </a:lnTo>
                  <a:lnTo>
                    <a:pt x="91960" y="92100"/>
                  </a:lnTo>
                  <a:lnTo>
                    <a:pt x="89065" y="95656"/>
                  </a:lnTo>
                  <a:lnTo>
                    <a:pt x="85991" y="98450"/>
                  </a:lnTo>
                  <a:lnTo>
                    <a:pt x="84023" y="99720"/>
                  </a:lnTo>
                  <a:lnTo>
                    <a:pt x="84493" y="99847"/>
                  </a:lnTo>
                  <a:lnTo>
                    <a:pt x="95923" y="85242"/>
                  </a:lnTo>
                  <a:lnTo>
                    <a:pt x="96405" y="83718"/>
                  </a:lnTo>
                  <a:close/>
                </a:path>
                <a:path w="349250" h="205740">
                  <a:moveTo>
                    <a:pt x="98120" y="141185"/>
                  </a:moveTo>
                  <a:lnTo>
                    <a:pt x="97561" y="141732"/>
                  </a:lnTo>
                  <a:lnTo>
                    <a:pt x="96799" y="143002"/>
                  </a:lnTo>
                  <a:lnTo>
                    <a:pt x="98120" y="141185"/>
                  </a:lnTo>
                  <a:close/>
                </a:path>
                <a:path w="349250" h="205740">
                  <a:moveTo>
                    <a:pt x="98145" y="102768"/>
                  </a:moveTo>
                  <a:lnTo>
                    <a:pt x="96304" y="104038"/>
                  </a:lnTo>
                  <a:lnTo>
                    <a:pt x="96761" y="104165"/>
                  </a:lnTo>
                  <a:lnTo>
                    <a:pt x="97853" y="103403"/>
                  </a:lnTo>
                  <a:lnTo>
                    <a:pt x="98145" y="102768"/>
                  </a:lnTo>
                  <a:close/>
                </a:path>
                <a:path w="349250" h="205740">
                  <a:moveTo>
                    <a:pt x="98717" y="83718"/>
                  </a:moveTo>
                  <a:lnTo>
                    <a:pt x="98310" y="83718"/>
                  </a:lnTo>
                  <a:lnTo>
                    <a:pt x="97777" y="85369"/>
                  </a:lnTo>
                  <a:lnTo>
                    <a:pt x="94195" y="92481"/>
                  </a:lnTo>
                  <a:lnTo>
                    <a:pt x="91287" y="96164"/>
                  </a:lnTo>
                  <a:lnTo>
                    <a:pt x="88176" y="99085"/>
                  </a:lnTo>
                  <a:lnTo>
                    <a:pt x="86067" y="100482"/>
                  </a:lnTo>
                  <a:lnTo>
                    <a:pt x="86537" y="100609"/>
                  </a:lnTo>
                  <a:lnTo>
                    <a:pt x="98221" y="85242"/>
                  </a:lnTo>
                  <a:lnTo>
                    <a:pt x="98717" y="83718"/>
                  </a:lnTo>
                  <a:close/>
                </a:path>
                <a:path w="349250" h="205740">
                  <a:moveTo>
                    <a:pt x="100863" y="135382"/>
                  </a:moveTo>
                  <a:lnTo>
                    <a:pt x="100495" y="135382"/>
                  </a:lnTo>
                  <a:lnTo>
                    <a:pt x="100114" y="136652"/>
                  </a:lnTo>
                  <a:lnTo>
                    <a:pt x="100520" y="136639"/>
                  </a:lnTo>
                  <a:lnTo>
                    <a:pt x="100774" y="136093"/>
                  </a:lnTo>
                  <a:lnTo>
                    <a:pt x="100863" y="135382"/>
                  </a:lnTo>
                  <a:close/>
                </a:path>
                <a:path w="349250" h="205740">
                  <a:moveTo>
                    <a:pt x="101015" y="83591"/>
                  </a:moveTo>
                  <a:lnTo>
                    <a:pt x="100609" y="83591"/>
                  </a:lnTo>
                  <a:lnTo>
                    <a:pt x="100025" y="85496"/>
                  </a:lnTo>
                  <a:lnTo>
                    <a:pt x="96418" y="92989"/>
                  </a:lnTo>
                  <a:lnTo>
                    <a:pt x="93510" y="96672"/>
                  </a:lnTo>
                  <a:lnTo>
                    <a:pt x="90373" y="99720"/>
                  </a:lnTo>
                  <a:lnTo>
                    <a:pt x="88112" y="101117"/>
                  </a:lnTo>
                  <a:lnTo>
                    <a:pt x="88582" y="101371"/>
                  </a:lnTo>
                  <a:lnTo>
                    <a:pt x="100418" y="85623"/>
                  </a:lnTo>
                  <a:lnTo>
                    <a:pt x="101015" y="83591"/>
                  </a:lnTo>
                  <a:close/>
                </a:path>
                <a:path w="349250" h="205740">
                  <a:moveTo>
                    <a:pt x="101879" y="95529"/>
                  </a:moveTo>
                  <a:lnTo>
                    <a:pt x="94259" y="103276"/>
                  </a:lnTo>
                  <a:lnTo>
                    <a:pt x="94716" y="103530"/>
                  </a:lnTo>
                  <a:lnTo>
                    <a:pt x="95554" y="102895"/>
                  </a:lnTo>
                  <a:lnTo>
                    <a:pt x="97180" y="101752"/>
                  </a:lnTo>
                  <a:lnTo>
                    <a:pt x="98729" y="100228"/>
                  </a:lnTo>
                  <a:lnTo>
                    <a:pt x="99987" y="98831"/>
                  </a:lnTo>
                  <a:lnTo>
                    <a:pt x="101244" y="97180"/>
                  </a:lnTo>
                  <a:lnTo>
                    <a:pt x="101371" y="96926"/>
                  </a:lnTo>
                  <a:lnTo>
                    <a:pt x="101879" y="95529"/>
                  </a:lnTo>
                  <a:close/>
                </a:path>
                <a:path w="349250" h="205740">
                  <a:moveTo>
                    <a:pt x="103301" y="83464"/>
                  </a:moveTo>
                  <a:lnTo>
                    <a:pt x="102895" y="83464"/>
                  </a:lnTo>
                  <a:lnTo>
                    <a:pt x="102374" y="85496"/>
                  </a:lnTo>
                  <a:lnTo>
                    <a:pt x="101549" y="87528"/>
                  </a:lnTo>
                  <a:lnTo>
                    <a:pt x="98640" y="93370"/>
                  </a:lnTo>
                  <a:lnTo>
                    <a:pt x="95732" y="97307"/>
                  </a:lnTo>
                  <a:lnTo>
                    <a:pt x="92570" y="100228"/>
                  </a:lnTo>
                  <a:lnTo>
                    <a:pt x="90157" y="101879"/>
                  </a:lnTo>
                  <a:lnTo>
                    <a:pt x="90627" y="102006"/>
                  </a:lnTo>
                  <a:lnTo>
                    <a:pt x="102755" y="85496"/>
                  </a:lnTo>
                  <a:lnTo>
                    <a:pt x="103301" y="83464"/>
                  </a:lnTo>
                  <a:close/>
                </a:path>
                <a:path w="349250" h="205740">
                  <a:moveTo>
                    <a:pt x="104889" y="134112"/>
                  </a:moveTo>
                  <a:lnTo>
                    <a:pt x="101701" y="134112"/>
                  </a:lnTo>
                  <a:lnTo>
                    <a:pt x="100774" y="136093"/>
                  </a:lnTo>
                  <a:lnTo>
                    <a:pt x="100520" y="137922"/>
                  </a:lnTo>
                  <a:lnTo>
                    <a:pt x="98120" y="141185"/>
                  </a:lnTo>
                  <a:lnTo>
                    <a:pt x="101549" y="137922"/>
                  </a:lnTo>
                  <a:lnTo>
                    <a:pt x="102971" y="136639"/>
                  </a:lnTo>
                  <a:lnTo>
                    <a:pt x="104889" y="134112"/>
                  </a:lnTo>
                  <a:close/>
                </a:path>
                <a:path w="349250" h="205740">
                  <a:moveTo>
                    <a:pt x="105575" y="83464"/>
                  </a:moveTo>
                  <a:lnTo>
                    <a:pt x="105181" y="83464"/>
                  </a:lnTo>
                  <a:lnTo>
                    <a:pt x="104698" y="85369"/>
                  </a:lnTo>
                  <a:lnTo>
                    <a:pt x="103924" y="87528"/>
                  </a:lnTo>
                  <a:lnTo>
                    <a:pt x="92214" y="102641"/>
                  </a:lnTo>
                  <a:lnTo>
                    <a:pt x="92671" y="102768"/>
                  </a:lnTo>
                  <a:lnTo>
                    <a:pt x="105003" y="85750"/>
                  </a:lnTo>
                  <a:lnTo>
                    <a:pt x="105575" y="83464"/>
                  </a:lnTo>
                  <a:close/>
                </a:path>
                <a:path w="349250" h="205740">
                  <a:moveTo>
                    <a:pt x="107848" y="83337"/>
                  </a:moveTo>
                  <a:lnTo>
                    <a:pt x="107454" y="83337"/>
                  </a:lnTo>
                  <a:lnTo>
                    <a:pt x="106997" y="85369"/>
                  </a:lnTo>
                  <a:lnTo>
                    <a:pt x="106895" y="85750"/>
                  </a:lnTo>
                  <a:lnTo>
                    <a:pt x="106146" y="87782"/>
                  </a:lnTo>
                  <a:lnTo>
                    <a:pt x="104381" y="91465"/>
                  </a:lnTo>
                  <a:lnTo>
                    <a:pt x="104851" y="91084"/>
                  </a:lnTo>
                  <a:lnTo>
                    <a:pt x="105105" y="90957"/>
                  </a:lnTo>
                  <a:lnTo>
                    <a:pt x="106514" y="87909"/>
                  </a:lnTo>
                  <a:lnTo>
                    <a:pt x="107238" y="85877"/>
                  </a:lnTo>
                  <a:lnTo>
                    <a:pt x="107365" y="85496"/>
                  </a:lnTo>
                  <a:lnTo>
                    <a:pt x="107848" y="83337"/>
                  </a:lnTo>
                  <a:close/>
                </a:path>
                <a:path w="349250" h="205740">
                  <a:moveTo>
                    <a:pt x="108521" y="122669"/>
                  </a:moveTo>
                  <a:lnTo>
                    <a:pt x="108064" y="121412"/>
                  </a:lnTo>
                  <a:lnTo>
                    <a:pt x="108140" y="120065"/>
                  </a:lnTo>
                  <a:lnTo>
                    <a:pt x="108292" y="119862"/>
                  </a:lnTo>
                  <a:lnTo>
                    <a:pt x="107619" y="120142"/>
                  </a:lnTo>
                  <a:lnTo>
                    <a:pt x="107873" y="121412"/>
                  </a:lnTo>
                  <a:lnTo>
                    <a:pt x="108521" y="122669"/>
                  </a:lnTo>
                  <a:close/>
                </a:path>
                <a:path w="349250" h="205740">
                  <a:moveTo>
                    <a:pt x="108864" y="125222"/>
                  </a:moveTo>
                  <a:lnTo>
                    <a:pt x="108115" y="125222"/>
                  </a:lnTo>
                  <a:lnTo>
                    <a:pt x="108140" y="125730"/>
                  </a:lnTo>
                  <a:lnTo>
                    <a:pt x="108864" y="125222"/>
                  </a:lnTo>
                  <a:close/>
                </a:path>
                <a:path w="349250" h="205740">
                  <a:moveTo>
                    <a:pt x="109016" y="124599"/>
                  </a:moveTo>
                  <a:lnTo>
                    <a:pt x="108864" y="125222"/>
                  </a:lnTo>
                  <a:lnTo>
                    <a:pt x="109016" y="124599"/>
                  </a:lnTo>
                  <a:close/>
                </a:path>
                <a:path w="349250" h="205740">
                  <a:moveTo>
                    <a:pt x="109169" y="123952"/>
                  </a:moveTo>
                  <a:lnTo>
                    <a:pt x="108521" y="122669"/>
                  </a:lnTo>
                  <a:lnTo>
                    <a:pt x="109118" y="123952"/>
                  </a:lnTo>
                  <a:lnTo>
                    <a:pt x="109016" y="124599"/>
                  </a:lnTo>
                  <a:lnTo>
                    <a:pt x="109169" y="123952"/>
                  </a:lnTo>
                  <a:close/>
                </a:path>
                <a:path w="349250" h="205740">
                  <a:moveTo>
                    <a:pt x="110121" y="83210"/>
                  </a:moveTo>
                  <a:lnTo>
                    <a:pt x="109728" y="83210"/>
                  </a:lnTo>
                  <a:lnTo>
                    <a:pt x="109245" y="85496"/>
                  </a:lnTo>
                  <a:lnTo>
                    <a:pt x="108508" y="87782"/>
                  </a:lnTo>
                  <a:lnTo>
                    <a:pt x="107467" y="90068"/>
                  </a:lnTo>
                  <a:lnTo>
                    <a:pt x="107924" y="89941"/>
                  </a:lnTo>
                  <a:lnTo>
                    <a:pt x="108940" y="87655"/>
                  </a:lnTo>
                  <a:lnTo>
                    <a:pt x="109562" y="85750"/>
                  </a:lnTo>
                  <a:lnTo>
                    <a:pt x="109677" y="85369"/>
                  </a:lnTo>
                  <a:lnTo>
                    <a:pt x="110121" y="83210"/>
                  </a:lnTo>
                  <a:close/>
                </a:path>
                <a:path w="349250" h="205740">
                  <a:moveTo>
                    <a:pt x="110617" y="117602"/>
                  </a:moveTo>
                  <a:lnTo>
                    <a:pt x="108991" y="118872"/>
                  </a:lnTo>
                  <a:lnTo>
                    <a:pt x="108292" y="119862"/>
                  </a:lnTo>
                  <a:lnTo>
                    <a:pt x="110375" y="119024"/>
                  </a:lnTo>
                  <a:lnTo>
                    <a:pt x="110617" y="117602"/>
                  </a:lnTo>
                  <a:close/>
                </a:path>
                <a:path w="349250" h="205740">
                  <a:moveTo>
                    <a:pt x="111671" y="138061"/>
                  </a:moveTo>
                  <a:lnTo>
                    <a:pt x="106146" y="134112"/>
                  </a:lnTo>
                  <a:lnTo>
                    <a:pt x="104889" y="134112"/>
                  </a:lnTo>
                  <a:lnTo>
                    <a:pt x="108864" y="136652"/>
                  </a:lnTo>
                  <a:lnTo>
                    <a:pt x="111671" y="138061"/>
                  </a:lnTo>
                  <a:close/>
                </a:path>
                <a:path w="349250" h="205740">
                  <a:moveTo>
                    <a:pt x="112369" y="83083"/>
                  </a:moveTo>
                  <a:lnTo>
                    <a:pt x="111975" y="83083"/>
                  </a:lnTo>
                  <a:lnTo>
                    <a:pt x="111556" y="85369"/>
                  </a:lnTo>
                  <a:lnTo>
                    <a:pt x="110871" y="87655"/>
                  </a:lnTo>
                  <a:lnTo>
                    <a:pt x="109969" y="89687"/>
                  </a:lnTo>
                  <a:lnTo>
                    <a:pt x="110388" y="89687"/>
                  </a:lnTo>
                  <a:lnTo>
                    <a:pt x="111328" y="87401"/>
                  </a:lnTo>
                  <a:lnTo>
                    <a:pt x="111925" y="85496"/>
                  </a:lnTo>
                  <a:lnTo>
                    <a:pt x="112369" y="83083"/>
                  </a:lnTo>
                  <a:close/>
                </a:path>
                <a:path w="349250" h="205740">
                  <a:moveTo>
                    <a:pt x="113919" y="139192"/>
                  </a:moveTo>
                  <a:lnTo>
                    <a:pt x="111671" y="138061"/>
                  </a:lnTo>
                  <a:lnTo>
                    <a:pt x="113258" y="139192"/>
                  </a:lnTo>
                  <a:lnTo>
                    <a:pt x="113919" y="139192"/>
                  </a:lnTo>
                  <a:close/>
                </a:path>
                <a:path w="349250" h="205740">
                  <a:moveTo>
                    <a:pt x="114617" y="82956"/>
                  </a:moveTo>
                  <a:lnTo>
                    <a:pt x="114236" y="83083"/>
                  </a:lnTo>
                  <a:lnTo>
                    <a:pt x="113893" y="85115"/>
                  </a:lnTo>
                  <a:lnTo>
                    <a:pt x="113779" y="85623"/>
                  </a:lnTo>
                  <a:lnTo>
                    <a:pt x="113195" y="87528"/>
                  </a:lnTo>
                  <a:lnTo>
                    <a:pt x="112306" y="89814"/>
                  </a:lnTo>
                  <a:lnTo>
                    <a:pt x="112712" y="89814"/>
                  </a:lnTo>
                  <a:lnTo>
                    <a:pt x="113538" y="87782"/>
                  </a:lnTo>
                  <a:lnTo>
                    <a:pt x="114211" y="85496"/>
                  </a:lnTo>
                  <a:lnTo>
                    <a:pt x="114617" y="82956"/>
                  </a:lnTo>
                  <a:close/>
                </a:path>
                <a:path w="349250" h="205740">
                  <a:moveTo>
                    <a:pt x="115290" y="159727"/>
                  </a:moveTo>
                  <a:lnTo>
                    <a:pt x="109702" y="160782"/>
                  </a:lnTo>
                  <a:lnTo>
                    <a:pt x="108242" y="163322"/>
                  </a:lnTo>
                  <a:lnTo>
                    <a:pt x="98564" y="165862"/>
                  </a:lnTo>
                  <a:lnTo>
                    <a:pt x="80759" y="165862"/>
                  </a:lnTo>
                  <a:lnTo>
                    <a:pt x="80492" y="167132"/>
                  </a:lnTo>
                  <a:lnTo>
                    <a:pt x="79959" y="167132"/>
                  </a:lnTo>
                  <a:lnTo>
                    <a:pt x="81483" y="168402"/>
                  </a:lnTo>
                  <a:lnTo>
                    <a:pt x="84950" y="173482"/>
                  </a:lnTo>
                  <a:lnTo>
                    <a:pt x="85153" y="176022"/>
                  </a:lnTo>
                  <a:lnTo>
                    <a:pt x="84759" y="176022"/>
                  </a:lnTo>
                  <a:lnTo>
                    <a:pt x="81648" y="169672"/>
                  </a:lnTo>
                  <a:lnTo>
                    <a:pt x="81026" y="168402"/>
                  </a:lnTo>
                  <a:lnTo>
                    <a:pt x="75082" y="168402"/>
                  </a:lnTo>
                  <a:lnTo>
                    <a:pt x="77089" y="169951"/>
                  </a:lnTo>
                  <a:lnTo>
                    <a:pt x="78028" y="169672"/>
                  </a:lnTo>
                  <a:lnTo>
                    <a:pt x="79540" y="172021"/>
                  </a:lnTo>
                  <a:lnTo>
                    <a:pt x="82473" y="174752"/>
                  </a:lnTo>
                  <a:lnTo>
                    <a:pt x="82486" y="176606"/>
                  </a:lnTo>
                  <a:lnTo>
                    <a:pt x="82804" y="177088"/>
                  </a:lnTo>
                  <a:lnTo>
                    <a:pt x="82829" y="178562"/>
                  </a:lnTo>
                  <a:lnTo>
                    <a:pt x="82550" y="182372"/>
                  </a:lnTo>
                  <a:lnTo>
                    <a:pt x="82486" y="176606"/>
                  </a:lnTo>
                  <a:lnTo>
                    <a:pt x="79540" y="172021"/>
                  </a:lnTo>
                  <a:lnTo>
                    <a:pt x="78384" y="170942"/>
                  </a:lnTo>
                  <a:lnTo>
                    <a:pt x="77089" y="169951"/>
                  </a:lnTo>
                  <a:lnTo>
                    <a:pt x="73723" y="170942"/>
                  </a:lnTo>
                  <a:lnTo>
                    <a:pt x="77089" y="172212"/>
                  </a:lnTo>
                  <a:lnTo>
                    <a:pt x="78117" y="177088"/>
                  </a:lnTo>
                  <a:lnTo>
                    <a:pt x="78435" y="177292"/>
                  </a:lnTo>
                  <a:lnTo>
                    <a:pt x="78955" y="180162"/>
                  </a:lnTo>
                  <a:lnTo>
                    <a:pt x="83489" y="185775"/>
                  </a:lnTo>
                  <a:lnTo>
                    <a:pt x="82956" y="184912"/>
                  </a:lnTo>
                  <a:lnTo>
                    <a:pt x="84975" y="182372"/>
                  </a:lnTo>
                  <a:lnTo>
                    <a:pt x="85991" y="181102"/>
                  </a:lnTo>
                  <a:lnTo>
                    <a:pt x="85750" y="178562"/>
                  </a:lnTo>
                  <a:lnTo>
                    <a:pt x="85686" y="177088"/>
                  </a:lnTo>
                  <a:lnTo>
                    <a:pt x="86042" y="176022"/>
                  </a:lnTo>
                  <a:lnTo>
                    <a:pt x="87325" y="172212"/>
                  </a:lnTo>
                  <a:lnTo>
                    <a:pt x="83273" y="169672"/>
                  </a:lnTo>
                  <a:lnTo>
                    <a:pt x="82270" y="167132"/>
                  </a:lnTo>
                  <a:lnTo>
                    <a:pt x="96418" y="167132"/>
                  </a:lnTo>
                  <a:lnTo>
                    <a:pt x="110020" y="165862"/>
                  </a:lnTo>
                  <a:lnTo>
                    <a:pt x="115290" y="159727"/>
                  </a:lnTo>
                  <a:close/>
                </a:path>
                <a:path w="349250" h="205740">
                  <a:moveTo>
                    <a:pt x="116497" y="159512"/>
                  </a:moveTo>
                  <a:lnTo>
                    <a:pt x="115481" y="159512"/>
                  </a:lnTo>
                  <a:lnTo>
                    <a:pt x="115290" y="159727"/>
                  </a:lnTo>
                  <a:lnTo>
                    <a:pt x="116497" y="159512"/>
                  </a:lnTo>
                  <a:close/>
                </a:path>
                <a:path w="349250" h="205740">
                  <a:moveTo>
                    <a:pt x="116852" y="135382"/>
                  </a:moveTo>
                  <a:lnTo>
                    <a:pt x="111429" y="132727"/>
                  </a:lnTo>
                  <a:lnTo>
                    <a:pt x="112560" y="134112"/>
                  </a:lnTo>
                  <a:lnTo>
                    <a:pt x="116751" y="136639"/>
                  </a:lnTo>
                  <a:lnTo>
                    <a:pt x="116852" y="135382"/>
                  </a:lnTo>
                  <a:close/>
                </a:path>
                <a:path w="349250" h="205740">
                  <a:moveTo>
                    <a:pt x="116865" y="82842"/>
                  </a:moveTo>
                  <a:lnTo>
                    <a:pt x="116471" y="82854"/>
                  </a:lnTo>
                  <a:lnTo>
                    <a:pt x="116141" y="85140"/>
                  </a:lnTo>
                  <a:lnTo>
                    <a:pt x="115519" y="87414"/>
                  </a:lnTo>
                  <a:lnTo>
                    <a:pt x="114693" y="89623"/>
                  </a:lnTo>
                  <a:lnTo>
                    <a:pt x="115163" y="89446"/>
                  </a:lnTo>
                  <a:lnTo>
                    <a:pt x="115951" y="87287"/>
                  </a:lnTo>
                  <a:lnTo>
                    <a:pt x="116535" y="85064"/>
                  </a:lnTo>
                  <a:lnTo>
                    <a:pt x="116865" y="82842"/>
                  </a:lnTo>
                  <a:close/>
                </a:path>
                <a:path w="349250" h="205740">
                  <a:moveTo>
                    <a:pt x="117094" y="112522"/>
                  </a:moveTo>
                  <a:lnTo>
                    <a:pt x="116814" y="112522"/>
                  </a:lnTo>
                  <a:lnTo>
                    <a:pt x="116687" y="112725"/>
                  </a:lnTo>
                  <a:lnTo>
                    <a:pt x="117094" y="112522"/>
                  </a:lnTo>
                  <a:close/>
                </a:path>
                <a:path w="349250" h="205740">
                  <a:moveTo>
                    <a:pt x="119100" y="82727"/>
                  </a:moveTo>
                  <a:lnTo>
                    <a:pt x="118719" y="82753"/>
                  </a:lnTo>
                  <a:lnTo>
                    <a:pt x="118541" y="84023"/>
                  </a:lnTo>
                  <a:lnTo>
                    <a:pt x="118287" y="85305"/>
                  </a:lnTo>
                  <a:lnTo>
                    <a:pt x="117957" y="86575"/>
                  </a:lnTo>
                  <a:lnTo>
                    <a:pt x="118122" y="86398"/>
                  </a:lnTo>
                  <a:lnTo>
                    <a:pt x="118478" y="86067"/>
                  </a:lnTo>
                  <a:lnTo>
                    <a:pt x="118745" y="84963"/>
                  </a:lnTo>
                  <a:lnTo>
                    <a:pt x="118960" y="83845"/>
                  </a:lnTo>
                  <a:lnTo>
                    <a:pt x="119100" y="82727"/>
                  </a:lnTo>
                  <a:close/>
                </a:path>
                <a:path w="349250" h="205740">
                  <a:moveTo>
                    <a:pt x="119354" y="111340"/>
                  </a:moveTo>
                  <a:lnTo>
                    <a:pt x="117094" y="112522"/>
                  </a:lnTo>
                  <a:lnTo>
                    <a:pt x="117729" y="112522"/>
                  </a:lnTo>
                  <a:lnTo>
                    <a:pt x="119354" y="111340"/>
                  </a:lnTo>
                  <a:close/>
                </a:path>
                <a:path w="349250" h="205740">
                  <a:moveTo>
                    <a:pt x="119481" y="111252"/>
                  </a:moveTo>
                  <a:lnTo>
                    <a:pt x="119354" y="111340"/>
                  </a:lnTo>
                  <a:lnTo>
                    <a:pt x="119481" y="111277"/>
                  </a:lnTo>
                  <a:close/>
                </a:path>
                <a:path w="349250" h="205740">
                  <a:moveTo>
                    <a:pt x="120408" y="109982"/>
                  </a:moveTo>
                  <a:lnTo>
                    <a:pt x="120269" y="110210"/>
                  </a:lnTo>
                  <a:lnTo>
                    <a:pt x="120408" y="109982"/>
                  </a:lnTo>
                  <a:close/>
                </a:path>
                <a:path w="349250" h="205740">
                  <a:moveTo>
                    <a:pt x="121335" y="82613"/>
                  </a:moveTo>
                  <a:lnTo>
                    <a:pt x="120942" y="82638"/>
                  </a:lnTo>
                  <a:lnTo>
                    <a:pt x="120853" y="83426"/>
                  </a:lnTo>
                  <a:lnTo>
                    <a:pt x="120573" y="85013"/>
                  </a:lnTo>
                  <a:lnTo>
                    <a:pt x="120992" y="84886"/>
                  </a:lnTo>
                  <a:lnTo>
                    <a:pt x="121234" y="83426"/>
                  </a:lnTo>
                  <a:lnTo>
                    <a:pt x="121335" y="82613"/>
                  </a:lnTo>
                  <a:close/>
                </a:path>
                <a:path w="349250" h="205740">
                  <a:moveTo>
                    <a:pt x="123558" y="82499"/>
                  </a:moveTo>
                  <a:lnTo>
                    <a:pt x="123164" y="82524"/>
                  </a:lnTo>
                  <a:lnTo>
                    <a:pt x="123101" y="83185"/>
                  </a:lnTo>
                  <a:lnTo>
                    <a:pt x="122910" y="84493"/>
                  </a:lnTo>
                  <a:lnTo>
                    <a:pt x="123291" y="84493"/>
                  </a:lnTo>
                  <a:lnTo>
                    <a:pt x="123405" y="83832"/>
                  </a:lnTo>
                  <a:lnTo>
                    <a:pt x="123558" y="82499"/>
                  </a:lnTo>
                  <a:close/>
                </a:path>
                <a:path w="349250" h="205740">
                  <a:moveTo>
                    <a:pt x="125768" y="82384"/>
                  </a:moveTo>
                  <a:lnTo>
                    <a:pt x="125387" y="82410"/>
                  </a:lnTo>
                  <a:lnTo>
                    <a:pt x="125171" y="84264"/>
                  </a:lnTo>
                  <a:lnTo>
                    <a:pt x="125603" y="83947"/>
                  </a:lnTo>
                  <a:lnTo>
                    <a:pt x="125768" y="82384"/>
                  </a:lnTo>
                  <a:close/>
                </a:path>
                <a:path w="349250" h="205740">
                  <a:moveTo>
                    <a:pt x="125844" y="106172"/>
                  </a:moveTo>
                  <a:lnTo>
                    <a:pt x="125628" y="103632"/>
                  </a:lnTo>
                  <a:lnTo>
                    <a:pt x="125844" y="106172"/>
                  </a:lnTo>
                  <a:close/>
                </a:path>
                <a:path w="349250" h="205740">
                  <a:moveTo>
                    <a:pt x="126987" y="124002"/>
                  </a:moveTo>
                  <a:lnTo>
                    <a:pt x="125691" y="117602"/>
                  </a:lnTo>
                  <a:lnTo>
                    <a:pt x="125437" y="116332"/>
                  </a:lnTo>
                  <a:lnTo>
                    <a:pt x="123228" y="113792"/>
                  </a:lnTo>
                  <a:lnTo>
                    <a:pt x="120408" y="109982"/>
                  </a:lnTo>
                  <a:lnTo>
                    <a:pt x="121843" y="112522"/>
                  </a:lnTo>
                  <a:lnTo>
                    <a:pt x="123126" y="113792"/>
                  </a:lnTo>
                  <a:lnTo>
                    <a:pt x="124269" y="116332"/>
                  </a:lnTo>
                  <a:lnTo>
                    <a:pt x="123177" y="118071"/>
                  </a:lnTo>
                  <a:lnTo>
                    <a:pt x="122643" y="118872"/>
                  </a:lnTo>
                  <a:lnTo>
                    <a:pt x="119303" y="118872"/>
                  </a:lnTo>
                  <a:lnTo>
                    <a:pt x="119989" y="113792"/>
                  </a:lnTo>
                  <a:lnTo>
                    <a:pt x="120269" y="110210"/>
                  </a:lnTo>
                  <a:lnTo>
                    <a:pt x="119659" y="111252"/>
                  </a:lnTo>
                  <a:lnTo>
                    <a:pt x="119532" y="111252"/>
                  </a:lnTo>
                  <a:lnTo>
                    <a:pt x="119405" y="111747"/>
                  </a:lnTo>
                  <a:lnTo>
                    <a:pt x="118732" y="116332"/>
                  </a:lnTo>
                  <a:lnTo>
                    <a:pt x="118122" y="122682"/>
                  </a:lnTo>
                  <a:lnTo>
                    <a:pt x="115138" y="123952"/>
                  </a:lnTo>
                  <a:lnTo>
                    <a:pt x="115404" y="119214"/>
                  </a:lnTo>
                  <a:lnTo>
                    <a:pt x="116001" y="113792"/>
                  </a:lnTo>
                  <a:lnTo>
                    <a:pt x="116687" y="112725"/>
                  </a:lnTo>
                  <a:lnTo>
                    <a:pt x="112204" y="115062"/>
                  </a:lnTo>
                  <a:lnTo>
                    <a:pt x="110756" y="118872"/>
                  </a:lnTo>
                  <a:lnTo>
                    <a:pt x="110375" y="119024"/>
                  </a:lnTo>
                  <a:lnTo>
                    <a:pt x="109537" y="123952"/>
                  </a:lnTo>
                  <a:lnTo>
                    <a:pt x="109664" y="129032"/>
                  </a:lnTo>
                  <a:lnTo>
                    <a:pt x="108635" y="130302"/>
                  </a:lnTo>
                  <a:lnTo>
                    <a:pt x="108242" y="127622"/>
                  </a:lnTo>
                  <a:lnTo>
                    <a:pt x="108140" y="125730"/>
                  </a:lnTo>
                  <a:lnTo>
                    <a:pt x="107061" y="126492"/>
                  </a:lnTo>
                  <a:lnTo>
                    <a:pt x="106730" y="127762"/>
                  </a:lnTo>
                  <a:lnTo>
                    <a:pt x="109054" y="131572"/>
                  </a:lnTo>
                  <a:lnTo>
                    <a:pt x="111429" y="132727"/>
                  </a:lnTo>
                  <a:lnTo>
                    <a:pt x="109423" y="130302"/>
                  </a:lnTo>
                  <a:lnTo>
                    <a:pt x="111290" y="129032"/>
                  </a:lnTo>
                  <a:lnTo>
                    <a:pt x="113182" y="127711"/>
                  </a:lnTo>
                  <a:lnTo>
                    <a:pt x="110769" y="126492"/>
                  </a:lnTo>
                  <a:lnTo>
                    <a:pt x="111302" y="120065"/>
                  </a:lnTo>
                  <a:lnTo>
                    <a:pt x="111467" y="119214"/>
                  </a:lnTo>
                  <a:lnTo>
                    <a:pt x="111810" y="116332"/>
                  </a:lnTo>
                  <a:lnTo>
                    <a:pt x="112623" y="116332"/>
                  </a:lnTo>
                  <a:lnTo>
                    <a:pt x="113550" y="115062"/>
                  </a:lnTo>
                  <a:lnTo>
                    <a:pt x="114706" y="113792"/>
                  </a:lnTo>
                  <a:lnTo>
                    <a:pt x="114655" y="120142"/>
                  </a:lnTo>
                  <a:lnTo>
                    <a:pt x="113296" y="127622"/>
                  </a:lnTo>
                  <a:lnTo>
                    <a:pt x="118554" y="123952"/>
                  </a:lnTo>
                  <a:lnTo>
                    <a:pt x="124002" y="120142"/>
                  </a:lnTo>
                  <a:lnTo>
                    <a:pt x="124625" y="118872"/>
                  </a:lnTo>
                  <a:lnTo>
                    <a:pt x="125247" y="117602"/>
                  </a:lnTo>
                  <a:lnTo>
                    <a:pt x="125831" y="120142"/>
                  </a:lnTo>
                  <a:lnTo>
                    <a:pt x="126390" y="121412"/>
                  </a:lnTo>
                  <a:lnTo>
                    <a:pt x="126923" y="123952"/>
                  </a:lnTo>
                  <a:lnTo>
                    <a:pt x="124028" y="125222"/>
                  </a:lnTo>
                  <a:lnTo>
                    <a:pt x="125107" y="125222"/>
                  </a:lnTo>
                  <a:lnTo>
                    <a:pt x="126987" y="124002"/>
                  </a:lnTo>
                  <a:close/>
                </a:path>
                <a:path w="349250" h="205740">
                  <a:moveTo>
                    <a:pt x="127228" y="125222"/>
                  </a:moveTo>
                  <a:lnTo>
                    <a:pt x="127063" y="123952"/>
                  </a:lnTo>
                  <a:lnTo>
                    <a:pt x="127101" y="124599"/>
                  </a:lnTo>
                  <a:lnTo>
                    <a:pt x="127228" y="125222"/>
                  </a:lnTo>
                  <a:close/>
                </a:path>
                <a:path w="349250" h="205740">
                  <a:moveTo>
                    <a:pt x="127952" y="82270"/>
                  </a:moveTo>
                  <a:lnTo>
                    <a:pt x="127596" y="82283"/>
                  </a:lnTo>
                  <a:lnTo>
                    <a:pt x="127584" y="82524"/>
                  </a:lnTo>
                  <a:lnTo>
                    <a:pt x="127952" y="82270"/>
                  </a:lnTo>
                  <a:close/>
                </a:path>
                <a:path w="349250" h="205740">
                  <a:moveTo>
                    <a:pt x="128130" y="110845"/>
                  </a:moveTo>
                  <a:lnTo>
                    <a:pt x="126860" y="107442"/>
                  </a:lnTo>
                  <a:lnTo>
                    <a:pt x="125844" y="106172"/>
                  </a:lnTo>
                  <a:lnTo>
                    <a:pt x="127889" y="110375"/>
                  </a:lnTo>
                  <a:lnTo>
                    <a:pt x="128130" y="110845"/>
                  </a:lnTo>
                  <a:close/>
                </a:path>
                <a:path w="349250" h="205740">
                  <a:moveTo>
                    <a:pt x="128930" y="103632"/>
                  </a:moveTo>
                  <a:lnTo>
                    <a:pt x="125514" y="102362"/>
                  </a:lnTo>
                  <a:lnTo>
                    <a:pt x="125628" y="103632"/>
                  </a:lnTo>
                  <a:lnTo>
                    <a:pt x="128930" y="103632"/>
                  </a:lnTo>
                  <a:close/>
                </a:path>
                <a:path w="349250" h="205740">
                  <a:moveTo>
                    <a:pt x="129298" y="122682"/>
                  </a:moveTo>
                  <a:lnTo>
                    <a:pt x="128270" y="122682"/>
                  </a:lnTo>
                  <a:lnTo>
                    <a:pt x="127977" y="123952"/>
                  </a:lnTo>
                  <a:lnTo>
                    <a:pt x="127635" y="123952"/>
                  </a:lnTo>
                  <a:lnTo>
                    <a:pt x="127228" y="125222"/>
                  </a:lnTo>
                  <a:lnTo>
                    <a:pt x="129298" y="122682"/>
                  </a:lnTo>
                  <a:close/>
                </a:path>
                <a:path w="349250" h="205740">
                  <a:moveTo>
                    <a:pt x="129667" y="118757"/>
                  </a:moveTo>
                  <a:lnTo>
                    <a:pt x="129336" y="118872"/>
                  </a:lnTo>
                  <a:lnTo>
                    <a:pt x="129667" y="118999"/>
                  </a:lnTo>
                  <a:lnTo>
                    <a:pt x="129667" y="118757"/>
                  </a:lnTo>
                  <a:close/>
                </a:path>
                <a:path w="349250" h="205740">
                  <a:moveTo>
                    <a:pt x="129844" y="103124"/>
                  </a:moveTo>
                  <a:lnTo>
                    <a:pt x="126898" y="107353"/>
                  </a:lnTo>
                  <a:lnTo>
                    <a:pt x="127939" y="106006"/>
                  </a:lnTo>
                  <a:lnTo>
                    <a:pt x="128930" y="104597"/>
                  </a:lnTo>
                  <a:lnTo>
                    <a:pt x="129844" y="103124"/>
                  </a:lnTo>
                  <a:close/>
                </a:path>
                <a:path w="349250" h="205740">
                  <a:moveTo>
                    <a:pt x="129908" y="141732"/>
                  </a:moveTo>
                  <a:lnTo>
                    <a:pt x="125869" y="143344"/>
                  </a:lnTo>
                  <a:lnTo>
                    <a:pt x="127025" y="143002"/>
                  </a:lnTo>
                  <a:lnTo>
                    <a:pt x="129908" y="141732"/>
                  </a:lnTo>
                  <a:close/>
                </a:path>
                <a:path w="349250" h="205740">
                  <a:moveTo>
                    <a:pt x="130289" y="114909"/>
                  </a:moveTo>
                  <a:lnTo>
                    <a:pt x="128130" y="110845"/>
                  </a:lnTo>
                  <a:lnTo>
                    <a:pt x="128765" y="112522"/>
                  </a:lnTo>
                  <a:lnTo>
                    <a:pt x="129374" y="116332"/>
                  </a:lnTo>
                  <a:lnTo>
                    <a:pt x="130060" y="115062"/>
                  </a:lnTo>
                  <a:lnTo>
                    <a:pt x="130289" y="114909"/>
                  </a:lnTo>
                  <a:close/>
                </a:path>
                <a:path w="349250" h="205740">
                  <a:moveTo>
                    <a:pt x="131419" y="119735"/>
                  </a:moveTo>
                  <a:lnTo>
                    <a:pt x="129667" y="118999"/>
                  </a:lnTo>
                  <a:lnTo>
                    <a:pt x="129654" y="120142"/>
                  </a:lnTo>
                  <a:lnTo>
                    <a:pt x="129108" y="121412"/>
                  </a:lnTo>
                  <a:lnTo>
                    <a:pt x="131419" y="119735"/>
                  </a:lnTo>
                  <a:close/>
                </a:path>
                <a:path w="349250" h="205740">
                  <a:moveTo>
                    <a:pt x="131940" y="117995"/>
                  </a:moveTo>
                  <a:lnTo>
                    <a:pt x="130797" y="115849"/>
                  </a:lnTo>
                  <a:lnTo>
                    <a:pt x="130225" y="116332"/>
                  </a:lnTo>
                  <a:lnTo>
                    <a:pt x="129400" y="116332"/>
                  </a:lnTo>
                  <a:lnTo>
                    <a:pt x="129679" y="117602"/>
                  </a:lnTo>
                  <a:lnTo>
                    <a:pt x="129667" y="118757"/>
                  </a:lnTo>
                  <a:lnTo>
                    <a:pt x="131940" y="117995"/>
                  </a:lnTo>
                  <a:close/>
                </a:path>
                <a:path w="349250" h="205740">
                  <a:moveTo>
                    <a:pt x="132118" y="119214"/>
                  </a:moveTo>
                  <a:lnTo>
                    <a:pt x="131419" y="119735"/>
                  </a:lnTo>
                  <a:lnTo>
                    <a:pt x="131635" y="119824"/>
                  </a:lnTo>
                  <a:lnTo>
                    <a:pt x="132118" y="119214"/>
                  </a:lnTo>
                  <a:close/>
                </a:path>
                <a:path w="349250" h="205740">
                  <a:moveTo>
                    <a:pt x="132486" y="103644"/>
                  </a:moveTo>
                  <a:lnTo>
                    <a:pt x="132092" y="103568"/>
                  </a:lnTo>
                  <a:lnTo>
                    <a:pt x="131953" y="104508"/>
                  </a:lnTo>
                  <a:lnTo>
                    <a:pt x="132486" y="103644"/>
                  </a:lnTo>
                  <a:close/>
                </a:path>
                <a:path w="349250" h="205740">
                  <a:moveTo>
                    <a:pt x="135140" y="116916"/>
                  </a:moveTo>
                  <a:lnTo>
                    <a:pt x="131940" y="117995"/>
                  </a:lnTo>
                  <a:lnTo>
                    <a:pt x="132346" y="118757"/>
                  </a:lnTo>
                  <a:lnTo>
                    <a:pt x="132283" y="119024"/>
                  </a:lnTo>
                  <a:lnTo>
                    <a:pt x="132118" y="119214"/>
                  </a:lnTo>
                  <a:lnTo>
                    <a:pt x="135140" y="116916"/>
                  </a:lnTo>
                  <a:close/>
                </a:path>
                <a:path w="349250" h="205740">
                  <a:moveTo>
                    <a:pt x="135712" y="104902"/>
                  </a:moveTo>
                  <a:lnTo>
                    <a:pt x="132765" y="104902"/>
                  </a:lnTo>
                  <a:lnTo>
                    <a:pt x="132346" y="106172"/>
                  </a:lnTo>
                  <a:lnTo>
                    <a:pt x="131978" y="106172"/>
                  </a:lnTo>
                  <a:lnTo>
                    <a:pt x="131914" y="103632"/>
                  </a:lnTo>
                  <a:lnTo>
                    <a:pt x="130403" y="103632"/>
                  </a:lnTo>
                  <a:lnTo>
                    <a:pt x="130187" y="106172"/>
                  </a:lnTo>
                  <a:lnTo>
                    <a:pt x="130352" y="107442"/>
                  </a:lnTo>
                  <a:lnTo>
                    <a:pt x="131051" y="108712"/>
                  </a:lnTo>
                  <a:lnTo>
                    <a:pt x="132181" y="108712"/>
                  </a:lnTo>
                  <a:lnTo>
                    <a:pt x="133845" y="107442"/>
                  </a:lnTo>
                  <a:lnTo>
                    <a:pt x="134772" y="106172"/>
                  </a:lnTo>
                  <a:lnTo>
                    <a:pt x="135712" y="104902"/>
                  </a:lnTo>
                  <a:close/>
                </a:path>
                <a:path w="349250" h="205740">
                  <a:moveTo>
                    <a:pt x="135940" y="104381"/>
                  </a:moveTo>
                  <a:lnTo>
                    <a:pt x="135851" y="104902"/>
                  </a:lnTo>
                  <a:lnTo>
                    <a:pt x="135940" y="104381"/>
                  </a:lnTo>
                  <a:close/>
                </a:path>
                <a:path w="349250" h="205740">
                  <a:moveTo>
                    <a:pt x="136080" y="103632"/>
                  </a:moveTo>
                  <a:lnTo>
                    <a:pt x="135940" y="104381"/>
                  </a:lnTo>
                  <a:lnTo>
                    <a:pt x="136080" y="103632"/>
                  </a:lnTo>
                  <a:close/>
                </a:path>
                <a:path w="349250" h="205740">
                  <a:moveTo>
                    <a:pt x="136677" y="143002"/>
                  </a:moveTo>
                  <a:lnTo>
                    <a:pt x="127901" y="146812"/>
                  </a:lnTo>
                  <a:lnTo>
                    <a:pt x="119710" y="148082"/>
                  </a:lnTo>
                  <a:lnTo>
                    <a:pt x="109194" y="149352"/>
                  </a:lnTo>
                  <a:lnTo>
                    <a:pt x="104609" y="146812"/>
                  </a:lnTo>
                  <a:lnTo>
                    <a:pt x="95808" y="149352"/>
                  </a:lnTo>
                  <a:lnTo>
                    <a:pt x="100558" y="146812"/>
                  </a:lnTo>
                  <a:lnTo>
                    <a:pt x="104609" y="146812"/>
                  </a:lnTo>
                  <a:lnTo>
                    <a:pt x="109588" y="146812"/>
                  </a:lnTo>
                  <a:lnTo>
                    <a:pt x="116662" y="145542"/>
                  </a:lnTo>
                  <a:lnTo>
                    <a:pt x="123545" y="144272"/>
                  </a:lnTo>
                  <a:lnTo>
                    <a:pt x="125869" y="143344"/>
                  </a:lnTo>
                  <a:lnTo>
                    <a:pt x="122720" y="144272"/>
                  </a:lnTo>
                  <a:lnTo>
                    <a:pt x="120573" y="144272"/>
                  </a:lnTo>
                  <a:lnTo>
                    <a:pt x="113372" y="145542"/>
                  </a:lnTo>
                  <a:lnTo>
                    <a:pt x="109080" y="143205"/>
                  </a:lnTo>
                  <a:lnTo>
                    <a:pt x="99987" y="145542"/>
                  </a:lnTo>
                  <a:lnTo>
                    <a:pt x="108699" y="143002"/>
                  </a:lnTo>
                  <a:lnTo>
                    <a:pt x="109080" y="143205"/>
                  </a:lnTo>
                  <a:lnTo>
                    <a:pt x="109867" y="143002"/>
                  </a:lnTo>
                  <a:lnTo>
                    <a:pt x="116116" y="144272"/>
                  </a:lnTo>
                  <a:lnTo>
                    <a:pt x="125349" y="141732"/>
                  </a:lnTo>
                  <a:lnTo>
                    <a:pt x="122529" y="141732"/>
                  </a:lnTo>
                  <a:lnTo>
                    <a:pt x="114515" y="143002"/>
                  </a:lnTo>
                  <a:lnTo>
                    <a:pt x="112141" y="140462"/>
                  </a:lnTo>
                  <a:lnTo>
                    <a:pt x="99872" y="141732"/>
                  </a:lnTo>
                  <a:lnTo>
                    <a:pt x="98691" y="144272"/>
                  </a:lnTo>
                  <a:lnTo>
                    <a:pt x="93497" y="148082"/>
                  </a:lnTo>
                  <a:lnTo>
                    <a:pt x="90144" y="151892"/>
                  </a:lnTo>
                  <a:lnTo>
                    <a:pt x="86144" y="155702"/>
                  </a:lnTo>
                  <a:lnTo>
                    <a:pt x="78765" y="163322"/>
                  </a:lnTo>
                  <a:lnTo>
                    <a:pt x="79489" y="163322"/>
                  </a:lnTo>
                  <a:lnTo>
                    <a:pt x="87185" y="155702"/>
                  </a:lnTo>
                  <a:lnTo>
                    <a:pt x="89204" y="155702"/>
                  </a:lnTo>
                  <a:lnTo>
                    <a:pt x="98907" y="154432"/>
                  </a:lnTo>
                  <a:lnTo>
                    <a:pt x="109715" y="154432"/>
                  </a:lnTo>
                  <a:lnTo>
                    <a:pt x="119761" y="153162"/>
                  </a:lnTo>
                  <a:lnTo>
                    <a:pt x="127177" y="149352"/>
                  </a:lnTo>
                  <a:lnTo>
                    <a:pt x="119621" y="151892"/>
                  </a:lnTo>
                  <a:lnTo>
                    <a:pt x="108229" y="153162"/>
                  </a:lnTo>
                  <a:lnTo>
                    <a:pt x="97015" y="153162"/>
                  </a:lnTo>
                  <a:lnTo>
                    <a:pt x="89979" y="154432"/>
                  </a:lnTo>
                  <a:lnTo>
                    <a:pt x="89141" y="153162"/>
                  </a:lnTo>
                  <a:lnTo>
                    <a:pt x="92290" y="151892"/>
                  </a:lnTo>
                  <a:lnTo>
                    <a:pt x="93345" y="150622"/>
                  </a:lnTo>
                  <a:lnTo>
                    <a:pt x="112941" y="150622"/>
                  </a:lnTo>
                  <a:lnTo>
                    <a:pt x="119659" y="149352"/>
                  </a:lnTo>
                  <a:lnTo>
                    <a:pt x="126377" y="148082"/>
                  </a:lnTo>
                  <a:lnTo>
                    <a:pt x="136677" y="143002"/>
                  </a:lnTo>
                  <a:close/>
                </a:path>
                <a:path w="349250" h="205740">
                  <a:moveTo>
                    <a:pt x="137210" y="107746"/>
                  </a:moveTo>
                  <a:lnTo>
                    <a:pt x="136080" y="103632"/>
                  </a:lnTo>
                  <a:lnTo>
                    <a:pt x="137083" y="107442"/>
                  </a:lnTo>
                  <a:lnTo>
                    <a:pt x="137210" y="107746"/>
                  </a:lnTo>
                  <a:close/>
                </a:path>
                <a:path w="349250" h="205740">
                  <a:moveTo>
                    <a:pt x="140995" y="85178"/>
                  </a:moveTo>
                  <a:lnTo>
                    <a:pt x="140563" y="85775"/>
                  </a:lnTo>
                  <a:lnTo>
                    <a:pt x="140271" y="88620"/>
                  </a:lnTo>
                  <a:lnTo>
                    <a:pt x="139649" y="91465"/>
                  </a:lnTo>
                  <a:lnTo>
                    <a:pt x="138772" y="94221"/>
                  </a:lnTo>
                  <a:lnTo>
                    <a:pt x="139573" y="92862"/>
                  </a:lnTo>
                  <a:lnTo>
                    <a:pt x="140284" y="90335"/>
                  </a:lnTo>
                  <a:lnTo>
                    <a:pt x="140779" y="87757"/>
                  </a:lnTo>
                  <a:lnTo>
                    <a:pt x="140995" y="85178"/>
                  </a:lnTo>
                  <a:close/>
                </a:path>
                <a:path w="349250" h="205740">
                  <a:moveTo>
                    <a:pt x="141528" y="112522"/>
                  </a:moveTo>
                  <a:lnTo>
                    <a:pt x="140652" y="112522"/>
                  </a:lnTo>
                  <a:lnTo>
                    <a:pt x="139738" y="112522"/>
                  </a:lnTo>
                  <a:lnTo>
                    <a:pt x="141046" y="113106"/>
                  </a:lnTo>
                  <a:lnTo>
                    <a:pt x="141528" y="112522"/>
                  </a:lnTo>
                  <a:close/>
                </a:path>
                <a:path w="349250" h="205740">
                  <a:moveTo>
                    <a:pt x="141528" y="100761"/>
                  </a:moveTo>
                  <a:lnTo>
                    <a:pt x="140449" y="98501"/>
                  </a:lnTo>
                  <a:lnTo>
                    <a:pt x="140957" y="99822"/>
                  </a:lnTo>
                  <a:lnTo>
                    <a:pt x="141312" y="101092"/>
                  </a:lnTo>
                  <a:lnTo>
                    <a:pt x="141528" y="100761"/>
                  </a:lnTo>
                  <a:close/>
                </a:path>
                <a:path w="349250" h="205740">
                  <a:moveTo>
                    <a:pt x="141833" y="112128"/>
                  </a:moveTo>
                  <a:close/>
                </a:path>
                <a:path w="349250" h="205740">
                  <a:moveTo>
                    <a:pt x="143002" y="107302"/>
                  </a:moveTo>
                  <a:lnTo>
                    <a:pt x="142290" y="103987"/>
                  </a:lnTo>
                  <a:lnTo>
                    <a:pt x="141859" y="104902"/>
                  </a:lnTo>
                  <a:lnTo>
                    <a:pt x="141909" y="107442"/>
                  </a:lnTo>
                  <a:lnTo>
                    <a:pt x="142836" y="107442"/>
                  </a:lnTo>
                  <a:lnTo>
                    <a:pt x="143002" y="107302"/>
                  </a:lnTo>
                  <a:close/>
                </a:path>
                <a:path w="349250" h="205740">
                  <a:moveTo>
                    <a:pt x="143560" y="109982"/>
                  </a:moveTo>
                  <a:lnTo>
                    <a:pt x="143243" y="108470"/>
                  </a:lnTo>
                  <a:lnTo>
                    <a:pt x="142811" y="108712"/>
                  </a:lnTo>
                  <a:lnTo>
                    <a:pt x="141820" y="108712"/>
                  </a:lnTo>
                  <a:lnTo>
                    <a:pt x="141681" y="109956"/>
                  </a:lnTo>
                  <a:lnTo>
                    <a:pt x="141312" y="111252"/>
                  </a:lnTo>
                  <a:lnTo>
                    <a:pt x="140830" y="112166"/>
                  </a:lnTo>
                  <a:lnTo>
                    <a:pt x="142138" y="111747"/>
                  </a:lnTo>
                  <a:lnTo>
                    <a:pt x="143560" y="109982"/>
                  </a:lnTo>
                  <a:close/>
                </a:path>
                <a:path w="349250" h="205740">
                  <a:moveTo>
                    <a:pt x="145338" y="110731"/>
                  </a:moveTo>
                  <a:lnTo>
                    <a:pt x="142138" y="111747"/>
                  </a:lnTo>
                  <a:lnTo>
                    <a:pt x="141833" y="112128"/>
                  </a:lnTo>
                  <a:lnTo>
                    <a:pt x="144513" y="111252"/>
                  </a:lnTo>
                  <a:lnTo>
                    <a:pt x="145338" y="110731"/>
                  </a:lnTo>
                  <a:close/>
                </a:path>
                <a:path w="349250" h="205740">
                  <a:moveTo>
                    <a:pt x="145491" y="83794"/>
                  </a:moveTo>
                  <a:lnTo>
                    <a:pt x="145478" y="81305"/>
                  </a:lnTo>
                  <a:lnTo>
                    <a:pt x="145097" y="81318"/>
                  </a:lnTo>
                  <a:lnTo>
                    <a:pt x="145084" y="84353"/>
                  </a:lnTo>
                  <a:lnTo>
                    <a:pt x="145491" y="83794"/>
                  </a:lnTo>
                  <a:close/>
                </a:path>
                <a:path w="349250" h="205740">
                  <a:moveTo>
                    <a:pt x="149034" y="74422"/>
                  </a:moveTo>
                  <a:lnTo>
                    <a:pt x="146926" y="75031"/>
                  </a:lnTo>
                  <a:lnTo>
                    <a:pt x="146926" y="75692"/>
                  </a:lnTo>
                  <a:lnTo>
                    <a:pt x="144653" y="78232"/>
                  </a:lnTo>
                  <a:lnTo>
                    <a:pt x="139242" y="84582"/>
                  </a:lnTo>
                  <a:lnTo>
                    <a:pt x="135216" y="90932"/>
                  </a:lnTo>
                  <a:lnTo>
                    <a:pt x="134543" y="90932"/>
                  </a:lnTo>
                  <a:lnTo>
                    <a:pt x="132651" y="88392"/>
                  </a:lnTo>
                  <a:lnTo>
                    <a:pt x="133515" y="87122"/>
                  </a:lnTo>
                  <a:lnTo>
                    <a:pt x="136093" y="83312"/>
                  </a:lnTo>
                  <a:lnTo>
                    <a:pt x="140703" y="78232"/>
                  </a:lnTo>
                  <a:lnTo>
                    <a:pt x="146926" y="75692"/>
                  </a:lnTo>
                  <a:lnTo>
                    <a:pt x="146926" y="75031"/>
                  </a:lnTo>
                  <a:lnTo>
                    <a:pt x="144602" y="75692"/>
                  </a:lnTo>
                  <a:lnTo>
                    <a:pt x="138976" y="78232"/>
                  </a:lnTo>
                  <a:lnTo>
                    <a:pt x="138074" y="79502"/>
                  </a:lnTo>
                  <a:lnTo>
                    <a:pt x="138963" y="74422"/>
                  </a:lnTo>
                  <a:lnTo>
                    <a:pt x="138379" y="74422"/>
                  </a:lnTo>
                  <a:lnTo>
                    <a:pt x="136956" y="76962"/>
                  </a:lnTo>
                  <a:lnTo>
                    <a:pt x="135966" y="77635"/>
                  </a:lnTo>
                  <a:lnTo>
                    <a:pt x="135966" y="79502"/>
                  </a:lnTo>
                  <a:lnTo>
                    <a:pt x="133375" y="82042"/>
                  </a:lnTo>
                  <a:lnTo>
                    <a:pt x="130492" y="87122"/>
                  </a:lnTo>
                  <a:lnTo>
                    <a:pt x="129755" y="87122"/>
                  </a:lnTo>
                  <a:lnTo>
                    <a:pt x="128676" y="85852"/>
                  </a:lnTo>
                  <a:lnTo>
                    <a:pt x="127482" y="85852"/>
                  </a:lnTo>
                  <a:lnTo>
                    <a:pt x="131356" y="83312"/>
                  </a:lnTo>
                  <a:lnTo>
                    <a:pt x="134378" y="80772"/>
                  </a:lnTo>
                  <a:lnTo>
                    <a:pt x="135966" y="79502"/>
                  </a:lnTo>
                  <a:lnTo>
                    <a:pt x="135966" y="77635"/>
                  </a:lnTo>
                  <a:lnTo>
                    <a:pt x="127482" y="83312"/>
                  </a:lnTo>
                  <a:lnTo>
                    <a:pt x="124701" y="85852"/>
                  </a:lnTo>
                  <a:lnTo>
                    <a:pt x="126936" y="85852"/>
                  </a:lnTo>
                  <a:lnTo>
                    <a:pt x="129438" y="87122"/>
                  </a:lnTo>
                  <a:lnTo>
                    <a:pt x="132219" y="88392"/>
                  </a:lnTo>
                  <a:lnTo>
                    <a:pt x="135483" y="92202"/>
                  </a:lnTo>
                  <a:lnTo>
                    <a:pt x="136156" y="92202"/>
                  </a:lnTo>
                  <a:lnTo>
                    <a:pt x="136969" y="90932"/>
                  </a:lnTo>
                  <a:lnTo>
                    <a:pt x="137642" y="89877"/>
                  </a:lnTo>
                  <a:lnTo>
                    <a:pt x="137426" y="90881"/>
                  </a:lnTo>
                  <a:lnTo>
                    <a:pt x="137160" y="91897"/>
                  </a:lnTo>
                  <a:lnTo>
                    <a:pt x="136855" y="92900"/>
                  </a:lnTo>
                  <a:lnTo>
                    <a:pt x="137160" y="93205"/>
                  </a:lnTo>
                  <a:lnTo>
                    <a:pt x="137579" y="91833"/>
                  </a:lnTo>
                  <a:lnTo>
                    <a:pt x="137934" y="90436"/>
                  </a:lnTo>
                  <a:lnTo>
                    <a:pt x="138214" y="89039"/>
                  </a:lnTo>
                  <a:lnTo>
                    <a:pt x="137769" y="89687"/>
                  </a:lnTo>
                  <a:lnTo>
                    <a:pt x="140233" y="85852"/>
                  </a:lnTo>
                  <a:lnTo>
                    <a:pt x="142913" y="82969"/>
                  </a:lnTo>
                  <a:lnTo>
                    <a:pt x="142824" y="85661"/>
                  </a:lnTo>
                  <a:lnTo>
                    <a:pt x="142773" y="86334"/>
                  </a:lnTo>
                  <a:lnTo>
                    <a:pt x="142481" y="88214"/>
                  </a:lnTo>
                  <a:lnTo>
                    <a:pt x="142963" y="87464"/>
                  </a:lnTo>
                  <a:lnTo>
                    <a:pt x="143205" y="85661"/>
                  </a:lnTo>
                  <a:lnTo>
                    <a:pt x="143294" y="82562"/>
                  </a:lnTo>
                  <a:lnTo>
                    <a:pt x="146151" y="79502"/>
                  </a:lnTo>
                  <a:lnTo>
                    <a:pt x="148323" y="75692"/>
                  </a:lnTo>
                  <a:lnTo>
                    <a:pt x="149034" y="74422"/>
                  </a:lnTo>
                  <a:close/>
                </a:path>
                <a:path w="349250" h="205740">
                  <a:moveTo>
                    <a:pt x="159829" y="67945"/>
                  </a:moveTo>
                  <a:lnTo>
                    <a:pt x="100279" y="38481"/>
                  </a:lnTo>
                  <a:lnTo>
                    <a:pt x="47612" y="8128"/>
                  </a:lnTo>
                  <a:lnTo>
                    <a:pt x="46126" y="7239"/>
                  </a:lnTo>
                  <a:lnTo>
                    <a:pt x="43205" y="5499"/>
                  </a:lnTo>
                  <a:lnTo>
                    <a:pt x="43205" y="15113"/>
                  </a:lnTo>
                  <a:lnTo>
                    <a:pt x="42125" y="14732"/>
                  </a:lnTo>
                  <a:lnTo>
                    <a:pt x="40919" y="14732"/>
                  </a:lnTo>
                  <a:lnTo>
                    <a:pt x="38417" y="15367"/>
                  </a:lnTo>
                  <a:lnTo>
                    <a:pt x="37160" y="15875"/>
                  </a:lnTo>
                  <a:lnTo>
                    <a:pt x="35814" y="16510"/>
                  </a:lnTo>
                  <a:lnTo>
                    <a:pt x="35204" y="16129"/>
                  </a:lnTo>
                  <a:lnTo>
                    <a:pt x="35750" y="15875"/>
                  </a:lnTo>
                  <a:lnTo>
                    <a:pt x="36563" y="15494"/>
                  </a:lnTo>
                  <a:lnTo>
                    <a:pt x="37846" y="14986"/>
                  </a:lnTo>
                  <a:lnTo>
                    <a:pt x="40551" y="14224"/>
                  </a:lnTo>
                  <a:lnTo>
                    <a:pt x="41910" y="14351"/>
                  </a:lnTo>
                  <a:lnTo>
                    <a:pt x="43103" y="14859"/>
                  </a:lnTo>
                  <a:lnTo>
                    <a:pt x="43205" y="15113"/>
                  </a:lnTo>
                  <a:lnTo>
                    <a:pt x="43205" y="5499"/>
                  </a:lnTo>
                  <a:lnTo>
                    <a:pt x="42875" y="5308"/>
                  </a:lnTo>
                  <a:lnTo>
                    <a:pt x="42875" y="14351"/>
                  </a:lnTo>
                  <a:lnTo>
                    <a:pt x="42583" y="14224"/>
                  </a:lnTo>
                  <a:lnTo>
                    <a:pt x="41706" y="13843"/>
                  </a:lnTo>
                  <a:lnTo>
                    <a:pt x="40386" y="13970"/>
                  </a:lnTo>
                  <a:lnTo>
                    <a:pt x="37668" y="14605"/>
                  </a:lnTo>
                  <a:lnTo>
                    <a:pt x="36283" y="15113"/>
                  </a:lnTo>
                  <a:lnTo>
                    <a:pt x="34823" y="15875"/>
                  </a:lnTo>
                  <a:lnTo>
                    <a:pt x="34201" y="15494"/>
                  </a:lnTo>
                  <a:lnTo>
                    <a:pt x="34442" y="15367"/>
                  </a:lnTo>
                  <a:lnTo>
                    <a:pt x="34696" y="15240"/>
                  </a:lnTo>
                  <a:lnTo>
                    <a:pt x="35687" y="14732"/>
                  </a:lnTo>
                  <a:lnTo>
                    <a:pt x="37084" y="14097"/>
                  </a:lnTo>
                  <a:lnTo>
                    <a:pt x="40030" y="13462"/>
                  </a:lnTo>
                  <a:lnTo>
                    <a:pt x="41503" y="13462"/>
                  </a:lnTo>
                  <a:lnTo>
                    <a:pt x="42773" y="14097"/>
                  </a:lnTo>
                  <a:lnTo>
                    <a:pt x="42875" y="14351"/>
                  </a:lnTo>
                  <a:lnTo>
                    <a:pt x="42875" y="5308"/>
                  </a:lnTo>
                  <a:lnTo>
                    <a:pt x="42722" y="5207"/>
                  </a:lnTo>
                  <a:lnTo>
                    <a:pt x="42519" y="5207"/>
                  </a:lnTo>
                  <a:lnTo>
                    <a:pt x="42519" y="13589"/>
                  </a:lnTo>
                  <a:lnTo>
                    <a:pt x="42202" y="13462"/>
                  </a:lnTo>
                  <a:lnTo>
                    <a:pt x="41275" y="13081"/>
                  </a:lnTo>
                  <a:lnTo>
                    <a:pt x="39852" y="13081"/>
                  </a:lnTo>
                  <a:lnTo>
                    <a:pt x="36906" y="13843"/>
                  </a:lnTo>
                  <a:lnTo>
                    <a:pt x="35420" y="14351"/>
                  </a:lnTo>
                  <a:lnTo>
                    <a:pt x="33820" y="15240"/>
                  </a:lnTo>
                  <a:lnTo>
                    <a:pt x="33197" y="14859"/>
                  </a:lnTo>
                  <a:lnTo>
                    <a:pt x="33655" y="14605"/>
                  </a:lnTo>
                  <a:lnTo>
                    <a:pt x="34823" y="13970"/>
                  </a:lnTo>
                  <a:lnTo>
                    <a:pt x="36322" y="13335"/>
                  </a:lnTo>
                  <a:lnTo>
                    <a:pt x="39497" y="12573"/>
                  </a:lnTo>
                  <a:lnTo>
                    <a:pt x="41084" y="12700"/>
                  </a:lnTo>
                  <a:lnTo>
                    <a:pt x="42430" y="13462"/>
                  </a:lnTo>
                  <a:lnTo>
                    <a:pt x="42519" y="13589"/>
                  </a:lnTo>
                  <a:lnTo>
                    <a:pt x="42519" y="5207"/>
                  </a:lnTo>
                  <a:lnTo>
                    <a:pt x="42138" y="5207"/>
                  </a:lnTo>
                  <a:lnTo>
                    <a:pt x="42138" y="12954"/>
                  </a:lnTo>
                  <a:lnTo>
                    <a:pt x="41351" y="12573"/>
                  </a:lnTo>
                  <a:lnTo>
                    <a:pt x="40830" y="12319"/>
                  </a:lnTo>
                  <a:lnTo>
                    <a:pt x="39306" y="12319"/>
                  </a:lnTo>
                  <a:lnTo>
                    <a:pt x="36144" y="12954"/>
                  </a:lnTo>
                  <a:lnTo>
                    <a:pt x="34544" y="13716"/>
                  </a:lnTo>
                  <a:lnTo>
                    <a:pt x="32816" y="14605"/>
                  </a:lnTo>
                  <a:lnTo>
                    <a:pt x="32194" y="14224"/>
                  </a:lnTo>
                  <a:lnTo>
                    <a:pt x="32689" y="13970"/>
                  </a:lnTo>
                  <a:lnTo>
                    <a:pt x="33947" y="13335"/>
                  </a:lnTo>
                  <a:lnTo>
                    <a:pt x="35572" y="12573"/>
                  </a:lnTo>
                  <a:lnTo>
                    <a:pt x="38963" y="11811"/>
                  </a:lnTo>
                  <a:lnTo>
                    <a:pt x="40652" y="11938"/>
                  </a:lnTo>
                  <a:lnTo>
                    <a:pt x="42062" y="12827"/>
                  </a:lnTo>
                  <a:lnTo>
                    <a:pt x="42138" y="12954"/>
                  </a:lnTo>
                  <a:lnTo>
                    <a:pt x="42138" y="5207"/>
                  </a:lnTo>
                  <a:lnTo>
                    <a:pt x="41732" y="5207"/>
                  </a:lnTo>
                  <a:lnTo>
                    <a:pt x="41732" y="12192"/>
                  </a:lnTo>
                  <a:lnTo>
                    <a:pt x="41033" y="11811"/>
                  </a:lnTo>
                  <a:lnTo>
                    <a:pt x="40347" y="11430"/>
                  </a:lnTo>
                  <a:lnTo>
                    <a:pt x="38747" y="11430"/>
                  </a:lnTo>
                  <a:lnTo>
                    <a:pt x="35394" y="12192"/>
                  </a:lnTo>
                  <a:lnTo>
                    <a:pt x="33667" y="12954"/>
                  </a:lnTo>
                  <a:lnTo>
                    <a:pt x="31813" y="13970"/>
                  </a:lnTo>
                  <a:lnTo>
                    <a:pt x="31572" y="13843"/>
                  </a:lnTo>
                  <a:lnTo>
                    <a:pt x="38417" y="10922"/>
                  </a:lnTo>
                  <a:lnTo>
                    <a:pt x="40182" y="11049"/>
                  </a:lnTo>
                  <a:lnTo>
                    <a:pt x="41668" y="12065"/>
                  </a:lnTo>
                  <a:lnTo>
                    <a:pt x="41732" y="12192"/>
                  </a:lnTo>
                  <a:lnTo>
                    <a:pt x="41732" y="5207"/>
                  </a:lnTo>
                  <a:lnTo>
                    <a:pt x="41287" y="5207"/>
                  </a:lnTo>
                  <a:lnTo>
                    <a:pt x="41287" y="11430"/>
                  </a:lnTo>
                  <a:lnTo>
                    <a:pt x="40322" y="10922"/>
                  </a:lnTo>
                  <a:lnTo>
                    <a:pt x="39852" y="10668"/>
                  </a:lnTo>
                  <a:lnTo>
                    <a:pt x="38176" y="10668"/>
                  </a:lnTo>
                  <a:lnTo>
                    <a:pt x="34620" y="11430"/>
                  </a:lnTo>
                  <a:lnTo>
                    <a:pt x="32766" y="12319"/>
                  </a:lnTo>
                  <a:lnTo>
                    <a:pt x="30746" y="13335"/>
                  </a:lnTo>
                  <a:lnTo>
                    <a:pt x="30022" y="12954"/>
                  </a:lnTo>
                  <a:lnTo>
                    <a:pt x="30289" y="12827"/>
                  </a:lnTo>
                  <a:lnTo>
                    <a:pt x="32092" y="11938"/>
                  </a:lnTo>
                  <a:lnTo>
                    <a:pt x="34010" y="11049"/>
                  </a:lnTo>
                  <a:lnTo>
                    <a:pt x="37846" y="10160"/>
                  </a:lnTo>
                  <a:lnTo>
                    <a:pt x="39687" y="10287"/>
                  </a:lnTo>
                  <a:lnTo>
                    <a:pt x="41224" y="11303"/>
                  </a:lnTo>
                  <a:lnTo>
                    <a:pt x="41287" y="11430"/>
                  </a:lnTo>
                  <a:lnTo>
                    <a:pt x="41287" y="5207"/>
                  </a:lnTo>
                  <a:lnTo>
                    <a:pt x="40792" y="5207"/>
                  </a:lnTo>
                  <a:lnTo>
                    <a:pt x="40792" y="10668"/>
                  </a:lnTo>
                  <a:lnTo>
                    <a:pt x="39801" y="10160"/>
                  </a:lnTo>
                  <a:lnTo>
                    <a:pt x="39306" y="9906"/>
                  </a:lnTo>
                  <a:lnTo>
                    <a:pt x="37592" y="9779"/>
                  </a:lnTo>
                  <a:lnTo>
                    <a:pt x="33807" y="10668"/>
                  </a:lnTo>
                  <a:lnTo>
                    <a:pt x="31762" y="11557"/>
                  </a:lnTo>
                  <a:lnTo>
                    <a:pt x="29540" y="12827"/>
                  </a:lnTo>
                  <a:lnTo>
                    <a:pt x="28663" y="12573"/>
                  </a:lnTo>
                  <a:lnTo>
                    <a:pt x="28905" y="12446"/>
                  </a:lnTo>
                  <a:lnTo>
                    <a:pt x="31013" y="11303"/>
                  </a:lnTo>
                  <a:lnTo>
                    <a:pt x="33159" y="10287"/>
                  </a:lnTo>
                  <a:lnTo>
                    <a:pt x="37261" y="9398"/>
                  </a:lnTo>
                  <a:lnTo>
                    <a:pt x="39166" y="9525"/>
                  </a:lnTo>
                  <a:lnTo>
                    <a:pt x="40754" y="10541"/>
                  </a:lnTo>
                  <a:lnTo>
                    <a:pt x="40792" y="10668"/>
                  </a:lnTo>
                  <a:lnTo>
                    <a:pt x="40792" y="5207"/>
                  </a:lnTo>
                  <a:lnTo>
                    <a:pt x="40259" y="5207"/>
                  </a:lnTo>
                  <a:lnTo>
                    <a:pt x="40259" y="9906"/>
                  </a:lnTo>
                  <a:lnTo>
                    <a:pt x="39395" y="9398"/>
                  </a:lnTo>
                  <a:lnTo>
                    <a:pt x="38735" y="9017"/>
                  </a:lnTo>
                  <a:lnTo>
                    <a:pt x="36982" y="9017"/>
                  </a:lnTo>
                  <a:lnTo>
                    <a:pt x="32931" y="9906"/>
                  </a:lnTo>
                  <a:lnTo>
                    <a:pt x="30619" y="11049"/>
                  </a:lnTo>
                  <a:lnTo>
                    <a:pt x="28079" y="12446"/>
                  </a:lnTo>
                  <a:lnTo>
                    <a:pt x="27724" y="12319"/>
                  </a:lnTo>
                  <a:lnTo>
                    <a:pt x="26974" y="12319"/>
                  </a:lnTo>
                  <a:lnTo>
                    <a:pt x="29718" y="10795"/>
                  </a:lnTo>
                  <a:lnTo>
                    <a:pt x="32219" y="9525"/>
                  </a:lnTo>
                  <a:lnTo>
                    <a:pt x="36652" y="8509"/>
                  </a:lnTo>
                  <a:lnTo>
                    <a:pt x="38582" y="8636"/>
                  </a:lnTo>
                  <a:lnTo>
                    <a:pt x="40208" y="9779"/>
                  </a:lnTo>
                  <a:lnTo>
                    <a:pt x="40259" y="9906"/>
                  </a:lnTo>
                  <a:lnTo>
                    <a:pt x="40259" y="5207"/>
                  </a:lnTo>
                  <a:lnTo>
                    <a:pt x="39674" y="5207"/>
                  </a:lnTo>
                  <a:lnTo>
                    <a:pt x="39674" y="9017"/>
                  </a:lnTo>
                  <a:lnTo>
                    <a:pt x="38646" y="8509"/>
                  </a:lnTo>
                  <a:lnTo>
                    <a:pt x="38125" y="8255"/>
                  </a:lnTo>
                  <a:lnTo>
                    <a:pt x="36347" y="8128"/>
                  </a:lnTo>
                  <a:lnTo>
                    <a:pt x="31953" y="9271"/>
                  </a:lnTo>
                  <a:lnTo>
                    <a:pt x="29260" y="10541"/>
                  </a:lnTo>
                  <a:lnTo>
                    <a:pt x="26276" y="12319"/>
                  </a:lnTo>
                  <a:lnTo>
                    <a:pt x="26098" y="12319"/>
                  </a:lnTo>
                  <a:lnTo>
                    <a:pt x="25565" y="11938"/>
                  </a:lnTo>
                  <a:lnTo>
                    <a:pt x="25781" y="11811"/>
                  </a:lnTo>
                  <a:lnTo>
                    <a:pt x="28600" y="10160"/>
                  </a:lnTo>
                  <a:lnTo>
                    <a:pt x="31356" y="8763"/>
                  </a:lnTo>
                  <a:lnTo>
                    <a:pt x="36004" y="7747"/>
                  </a:lnTo>
                  <a:lnTo>
                    <a:pt x="37947" y="7874"/>
                  </a:lnTo>
                  <a:lnTo>
                    <a:pt x="39598" y="8890"/>
                  </a:lnTo>
                  <a:lnTo>
                    <a:pt x="39674" y="9017"/>
                  </a:lnTo>
                  <a:lnTo>
                    <a:pt x="39674" y="5207"/>
                  </a:lnTo>
                  <a:lnTo>
                    <a:pt x="39027" y="5207"/>
                  </a:lnTo>
                  <a:lnTo>
                    <a:pt x="39027" y="8128"/>
                  </a:lnTo>
                  <a:lnTo>
                    <a:pt x="38100" y="7747"/>
                  </a:lnTo>
                  <a:lnTo>
                    <a:pt x="37477" y="7493"/>
                  </a:lnTo>
                  <a:lnTo>
                    <a:pt x="35687" y="7366"/>
                  </a:lnTo>
                  <a:lnTo>
                    <a:pt x="31203" y="8382"/>
                  </a:lnTo>
                  <a:lnTo>
                    <a:pt x="28371" y="9779"/>
                  </a:lnTo>
                  <a:lnTo>
                    <a:pt x="25260" y="11684"/>
                  </a:lnTo>
                  <a:lnTo>
                    <a:pt x="25311" y="11811"/>
                  </a:lnTo>
                  <a:lnTo>
                    <a:pt x="24625" y="11303"/>
                  </a:lnTo>
                  <a:lnTo>
                    <a:pt x="25044" y="11049"/>
                  </a:lnTo>
                  <a:lnTo>
                    <a:pt x="27774" y="9398"/>
                  </a:lnTo>
                  <a:lnTo>
                    <a:pt x="30619" y="8001"/>
                  </a:lnTo>
                  <a:lnTo>
                    <a:pt x="35331" y="6985"/>
                  </a:lnTo>
                  <a:lnTo>
                    <a:pt x="37274" y="7112"/>
                  </a:lnTo>
                  <a:lnTo>
                    <a:pt x="38925" y="8001"/>
                  </a:lnTo>
                  <a:lnTo>
                    <a:pt x="39027" y="8128"/>
                  </a:lnTo>
                  <a:lnTo>
                    <a:pt x="39027" y="5207"/>
                  </a:lnTo>
                  <a:lnTo>
                    <a:pt x="38252" y="5207"/>
                  </a:lnTo>
                  <a:lnTo>
                    <a:pt x="38252" y="7239"/>
                  </a:lnTo>
                  <a:lnTo>
                    <a:pt x="37630" y="6985"/>
                  </a:lnTo>
                  <a:lnTo>
                    <a:pt x="36715" y="6604"/>
                  </a:lnTo>
                  <a:lnTo>
                    <a:pt x="34963" y="6604"/>
                  </a:lnTo>
                  <a:lnTo>
                    <a:pt x="30454" y="7620"/>
                  </a:lnTo>
                  <a:lnTo>
                    <a:pt x="27520" y="9144"/>
                  </a:lnTo>
                  <a:lnTo>
                    <a:pt x="24282" y="11049"/>
                  </a:lnTo>
                  <a:lnTo>
                    <a:pt x="23685" y="10541"/>
                  </a:lnTo>
                  <a:lnTo>
                    <a:pt x="23901" y="10414"/>
                  </a:lnTo>
                  <a:lnTo>
                    <a:pt x="26936" y="8636"/>
                  </a:lnTo>
                  <a:lnTo>
                    <a:pt x="29883" y="7239"/>
                  </a:lnTo>
                  <a:lnTo>
                    <a:pt x="34556" y="6223"/>
                  </a:lnTo>
                  <a:lnTo>
                    <a:pt x="36423" y="6223"/>
                  </a:lnTo>
                  <a:lnTo>
                    <a:pt x="38023" y="6985"/>
                  </a:lnTo>
                  <a:lnTo>
                    <a:pt x="38252" y="7239"/>
                  </a:lnTo>
                  <a:lnTo>
                    <a:pt x="38252" y="5207"/>
                  </a:lnTo>
                  <a:lnTo>
                    <a:pt x="37109" y="5207"/>
                  </a:lnTo>
                  <a:lnTo>
                    <a:pt x="37109" y="6223"/>
                  </a:lnTo>
                  <a:lnTo>
                    <a:pt x="35687" y="5842"/>
                  </a:lnTo>
                  <a:lnTo>
                    <a:pt x="34112" y="5842"/>
                  </a:lnTo>
                  <a:lnTo>
                    <a:pt x="29705" y="6858"/>
                  </a:lnTo>
                  <a:lnTo>
                    <a:pt x="26682" y="8382"/>
                  </a:lnTo>
                  <a:lnTo>
                    <a:pt x="23329" y="10414"/>
                  </a:lnTo>
                  <a:lnTo>
                    <a:pt x="22733" y="9906"/>
                  </a:lnTo>
                  <a:lnTo>
                    <a:pt x="23190" y="9652"/>
                  </a:lnTo>
                  <a:lnTo>
                    <a:pt x="26098" y="8001"/>
                  </a:lnTo>
                  <a:lnTo>
                    <a:pt x="29133" y="6477"/>
                  </a:lnTo>
                  <a:lnTo>
                    <a:pt x="33528" y="5461"/>
                  </a:lnTo>
                  <a:lnTo>
                    <a:pt x="35102" y="5461"/>
                  </a:lnTo>
                  <a:lnTo>
                    <a:pt x="36512" y="5842"/>
                  </a:lnTo>
                  <a:lnTo>
                    <a:pt x="37109" y="6223"/>
                  </a:lnTo>
                  <a:lnTo>
                    <a:pt x="37109" y="5207"/>
                  </a:lnTo>
                  <a:lnTo>
                    <a:pt x="34988" y="5207"/>
                  </a:lnTo>
                  <a:lnTo>
                    <a:pt x="32880" y="5207"/>
                  </a:lnTo>
                  <a:lnTo>
                    <a:pt x="28968" y="6096"/>
                  </a:lnTo>
                  <a:lnTo>
                    <a:pt x="25844" y="7620"/>
                  </a:lnTo>
                  <a:lnTo>
                    <a:pt x="22377" y="9652"/>
                  </a:lnTo>
                  <a:lnTo>
                    <a:pt x="21996" y="9398"/>
                  </a:lnTo>
                  <a:lnTo>
                    <a:pt x="30949" y="3937"/>
                  </a:lnTo>
                  <a:lnTo>
                    <a:pt x="34582" y="5080"/>
                  </a:lnTo>
                  <a:lnTo>
                    <a:pt x="42506" y="5080"/>
                  </a:lnTo>
                  <a:lnTo>
                    <a:pt x="40601" y="3937"/>
                  </a:lnTo>
                  <a:lnTo>
                    <a:pt x="34302" y="0"/>
                  </a:lnTo>
                  <a:lnTo>
                    <a:pt x="28054" y="2286"/>
                  </a:lnTo>
                  <a:lnTo>
                    <a:pt x="21577" y="6096"/>
                  </a:lnTo>
                  <a:lnTo>
                    <a:pt x="16789" y="9017"/>
                  </a:lnTo>
                  <a:lnTo>
                    <a:pt x="16471" y="9779"/>
                  </a:lnTo>
                  <a:lnTo>
                    <a:pt x="18275" y="11176"/>
                  </a:lnTo>
                  <a:lnTo>
                    <a:pt x="20434" y="11938"/>
                  </a:lnTo>
                  <a:lnTo>
                    <a:pt x="22504" y="13462"/>
                  </a:lnTo>
                  <a:lnTo>
                    <a:pt x="9626" y="30353"/>
                  </a:lnTo>
                  <a:lnTo>
                    <a:pt x="11544" y="33274"/>
                  </a:lnTo>
                  <a:lnTo>
                    <a:pt x="12471" y="34417"/>
                  </a:lnTo>
                  <a:lnTo>
                    <a:pt x="11074" y="34671"/>
                  </a:lnTo>
                  <a:lnTo>
                    <a:pt x="8051" y="35560"/>
                  </a:lnTo>
                  <a:lnTo>
                    <a:pt x="16344" y="35560"/>
                  </a:lnTo>
                  <a:lnTo>
                    <a:pt x="16167" y="35179"/>
                  </a:lnTo>
                  <a:lnTo>
                    <a:pt x="12763" y="30099"/>
                  </a:lnTo>
                  <a:lnTo>
                    <a:pt x="14427" y="25146"/>
                  </a:lnTo>
                  <a:lnTo>
                    <a:pt x="16281" y="22098"/>
                  </a:lnTo>
                  <a:lnTo>
                    <a:pt x="20637" y="17653"/>
                  </a:lnTo>
                  <a:lnTo>
                    <a:pt x="23164" y="16256"/>
                  </a:lnTo>
                  <a:lnTo>
                    <a:pt x="25958" y="15367"/>
                  </a:lnTo>
                  <a:lnTo>
                    <a:pt x="27127" y="15367"/>
                  </a:lnTo>
                  <a:lnTo>
                    <a:pt x="37007" y="36068"/>
                  </a:lnTo>
                  <a:lnTo>
                    <a:pt x="36550" y="36118"/>
                  </a:lnTo>
                  <a:lnTo>
                    <a:pt x="36550" y="39116"/>
                  </a:lnTo>
                  <a:lnTo>
                    <a:pt x="36156" y="41021"/>
                  </a:lnTo>
                  <a:lnTo>
                    <a:pt x="34086" y="48006"/>
                  </a:lnTo>
                  <a:lnTo>
                    <a:pt x="30683" y="53594"/>
                  </a:lnTo>
                  <a:lnTo>
                    <a:pt x="26936" y="58166"/>
                  </a:lnTo>
                  <a:lnTo>
                    <a:pt x="26809" y="55372"/>
                  </a:lnTo>
                  <a:lnTo>
                    <a:pt x="28346" y="50292"/>
                  </a:lnTo>
                  <a:lnTo>
                    <a:pt x="32067" y="45339"/>
                  </a:lnTo>
                  <a:lnTo>
                    <a:pt x="27876" y="47752"/>
                  </a:lnTo>
                  <a:lnTo>
                    <a:pt x="21386" y="61468"/>
                  </a:lnTo>
                  <a:lnTo>
                    <a:pt x="21526" y="61087"/>
                  </a:lnTo>
                  <a:lnTo>
                    <a:pt x="22999" y="57023"/>
                  </a:lnTo>
                  <a:lnTo>
                    <a:pt x="24155" y="52451"/>
                  </a:lnTo>
                  <a:lnTo>
                    <a:pt x="26987" y="47117"/>
                  </a:lnTo>
                  <a:lnTo>
                    <a:pt x="23177" y="50800"/>
                  </a:lnTo>
                  <a:lnTo>
                    <a:pt x="19024" y="59182"/>
                  </a:lnTo>
                  <a:lnTo>
                    <a:pt x="18199" y="61087"/>
                  </a:lnTo>
                  <a:lnTo>
                    <a:pt x="19875" y="53213"/>
                  </a:lnTo>
                  <a:lnTo>
                    <a:pt x="22834" y="49022"/>
                  </a:lnTo>
                  <a:lnTo>
                    <a:pt x="20993" y="50673"/>
                  </a:lnTo>
                  <a:lnTo>
                    <a:pt x="16624" y="56007"/>
                  </a:lnTo>
                  <a:lnTo>
                    <a:pt x="14363" y="63500"/>
                  </a:lnTo>
                  <a:lnTo>
                    <a:pt x="14465" y="60579"/>
                  </a:lnTo>
                  <a:lnTo>
                    <a:pt x="14770" y="58801"/>
                  </a:lnTo>
                  <a:lnTo>
                    <a:pt x="17145" y="53086"/>
                  </a:lnTo>
                  <a:lnTo>
                    <a:pt x="12255" y="59436"/>
                  </a:lnTo>
                  <a:lnTo>
                    <a:pt x="12242" y="65151"/>
                  </a:lnTo>
                  <a:lnTo>
                    <a:pt x="11722" y="61468"/>
                  </a:lnTo>
                  <a:lnTo>
                    <a:pt x="11709" y="60198"/>
                  </a:lnTo>
                  <a:lnTo>
                    <a:pt x="12585" y="57277"/>
                  </a:lnTo>
                  <a:lnTo>
                    <a:pt x="14097" y="54356"/>
                  </a:lnTo>
                  <a:lnTo>
                    <a:pt x="11823" y="57023"/>
                  </a:lnTo>
                  <a:lnTo>
                    <a:pt x="10401" y="62357"/>
                  </a:lnTo>
                  <a:lnTo>
                    <a:pt x="10274" y="63500"/>
                  </a:lnTo>
                  <a:lnTo>
                    <a:pt x="10426" y="65151"/>
                  </a:lnTo>
                  <a:lnTo>
                    <a:pt x="10541" y="67310"/>
                  </a:lnTo>
                  <a:lnTo>
                    <a:pt x="8636" y="61849"/>
                  </a:lnTo>
                  <a:lnTo>
                    <a:pt x="8712" y="61087"/>
                  </a:lnTo>
                  <a:lnTo>
                    <a:pt x="11899" y="51181"/>
                  </a:lnTo>
                  <a:lnTo>
                    <a:pt x="15430" y="44958"/>
                  </a:lnTo>
                  <a:lnTo>
                    <a:pt x="16065" y="42799"/>
                  </a:lnTo>
                  <a:lnTo>
                    <a:pt x="21374" y="40640"/>
                  </a:lnTo>
                  <a:lnTo>
                    <a:pt x="24841" y="41402"/>
                  </a:lnTo>
                  <a:lnTo>
                    <a:pt x="26263" y="45085"/>
                  </a:lnTo>
                  <a:lnTo>
                    <a:pt x="29184" y="41402"/>
                  </a:lnTo>
                  <a:lnTo>
                    <a:pt x="30378" y="40640"/>
                  </a:lnTo>
                  <a:lnTo>
                    <a:pt x="32562" y="39243"/>
                  </a:lnTo>
                  <a:lnTo>
                    <a:pt x="36550" y="39116"/>
                  </a:lnTo>
                  <a:lnTo>
                    <a:pt x="36550" y="36118"/>
                  </a:lnTo>
                  <a:lnTo>
                    <a:pt x="35687" y="36195"/>
                  </a:lnTo>
                  <a:lnTo>
                    <a:pt x="5943" y="62992"/>
                  </a:lnTo>
                  <a:lnTo>
                    <a:pt x="8356" y="69977"/>
                  </a:lnTo>
                  <a:lnTo>
                    <a:pt x="10147" y="72009"/>
                  </a:lnTo>
                  <a:lnTo>
                    <a:pt x="12484" y="72136"/>
                  </a:lnTo>
                  <a:lnTo>
                    <a:pt x="16268" y="72390"/>
                  </a:lnTo>
                  <a:lnTo>
                    <a:pt x="20916" y="72898"/>
                  </a:lnTo>
                  <a:lnTo>
                    <a:pt x="17526" y="74168"/>
                  </a:lnTo>
                  <a:lnTo>
                    <a:pt x="9359" y="76454"/>
                  </a:lnTo>
                  <a:lnTo>
                    <a:pt x="3924" y="72771"/>
                  </a:lnTo>
                  <a:lnTo>
                    <a:pt x="2908" y="68580"/>
                  </a:lnTo>
                  <a:lnTo>
                    <a:pt x="3022" y="60833"/>
                  </a:lnTo>
                  <a:lnTo>
                    <a:pt x="3225" y="58039"/>
                  </a:lnTo>
                  <a:lnTo>
                    <a:pt x="4279" y="50673"/>
                  </a:lnTo>
                  <a:lnTo>
                    <a:pt x="5842" y="42926"/>
                  </a:lnTo>
                  <a:lnTo>
                    <a:pt x="7543" y="37973"/>
                  </a:lnTo>
                  <a:lnTo>
                    <a:pt x="8293" y="38100"/>
                  </a:lnTo>
                  <a:lnTo>
                    <a:pt x="9004" y="37973"/>
                  </a:lnTo>
                  <a:lnTo>
                    <a:pt x="14706" y="36957"/>
                  </a:lnTo>
                  <a:lnTo>
                    <a:pt x="16637" y="36195"/>
                  </a:lnTo>
                  <a:lnTo>
                    <a:pt x="16522" y="35941"/>
                  </a:lnTo>
                  <a:lnTo>
                    <a:pt x="6756" y="35941"/>
                  </a:lnTo>
                  <a:lnTo>
                    <a:pt x="5334" y="35941"/>
                  </a:lnTo>
                  <a:lnTo>
                    <a:pt x="0" y="67945"/>
                  </a:lnTo>
                  <a:lnTo>
                    <a:pt x="762" y="71882"/>
                  </a:lnTo>
                  <a:lnTo>
                    <a:pt x="4508" y="77724"/>
                  </a:lnTo>
                  <a:lnTo>
                    <a:pt x="6578" y="77978"/>
                  </a:lnTo>
                  <a:lnTo>
                    <a:pt x="31584" y="85598"/>
                  </a:lnTo>
                  <a:lnTo>
                    <a:pt x="53454" y="92583"/>
                  </a:lnTo>
                  <a:lnTo>
                    <a:pt x="96888" y="107442"/>
                  </a:lnTo>
                  <a:lnTo>
                    <a:pt x="97002" y="106426"/>
                  </a:lnTo>
                  <a:lnTo>
                    <a:pt x="97205" y="105410"/>
                  </a:lnTo>
                  <a:lnTo>
                    <a:pt x="97497" y="104521"/>
                  </a:lnTo>
                  <a:lnTo>
                    <a:pt x="78384" y="97815"/>
                  </a:lnTo>
                  <a:lnTo>
                    <a:pt x="89433" y="83972"/>
                  </a:lnTo>
                  <a:lnTo>
                    <a:pt x="89014" y="83972"/>
                  </a:lnTo>
                  <a:lnTo>
                    <a:pt x="85293" y="90830"/>
                  </a:lnTo>
                  <a:lnTo>
                    <a:pt x="82410" y="94132"/>
                  </a:lnTo>
                  <a:lnTo>
                    <a:pt x="79413" y="96672"/>
                  </a:lnTo>
                  <a:lnTo>
                    <a:pt x="77889" y="97561"/>
                  </a:lnTo>
                  <a:lnTo>
                    <a:pt x="78346" y="97802"/>
                  </a:lnTo>
                  <a:lnTo>
                    <a:pt x="77241" y="97409"/>
                  </a:lnTo>
                  <a:lnTo>
                    <a:pt x="59778" y="91528"/>
                  </a:lnTo>
                  <a:lnTo>
                    <a:pt x="60071" y="91592"/>
                  </a:lnTo>
                  <a:lnTo>
                    <a:pt x="62788" y="89687"/>
                  </a:lnTo>
                  <a:lnTo>
                    <a:pt x="65608" y="87147"/>
                  </a:lnTo>
                  <a:lnTo>
                    <a:pt x="67945" y="84099"/>
                  </a:lnTo>
                  <a:lnTo>
                    <a:pt x="67462" y="84099"/>
                  </a:lnTo>
                  <a:lnTo>
                    <a:pt x="65252" y="86893"/>
                  </a:lnTo>
                  <a:lnTo>
                    <a:pt x="62420" y="89433"/>
                  </a:lnTo>
                  <a:lnTo>
                    <a:pt x="59690" y="91338"/>
                  </a:lnTo>
                  <a:lnTo>
                    <a:pt x="58039" y="90944"/>
                  </a:lnTo>
                  <a:lnTo>
                    <a:pt x="60617" y="89179"/>
                  </a:lnTo>
                  <a:lnTo>
                    <a:pt x="63347" y="86766"/>
                  </a:lnTo>
                  <a:lnTo>
                    <a:pt x="65493" y="83972"/>
                  </a:lnTo>
                  <a:lnTo>
                    <a:pt x="65011" y="83972"/>
                  </a:lnTo>
                  <a:lnTo>
                    <a:pt x="62839" y="86639"/>
                  </a:lnTo>
                  <a:lnTo>
                    <a:pt x="60121" y="89052"/>
                  </a:lnTo>
                  <a:lnTo>
                    <a:pt x="57543" y="90703"/>
                  </a:lnTo>
                  <a:lnTo>
                    <a:pt x="57835" y="90868"/>
                  </a:lnTo>
                  <a:lnTo>
                    <a:pt x="56908" y="90551"/>
                  </a:lnTo>
                  <a:lnTo>
                    <a:pt x="53581" y="89484"/>
                  </a:lnTo>
                  <a:lnTo>
                    <a:pt x="53898" y="89560"/>
                  </a:lnTo>
                  <a:lnTo>
                    <a:pt x="56197" y="88036"/>
                  </a:lnTo>
                  <a:lnTo>
                    <a:pt x="58585" y="86131"/>
                  </a:lnTo>
                  <a:lnTo>
                    <a:pt x="60591" y="83845"/>
                  </a:lnTo>
                  <a:lnTo>
                    <a:pt x="60083" y="83845"/>
                  </a:lnTo>
                  <a:lnTo>
                    <a:pt x="58064" y="86004"/>
                  </a:lnTo>
                  <a:lnTo>
                    <a:pt x="55676" y="87909"/>
                  </a:lnTo>
                  <a:lnTo>
                    <a:pt x="53416" y="89433"/>
                  </a:lnTo>
                  <a:lnTo>
                    <a:pt x="51854" y="88925"/>
                  </a:lnTo>
                  <a:lnTo>
                    <a:pt x="53987" y="87528"/>
                  </a:lnTo>
                  <a:lnTo>
                    <a:pt x="56210" y="85750"/>
                  </a:lnTo>
                  <a:lnTo>
                    <a:pt x="58127" y="83718"/>
                  </a:lnTo>
                  <a:lnTo>
                    <a:pt x="57607" y="83718"/>
                  </a:lnTo>
                  <a:lnTo>
                    <a:pt x="55676" y="85750"/>
                  </a:lnTo>
                  <a:lnTo>
                    <a:pt x="53467" y="87401"/>
                  </a:lnTo>
                  <a:lnTo>
                    <a:pt x="51396" y="88773"/>
                  </a:lnTo>
                  <a:lnTo>
                    <a:pt x="49834" y="88277"/>
                  </a:lnTo>
                  <a:lnTo>
                    <a:pt x="51777" y="87020"/>
                  </a:lnTo>
                  <a:lnTo>
                    <a:pt x="53835" y="85496"/>
                  </a:lnTo>
                  <a:lnTo>
                    <a:pt x="55651" y="83718"/>
                  </a:lnTo>
                  <a:lnTo>
                    <a:pt x="55118" y="83591"/>
                  </a:lnTo>
                  <a:lnTo>
                    <a:pt x="53301" y="85369"/>
                  </a:lnTo>
                  <a:lnTo>
                    <a:pt x="51244" y="86893"/>
                  </a:lnTo>
                  <a:lnTo>
                    <a:pt x="49314" y="88036"/>
                  </a:lnTo>
                  <a:lnTo>
                    <a:pt x="49631" y="88214"/>
                  </a:lnTo>
                  <a:lnTo>
                    <a:pt x="43357" y="86182"/>
                  </a:lnTo>
                  <a:lnTo>
                    <a:pt x="43700" y="86258"/>
                  </a:lnTo>
                  <a:lnTo>
                    <a:pt x="45199" y="85369"/>
                  </a:lnTo>
                  <a:lnTo>
                    <a:pt x="46761" y="84353"/>
                  </a:lnTo>
                  <a:lnTo>
                    <a:pt x="48221" y="83210"/>
                  </a:lnTo>
                  <a:lnTo>
                    <a:pt x="47650" y="83083"/>
                  </a:lnTo>
                  <a:lnTo>
                    <a:pt x="46189" y="84226"/>
                  </a:lnTo>
                  <a:lnTo>
                    <a:pt x="44653" y="85242"/>
                  </a:lnTo>
                  <a:lnTo>
                    <a:pt x="43192" y="86131"/>
                  </a:lnTo>
                  <a:lnTo>
                    <a:pt x="41592" y="85610"/>
                  </a:lnTo>
                  <a:lnTo>
                    <a:pt x="43014" y="84861"/>
                  </a:lnTo>
                  <a:lnTo>
                    <a:pt x="44424" y="83972"/>
                  </a:lnTo>
                  <a:lnTo>
                    <a:pt x="45758" y="82956"/>
                  </a:lnTo>
                  <a:lnTo>
                    <a:pt x="45173" y="82956"/>
                  </a:lnTo>
                  <a:lnTo>
                    <a:pt x="43840" y="83845"/>
                  </a:lnTo>
                  <a:lnTo>
                    <a:pt x="42468" y="84734"/>
                  </a:lnTo>
                  <a:lnTo>
                    <a:pt x="41186" y="85483"/>
                  </a:lnTo>
                  <a:lnTo>
                    <a:pt x="39662" y="84988"/>
                  </a:lnTo>
                  <a:lnTo>
                    <a:pt x="40855" y="84353"/>
                  </a:lnTo>
                  <a:lnTo>
                    <a:pt x="42100" y="83591"/>
                  </a:lnTo>
                  <a:lnTo>
                    <a:pt x="43307" y="82702"/>
                  </a:lnTo>
                  <a:lnTo>
                    <a:pt x="42697" y="82702"/>
                  </a:lnTo>
                  <a:lnTo>
                    <a:pt x="40297" y="84226"/>
                  </a:lnTo>
                  <a:lnTo>
                    <a:pt x="39179" y="84836"/>
                  </a:lnTo>
                  <a:lnTo>
                    <a:pt x="37668" y="84340"/>
                  </a:lnTo>
                  <a:lnTo>
                    <a:pt x="38709" y="83845"/>
                  </a:lnTo>
                  <a:lnTo>
                    <a:pt x="39801" y="83210"/>
                  </a:lnTo>
                  <a:lnTo>
                    <a:pt x="40868" y="82448"/>
                  </a:lnTo>
                  <a:lnTo>
                    <a:pt x="40259" y="82448"/>
                  </a:lnTo>
                  <a:lnTo>
                    <a:pt x="39204" y="83083"/>
                  </a:lnTo>
                  <a:lnTo>
                    <a:pt x="37096" y="84099"/>
                  </a:lnTo>
                  <a:lnTo>
                    <a:pt x="37465" y="84277"/>
                  </a:lnTo>
                  <a:lnTo>
                    <a:pt x="36461" y="83947"/>
                  </a:lnTo>
                  <a:lnTo>
                    <a:pt x="35674" y="83705"/>
                  </a:lnTo>
                  <a:lnTo>
                    <a:pt x="38468" y="82194"/>
                  </a:lnTo>
                  <a:lnTo>
                    <a:pt x="37846" y="82067"/>
                  </a:lnTo>
                  <a:lnTo>
                    <a:pt x="35991" y="83083"/>
                  </a:lnTo>
                  <a:lnTo>
                    <a:pt x="35090" y="83464"/>
                  </a:lnTo>
                  <a:lnTo>
                    <a:pt x="35483" y="83654"/>
                  </a:lnTo>
                  <a:lnTo>
                    <a:pt x="33655" y="83083"/>
                  </a:lnTo>
                  <a:lnTo>
                    <a:pt x="35293" y="82321"/>
                  </a:lnTo>
                  <a:lnTo>
                    <a:pt x="36106" y="81813"/>
                  </a:lnTo>
                  <a:lnTo>
                    <a:pt x="35471" y="81686"/>
                  </a:lnTo>
                  <a:lnTo>
                    <a:pt x="34671" y="82194"/>
                  </a:lnTo>
                  <a:lnTo>
                    <a:pt x="33147" y="82931"/>
                  </a:lnTo>
                  <a:lnTo>
                    <a:pt x="31432" y="82397"/>
                  </a:lnTo>
                  <a:lnTo>
                    <a:pt x="31686" y="82448"/>
                  </a:lnTo>
                  <a:lnTo>
                    <a:pt x="32385" y="82194"/>
                  </a:lnTo>
                  <a:lnTo>
                    <a:pt x="33794" y="81432"/>
                  </a:lnTo>
                  <a:lnTo>
                    <a:pt x="33147" y="81305"/>
                  </a:lnTo>
                  <a:lnTo>
                    <a:pt x="31775" y="81940"/>
                  </a:lnTo>
                  <a:lnTo>
                    <a:pt x="31127" y="82308"/>
                  </a:lnTo>
                  <a:lnTo>
                    <a:pt x="29171" y="81699"/>
                  </a:lnTo>
                  <a:lnTo>
                    <a:pt x="29730" y="81813"/>
                  </a:lnTo>
                  <a:lnTo>
                    <a:pt x="31546" y="81051"/>
                  </a:lnTo>
                  <a:lnTo>
                    <a:pt x="30911" y="80924"/>
                  </a:lnTo>
                  <a:lnTo>
                    <a:pt x="29133" y="81686"/>
                  </a:lnTo>
                  <a:lnTo>
                    <a:pt x="27825" y="81292"/>
                  </a:lnTo>
                  <a:lnTo>
                    <a:pt x="29387" y="80543"/>
                  </a:lnTo>
                  <a:lnTo>
                    <a:pt x="28752" y="80416"/>
                  </a:lnTo>
                  <a:lnTo>
                    <a:pt x="28232" y="80670"/>
                  </a:lnTo>
                  <a:lnTo>
                    <a:pt x="27178" y="81051"/>
                  </a:lnTo>
                  <a:lnTo>
                    <a:pt x="27419" y="81165"/>
                  </a:lnTo>
                  <a:lnTo>
                    <a:pt x="25857" y="80670"/>
                  </a:lnTo>
                  <a:lnTo>
                    <a:pt x="27343" y="80035"/>
                  </a:lnTo>
                  <a:lnTo>
                    <a:pt x="26720" y="79908"/>
                  </a:lnTo>
                  <a:lnTo>
                    <a:pt x="26225" y="80035"/>
                  </a:lnTo>
                  <a:lnTo>
                    <a:pt x="25234" y="80416"/>
                  </a:lnTo>
                  <a:lnTo>
                    <a:pt x="25844" y="80670"/>
                  </a:lnTo>
                  <a:lnTo>
                    <a:pt x="23520" y="79959"/>
                  </a:lnTo>
                  <a:lnTo>
                    <a:pt x="23964" y="80035"/>
                  </a:lnTo>
                  <a:lnTo>
                    <a:pt x="25400" y="79527"/>
                  </a:lnTo>
                  <a:lnTo>
                    <a:pt x="24803" y="79273"/>
                  </a:lnTo>
                  <a:lnTo>
                    <a:pt x="24307" y="79527"/>
                  </a:lnTo>
                  <a:lnTo>
                    <a:pt x="23342" y="79895"/>
                  </a:lnTo>
                  <a:lnTo>
                    <a:pt x="22110" y="79514"/>
                  </a:lnTo>
                  <a:lnTo>
                    <a:pt x="22593" y="79273"/>
                  </a:lnTo>
                  <a:lnTo>
                    <a:pt x="23596" y="78892"/>
                  </a:lnTo>
                  <a:lnTo>
                    <a:pt x="23012" y="78765"/>
                  </a:lnTo>
                  <a:lnTo>
                    <a:pt x="22479" y="78892"/>
                  </a:lnTo>
                  <a:lnTo>
                    <a:pt x="21424" y="79273"/>
                  </a:lnTo>
                  <a:lnTo>
                    <a:pt x="21767" y="79413"/>
                  </a:lnTo>
                  <a:lnTo>
                    <a:pt x="19888" y="78828"/>
                  </a:lnTo>
                  <a:lnTo>
                    <a:pt x="20243" y="78892"/>
                  </a:lnTo>
                  <a:lnTo>
                    <a:pt x="20802" y="78765"/>
                  </a:lnTo>
                  <a:lnTo>
                    <a:pt x="21932" y="78384"/>
                  </a:lnTo>
                  <a:lnTo>
                    <a:pt x="21386" y="78130"/>
                  </a:lnTo>
                  <a:lnTo>
                    <a:pt x="20777" y="78384"/>
                  </a:lnTo>
                  <a:lnTo>
                    <a:pt x="19621" y="78752"/>
                  </a:lnTo>
                  <a:lnTo>
                    <a:pt x="18440" y="78384"/>
                  </a:lnTo>
                  <a:lnTo>
                    <a:pt x="19761" y="78003"/>
                  </a:lnTo>
                  <a:lnTo>
                    <a:pt x="20408" y="77749"/>
                  </a:lnTo>
                  <a:lnTo>
                    <a:pt x="19875" y="77495"/>
                  </a:lnTo>
                  <a:lnTo>
                    <a:pt x="18440" y="78003"/>
                  </a:lnTo>
                  <a:lnTo>
                    <a:pt x="17729" y="78130"/>
                  </a:lnTo>
                  <a:lnTo>
                    <a:pt x="18237" y="78320"/>
                  </a:lnTo>
                  <a:lnTo>
                    <a:pt x="15913" y="77597"/>
                  </a:lnTo>
                  <a:lnTo>
                    <a:pt x="19558" y="76835"/>
                  </a:lnTo>
                  <a:lnTo>
                    <a:pt x="20574" y="76454"/>
                  </a:lnTo>
                  <a:lnTo>
                    <a:pt x="39433" y="58928"/>
                  </a:lnTo>
                  <a:lnTo>
                    <a:pt x="44983" y="59690"/>
                  </a:lnTo>
                  <a:lnTo>
                    <a:pt x="54216" y="60833"/>
                  </a:lnTo>
                  <a:lnTo>
                    <a:pt x="65036" y="61849"/>
                  </a:lnTo>
                  <a:lnTo>
                    <a:pt x="75361" y="62357"/>
                  </a:lnTo>
                  <a:lnTo>
                    <a:pt x="71386" y="60198"/>
                  </a:lnTo>
                  <a:lnTo>
                    <a:pt x="53035" y="51435"/>
                  </a:lnTo>
                  <a:lnTo>
                    <a:pt x="53555" y="54737"/>
                  </a:lnTo>
                  <a:lnTo>
                    <a:pt x="63322" y="58928"/>
                  </a:lnTo>
                  <a:lnTo>
                    <a:pt x="38315" y="55753"/>
                  </a:lnTo>
                  <a:lnTo>
                    <a:pt x="37757" y="56007"/>
                  </a:lnTo>
                  <a:lnTo>
                    <a:pt x="37401" y="56642"/>
                  </a:lnTo>
                  <a:lnTo>
                    <a:pt x="33667" y="62484"/>
                  </a:lnTo>
                  <a:lnTo>
                    <a:pt x="29794" y="67183"/>
                  </a:lnTo>
                  <a:lnTo>
                    <a:pt x="25323" y="70358"/>
                  </a:lnTo>
                  <a:lnTo>
                    <a:pt x="22961" y="69977"/>
                  </a:lnTo>
                  <a:lnTo>
                    <a:pt x="20828" y="69723"/>
                  </a:lnTo>
                  <a:lnTo>
                    <a:pt x="18884" y="69596"/>
                  </a:lnTo>
                  <a:lnTo>
                    <a:pt x="20980" y="68199"/>
                  </a:lnTo>
                  <a:lnTo>
                    <a:pt x="22059" y="67310"/>
                  </a:lnTo>
                  <a:lnTo>
                    <a:pt x="23291" y="66294"/>
                  </a:lnTo>
                  <a:lnTo>
                    <a:pt x="24447" y="65151"/>
                  </a:lnTo>
                  <a:lnTo>
                    <a:pt x="26098" y="63500"/>
                  </a:lnTo>
                  <a:lnTo>
                    <a:pt x="28143" y="61468"/>
                  </a:lnTo>
                  <a:lnTo>
                    <a:pt x="30835" y="58801"/>
                  </a:lnTo>
                  <a:lnTo>
                    <a:pt x="31280" y="58166"/>
                  </a:lnTo>
                  <a:lnTo>
                    <a:pt x="36156" y="51308"/>
                  </a:lnTo>
                  <a:lnTo>
                    <a:pt x="39077" y="41402"/>
                  </a:lnTo>
                  <a:lnTo>
                    <a:pt x="39420" y="39878"/>
                  </a:lnTo>
                  <a:lnTo>
                    <a:pt x="39547" y="39116"/>
                  </a:lnTo>
                  <a:lnTo>
                    <a:pt x="39928" y="36830"/>
                  </a:lnTo>
                  <a:lnTo>
                    <a:pt x="39941" y="33274"/>
                  </a:lnTo>
                  <a:lnTo>
                    <a:pt x="39509" y="28194"/>
                  </a:lnTo>
                  <a:lnTo>
                    <a:pt x="38595" y="24130"/>
                  </a:lnTo>
                  <a:lnTo>
                    <a:pt x="37020" y="20701"/>
                  </a:lnTo>
                  <a:lnTo>
                    <a:pt x="46101" y="26416"/>
                  </a:lnTo>
                  <a:lnTo>
                    <a:pt x="45974" y="35560"/>
                  </a:lnTo>
                  <a:lnTo>
                    <a:pt x="46812" y="39243"/>
                  </a:lnTo>
                  <a:lnTo>
                    <a:pt x="48387" y="42481"/>
                  </a:lnTo>
                  <a:lnTo>
                    <a:pt x="48501" y="36576"/>
                  </a:lnTo>
                  <a:lnTo>
                    <a:pt x="49123" y="28575"/>
                  </a:lnTo>
                  <a:lnTo>
                    <a:pt x="48971" y="25146"/>
                  </a:lnTo>
                  <a:lnTo>
                    <a:pt x="48539" y="22733"/>
                  </a:lnTo>
                  <a:lnTo>
                    <a:pt x="48196" y="20828"/>
                  </a:lnTo>
                  <a:lnTo>
                    <a:pt x="48044" y="19939"/>
                  </a:lnTo>
                  <a:lnTo>
                    <a:pt x="47904" y="19177"/>
                  </a:lnTo>
                  <a:lnTo>
                    <a:pt x="47777" y="18415"/>
                  </a:lnTo>
                  <a:lnTo>
                    <a:pt x="47612" y="17526"/>
                  </a:lnTo>
                  <a:lnTo>
                    <a:pt x="47536" y="17272"/>
                  </a:lnTo>
                  <a:lnTo>
                    <a:pt x="45593" y="17272"/>
                  </a:lnTo>
                  <a:lnTo>
                    <a:pt x="45593" y="22733"/>
                  </a:lnTo>
                  <a:lnTo>
                    <a:pt x="44424" y="21971"/>
                  </a:lnTo>
                  <a:lnTo>
                    <a:pt x="45402" y="21717"/>
                  </a:lnTo>
                  <a:lnTo>
                    <a:pt x="45593" y="22733"/>
                  </a:lnTo>
                  <a:lnTo>
                    <a:pt x="45593" y="17272"/>
                  </a:lnTo>
                  <a:lnTo>
                    <a:pt x="45313" y="17272"/>
                  </a:lnTo>
                  <a:lnTo>
                    <a:pt x="45313" y="21336"/>
                  </a:lnTo>
                  <a:lnTo>
                    <a:pt x="43992" y="21717"/>
                  </a:lnTo>
                  <a:lnTo>
                    <a:pt x="43370" y="21336"/>
                  </a:lnTo>
                  <a:lnTo>
                    <a:pt x="43675" y="21209"/>
                  </a:lnTo>
                  <a:lnTo>
                    <a:pt x="44183" y="21082"/>
                  </a:lnTo>
                  <a:lnTo>
                    <a:pt x="45199" y="20828"/>
                  </a:lnTo>
                  <a:lnTo>
                    <a:pt x="45313" y="21336"/>
                  </a:lnTo>
                  <a:lnTo>
                    <a:pt x="45313" y="17272"/>
                  </a:lnTo>
                  <a:lnTo>
                    <a:pt x="45097" y="17272"/>
                  </a:lnTo>
                  <a:lnTo>
                    <a:pt x="45097" y="20447"/>
                  </a:lnTo>
                  <a:lnTo>
                    <a:pt x="44805" y="20574"/>
                  </a:lnTo>
                  <a:lnTo>
                    <a:pt x="43764" y="20828"/>
                  </a:lnTo>
                  <a:lnTo>
                    <a:pt x="42938" y="21082"/>
                  </a:lnTo>
                  <a:lnTo>
                    <a:pt x="42329" y="20701"/>
                  </a:lnTo>
                  <a:lnTo>
                    <a:pt x="42773" y="20447"/>
                  </a:lnTo>
                  <a:lnTo>
                    <a:pt x="44094" y="20193"/>
                  </a:lnTo>
                  <a:lnTo>
                    <a:pt x="44983" y="19939"/>
                  </a:lnTo>
                  <a:lnTo>
                    <a:pt x="45097" y="20447"/>
                  </a:lnTo>
                  <a:lnTo>
                    <a:pt x="45097" y="17272"/>
                  </a:lnTo>
                  <a:lnTo>
                    <a:pt x="44869" y="17272"/>
                  </a:lnTo>
                  <a:lnTo>
                    <a:pt x="44869" y="19558"/>
                  </a:lnTo>
                  <a:lnTo>
                    <a:pt x="44437" y="19685"/>
                  </a:lnTo>
                  <a:lnTo>
                    <a:pt x="43992" y="19685"/>
                  </a:lnTo>
                  <a:lnTo>
                    <a:pt x="43002" y="19939"/>
                  </a:lnTo>
                  <a:lnTo>
                    <a:pt x="41910" y="20447"/>
                  </a:lnTo>
                  <a:lnTo>
                    <a:pt x="41300" y="19939"/>
                  </a:lnTo>
                  <a:lnTo>
                    <a:pt x="41871" y="19812"/>
                  </a:lnTo>
                  <a:lnTo>
                    <a:pt x="42151" y="19685"/>
                  </a:lnTo>
                  <a:lnTo>
                    <a:pt x="42430" y="19558"/>
                  </a:lnTo>
                  <a:lnTo>
                    <a:pt x="44183" y="19177"/>
                  </a:lnTo>
                  <a:lnTo>
                    <a:pt x="44754" y="19177"/>
                  </a:lnTo>
                  <a:lnTo>
                    <a:pt x="44869" y="19558"/>
                  </a:lnTo>
                  <a:lnTo>
                    <a:pt x="44869" y="17272"/>
                  </a:lnTo>
                  <a:lnTo>
                    <a:pt x="44627" y="17272"/>
                  </a:lnTo>
                  <a:lnTo>
                    <a:pt x="44627" y="18796"/>
                  </a:lnTo>
                  <a:lnTo>
                    <a:pt x="44069" y="18796"/>
                  </a:lnTo>
                  <a:lnTo>
                    <a:pt x="42227" y="19177"/>
                  </a:lnTo>
                  <a:lnTo>
                    <a:pt x="40881" y="19685"/>
                  </a:lnTo>
                  <a:lnTo>
                    <a:pt x="40271" y="19304"/>
                  </a:lnTo>
                  <a:lnTo>
                    <a:pt x="40957" y="19050"/>
                  </a:lnTo>
                  <a:lnTo>
                    <a:pt x="41656" y="18796"/>
                  </a:lnTo>
                  <a:lnTo>
                    <a:pt x="43078" y="18415"/>
                  </a:lnTo>
                  <a:lnTo>
                    <a:pt x="44500" y="18415"/>
                  </a:lnTo>
                  <a:lnTo>
                    <a:pt x="44627" y="18796"/>
                  </a:lnTo>
                  <a:lnTo>
                    <a:pt x="44627" y="17272"/>
                  </a:lnTo>
                  <a:lnTo>
                    <a:pt x="44373" y="17272"/>
                  </a:lnTo>
                  <a:lnTo>
                    <a:pt x="44373" y="18034"/>
                  </a:lnTo>
                  <a:lnTo>
                    <a:pt x="42976" y="18034"/>
                  </a:lnTo>
                  <a:lnTo>
                    <a:pt x="41465" y="18415"/>
                  </a:lnTo>
                  <a:lnTo>
                    <a:pt x="40678" y="18796"/>
                  </a:lnTo>
                  <a:lnTo>
                    <a:pt x="39865" y="19050"/>
                  </a:lnTo>
                  <a:lnTo>
                    <a:pt x="39243" y="18669"/>
                  </a:lnTo>
                  <a:lnTo>
                    <a:pt x="39801" y="18415"/>
                  </a:lnTo>
                  <a:lnTo>
                    <a:pt x="40081" y="18288"/>
                  </a:lnTo>
                  <a:lnTo>
                    <a:pt x="40894" y="18034"/>
                  </a:lnTo>
                  <a:lnTo>
                    <a:pt x="42583" y="17653"/>
                  </a:lnTo>
                  <a:lnTo>
                    <a:pt x="43446" y="17526"/>
                  </a:lnTo>
                  <a:lnTo>
                    <a:pt x="44246" y="17653"/>
                  </a:lnTo>
                  <a:lnTo>
                    <a:pt x="44373" y="18034"/>
                  </a:lnTo>
                  <a:lnTo>
                    <a:pt x="44373" y="17272"/>
                  </a:lnTo>
                  <a:lnTo>
                    <a:pt x="44107" y="17272"/>
                  </a:lnTo>
                  <a:lnTo>
                    <a:pt x="42468" y="17272"/>
                  </a:lnTo>
                  <a:lnTo>
                    <a:pt x="40703" y="17653"/>
                  </a:lnTo>
                  <a:lnTo>
                    <a:pt x="38849" y="18415"/>
                  </a:lnTo>
                  <a:lnTo>
                    <a:pt x="38227" y="18034"/>
                  </a:lnTo>
                  <a:lnTo>
                    <a:pt x="38862" y="17780"/>
                  </a:lnTo>
                  <a:lnTo>
                    <a:pt x="40132" y="17272"/>
                  </a:lnTo>
                  <a:lnTo>
                    <a:pt x="42075" y="16764"/>
                  </a:lnTo>
                  <a:lnTo>
                    <a:pt x="43078" y="16764"/>
                  </a:lnTo>
                  <a:lnTo>
                    <a:pt x="43980" y="16891"/>
                  </a:lnTo>
                  <a:lnTo>
                    <a:pt x="44056" y="17145"/>
                  </a:lnTo>
                  <a:lnTo>
                    <a:pt x="47485" y="17145"/>
                  </a:lnTo>
                  <a:lnTo>
                    <a:pt x="47332" y="16764"/>
                  </a:lnTo>
                  <a:lnTo>
                    <a:pt x="47231" y="16510"/>
                  </a:lnTo>
                  <a:lnTo>
                    <a:pt x="46964" y="15875"/>
                  </a:lnTo>
                  <a:lnTo>
                    <a:pt x="46913" y="15748"/>
                  </a:lnTo>
                  <a:lnTo>
                    <a:pt x="46342" y="14351"/>
                  </a:lnTo>
                  <a:lnTo>
                    <a:pt x="46037" y="13589"/>
                  </a:lnTo>
                  <a:lnTo>
                    <a:pt x="45834" y="13081"/>
                  </a:lnTo>
                  <a:lnTo>
                    <a:pt x="45745" y="12954"/>
                  </a:lnTo>
                  <a:lnTo>
                    <a:pt x="45275" y="12192"/>
                  </a:lnTo>
                  <a:lnTo>
                    <a:pt x="44792" y="11430"/>
                  </a:lnTo>
                  <a:lnTo>
                    <a:pt x="44310" y="10668"/>
                  </a:lnTo>
                  <a:lnTo>
                    <a:pt x="43827" y="9906"/>
                  </a:lnTo>
                  <a:lnTo>
                    <a:pt x="43827" y="16510"/>
                  </a:lnTo>
                  <a:lnTo>
                    <a:pt x="42926" y="16383"/>
                  </a:lnTo>
                  <a:lnTo>
                    <a:pt x="41948" y="16383"/>
                  </a:lnTo>
                  <a:lnTo>
                    <a:pt x="39941" y="16891"/>
                  </a:lnTo>
                  <a:lnTo>
                    <a:pt x="38925" y="17272"/>
                  </a:lnTo>
                  <a:lnTo>
                    <a:pt x="37833" y="17780"/>
                  </a:lnTo>
                  <a:lnTo>
                    <a:pt x="37223" y="17399"/>
                  </a:lnTo>
                  <a:lnTo>
                    <a:pt x="42697" y="15875"/>
                  </a:lnTo>
                  <a:lnTo>
                    <a:pt x="43700" y="16256"/>
                  </a:lnTo>
                  <a:lnTo>
                    <a:pt x="43827" y="16510"/>
                  </a:lnTo>
                  <a:lnTo>
                    <a:pt x="43827" y="9906"/>
                  </a:lnTo>
                  <a:lnTo>
                    <a:pt x="43522" y="9423"/>
                  </a:lnTo>
                  <a:lnTo>
                    <a:pt x="43522" y="15748"/>
                  </a:lnTo>
                  <a:lnTo>
                    <a:pt x="42532" y="15494"/>
                  </a:lnTo>
                  <a:lnTo>
                    <a:pt x="41440" y="15621"/>
                  </a:lnTo>
                  <a:lnTo>
                    <a:pt x="39179" y="16129"/>
                  </a:lnTo>
                  <a:lnTo>
                    <a:pt x="38036" y="16637"/>
                  </a:lnTo>
                  <a:lnTo>
                    <a:pt x="36830" y="17145"/>
                  </a:lnTo>
                  <a:lnTo>
                    <a:pt x="36220" y="16764"/>
                  </a:lnTo>
                  <a:lnTo>
                    <a:pt x="36703" y="16510"/>
                  </a:lnTo>
                  <a:lnTo>
                    <a:pt x="37439" y="16129"/>
                  </a:lnTo>
                  <a:lnTo>
                    <a:pt x="38608" y="15748"/>
                  </a:lnTo>
                  <a:lnTo>
                    <a:pt x="41059" y="15113"/>
                  </a:lnTo>
                  <a:lnTo>
                    <a:pt x="42303" y="15113"/>
                  </a:lnTo>
                  <a:lnTo>
                    <a:pt x="43408" y="15494"/>
                  </a:lnTo>
                  <a:lnTo>
                    <a:pt x="43522" y="15748"/>
                  </a:lnTo>
                  <a:lnTo>
                    <a:pt x="43522" y="9423"/>
                  </a:lnTo>
                  <a:lnTo>
                    <a:pt x="43268" y="9017"/>
                  </a:lnTo>
                  <a:lnTo>
                    <a:pt x="71894" y="26162"/>
                  </a:lnTo>
                  <a:lnTo>
                    <a:pt x="100457" y="42037"/>
                  </a:lnTo>
                  <a:lnTo>
                    <a:pt x="128930" y="56642"/>
                  </a:lnTo>
                  <a:lnTo>
                    <a:pt x="157340" y="70104"/>
                  </a:lnTo>
                  <a:lnTo>
                    <a:pt x="158978" y="68580"/>
                  </a:lnTo>
                  <a:lnTo>
                    <a:pt x="159829" y="67945"/>
                  </a:lnTo>
                  <a:close/>
                </a:path>
                <a:path w="349250" h="205740">
                  <a:moveTo>
                    <a:pt x="160185" y="76962"/>
                  </a:moveTo>
                  <a:lnTo>
                    <a:pt x="156972" y="79502"/>
                  </a:lnTo>
                  <a:lnTo>
                    <a:pt x="151828" y="85852"/>
                  </a:lnTo>
                  <a:lnTo>
                    <a:pt x="146138" y="93472"/>
                  </a:lnTo>
                  <a:lnTo>
                    <a:pt x="141528" y="100761"/>
                  </a:lnTo>
                  <a:lnTo>
                    <a:pt x="141681" y="101092"/>
                  </a:lnTo>
                  <a:lnTo>
                    <a:pt x="142290" y="103987"/>
                  </a:lnTo>
                  <a:lnTo>
                    <a:pt x="145478" y="97282"/>
                  </a:lnTo>
                  <a:lnTo>
                    <a:pt x="151155" y="88392"/>
                  </a:lnTo>
                  <a:lnTo>
                    <a:pt x="156756" y="82042"/>
                  </a:lnTo>
                  <a:lnTo>
                    <a:pt x="160185" y="76962"/>
                  </a:lnTo>
                  <a:close/>
                </a:path>
                <a:path w="349250" h="205740">
                  <a:moveTo>
                    <a:pt x="162585" y="114554"/>
                  </a:moveTo>
                  <a:lnTo>
                    <a:pt x="157645" y="109956"/>
                  </a:lnTo>
                  <a:lnTo>
                    <a:pt x="158076" y="111252"/>
                  </a:lnTo>
                  <a:lnTo>
                    <a:pt x="162585" y="114554"/>
                  </a:lnTo>
                  <a:close/>
                </a:path>
                <a:path w="349250" h="205740">
                  <a:moveTo>
                    <a:pt x="163703" y="128397"/>
                  </a:moveTo>
                  <a:lnTo>
                    <a:pt x="145211" y="123952"/>
                  </a:lnTo>
                  <a:lnTo>
                    <a:pt x="138493" y="122669"/>
                  </a:lnTo>
                  <a:lnTo>
                    <a:pt x="135458" y="121412"/>
                  </a:lnTo>
                  <a:lnTo>
                    <a:pt x="131635" y="119824"/>
                  </a:lnTo>
                  <a:lnTo>
                    <a:pt x="129298" y="122682"/>
                  </a:lnTo>
                  <a:lnTo>
                    <a:pt x="130429" y="122669"/>
                  </a:lnTo>
                  <a:lnTo>
                    <a:pt x="133096" y="121412"/>
                  </a:lnTo>
                  <a:lnTo>
                    <a:pt x="135216" y="122682"/>
                  </a:lnTo>
                  <a:lnTo>
                    <a:pt x="141478" y="125222"/>
                  </a:lnTo>
                  <a:lnTo>
                    <a:pt x="149339" y="126492"/>
                  </a:lnTo>
                  <a:lnTo>
                    <a:pt x="158521" y="127762"/>
                  </a:lnTo>
                  <a:lnTo>
                    <a:pt x="163703" y="128397"/>
                  </a:lnTo>
                  <a:close/>
                </a:path>
                <a:path w="349250" h="205740">
                  <a:moveTo>
                    <a:pt x="165328" y="125488"/>
                  </a:moveTo>
                  <a:lnTo>
                    <a:pt x="159473" y="122669"/>
                  </a:lnTo>
                  <a:lnTo>
                    <a:pt x="151828" y="118872"/>
                  </a:lnTo>
                  <a:lnTo>
                    <a:pt x="145440" y="115062"/>
                  </a:lnTo>
                  <a:lnTo>
                    <a:pt x="141046" y="113106"/>
                  </a:lnTo>
                  <a:lnTo>
                    <a:pt x="139484" y="115062"/>
                  </a:lnTo>
                  <a:lnTo>
                    <a:pt x="139192" y="112522"/>
                  </a:lnTo>
                  <a:lnTo>
                    <a:pt x="138671" y="111252"/>
                  </a:lnTo>
                  <a:lnTo>
                    <a:pt x="137210" y="107746"/>
                  </a:lnTo>
                  <a:lnTo>
                    <a:pt x="137477" y="108712"/>
                  </a:lnTo>
                  <a:lnTo>
                    <a:pt x="134048" y="112522"/>
                  </a:lnTo>
                  <a:lnTo>
                    <a:pt x="130289" y="114909"/>
                  </a:lnTo>
                  <a:lnTo>
                    <a:pt x="130797" y="115849"/>
                  </a:lnTo>
                  <a:lnTo>
                    <a:pt x="134721" y="112522"/>
                  </a:lnTo>
                  <a:lnTo>
                    <a:pt x="138353" y="111252"/>
                  </a:lnTo>
                  <a:lnTo>
                    <a:pt x="139090" y="112522"/>
                  </a:lnTo>
                  <a:lnTo>
                    <a:pt x="139306" y="113792"/>
                  </a:lnTo>
                  <a:lnTo>
                    <a:pt x="135140" y="116916"/>
                  </a:lnTo>
                  <a:lnTo>
                    <a:pt x="140639" y="115062"/>
                  </a:lnTo>
                  <a:lnTo>
                    <a:pt x="145135" y="117602"/>
                  </a:lnTo>
                  <a:lnTo>
                    <a:pt x="153708" y="121412"/>
                  </a:lnTo>
                  <a:lnTo>
                    <a:pt x="164223" y="125222"/>
                  </a:lnTo>
                  <a:lnTo>
                    <a:pt x="165328" y="125488"/>
                  </a:lnTo>
                  <a:close/>
                </a:path>
                <a:path w="349250" h="205740">
                  <a:moveTo>
                    <a:pt x="168744" y="129032"/>
                  </a:moveTo>
                  <a:lnTo>
                    <a:pt x="163703" y="128397"/>
                  </a:lnTo>
                  <a:lnTo>
                    <a:pt x="166306" y="129032"/>
                  </a:lnTo>
                  <a:lnTo>
                    <a:pt x="168744" y="129032"/>
                  </a:lnTo>
                  <a:close/>
                </a:path>
                <a:path w="349250" h="205740">
                  <a:moveTo>
                    <a:pt x="174485" y="127762"/>
                  </a:moveTo>
                  <a:lnTo>
                    <a:pt x="165328" y="125488"/>
                  </a:lnTo>
                  <a:lnTo>
                    <a:pt x="167398" y="126492"/>
                  </a:lnTo>
                  <a:lnTo>
                    <a:pt x="174485" y="127762"/>
                  </a:lnTo>
                  <a:close/>
                </a:path>
                <a:path w="349250" h="205740">
                  <a:moveTo>
                    <a:pt x="175247" y="125222"/>
                  </a:moveTo>
                  <a:lnTo>
                    <a:pt x="171983" y="121412"/>
                  </a:lnTo>
                  <a:lnTo>
                    <a:pt x="162585" y="114554"/>
                  </a:lnTo>
                  <a:lnTo>
                    <a:pt x="171183" y="122682"/>
                  </a:lnTo>
                  <a:lnTo>
                    <a:pt x="175247" y="125222"/>
                  </a:lnTo>
                  <a:close/>
                </a:path>
                <a:path w="349250" h="205740">
                  <a:moveTo>
                    <a:pt x="186982" y="89662"/>
                  </a:moveTo>
                  <a:lnTo>
                    <a:pt x="186766" y="89662"/>
                  </a:lnTo>
                  <a:lnTo>
                    <a:pt x="186982" y="89662"/>
                  </a:lnTo>
                  <a:close/>
                </a:path>
                <a:path w="349250" h="205740">
                  <a:moveTo>
                    <a:pt x="195541" y="120142"/>
                  </a:moveTo>
                  <a:lnTo>
                    <a:pt x="195326" y="120065"/>
                  </a:lnTo>
                  <a:lnTo>
                    <a:pt x="195541" y="120142"/>
                  </a:lnTo>
                  <a:close/>
                </a:path>
                <a:path w="349250" h="205740">
                  <a:moveTo>
                    <a:pt x="208584" y="109982"/>
                  </a:moveTo>
                  <a:lnTo>
                    <a:pt x="201612" y="104902"/>
                  </a:lnTo>
                  <a:lnTo>
                    <a:pt x="197218" y="102362"/>
                  </a:lnTo>
                  <a:lnTo>
                    <a:pt x="193433" y="98501"/>
                  </a:lnTo>
                  <a:lnTo>
                    <a:pt x="188506" y="92202"/>
                  </a:lnTo>
                  <a:lnTo>
                    <a:pt x="186817" y="89738"/>
                  </a:lnTo>
                  <a:lnTo>
                    <a:pt x="168338" y="98552"/>
                  </a:lnTo>
                  <a:lnTo>
                    <a:pt x="161582" y="101092"/>
                  </a:lnTo>
                  <a:lnTo>
                    <a:pt x="148539" y="108712"/>
                  </a:lnTo>
                  <a:lnTo>
                    <a:pt x="145338" y="110731"/>
                  </a:lnTo>
                  <a:lnTo>
                    <a:pt x="147675" y="109982"/>
                  </a:lnTo>
                  <a:lnTo>
                    <a:pt x="150710" y="111277"/>
                  </a:lnTo>
                  <a:lnTo>
                    <a:pt x="156514" y="115062"/>
                  </a:lnTo>
                  <a:lnTo>
                    <a:pt x="161836" y="120142"/>
                  </a:lnTo>
                  <a:lnTo>
                    <a:pt x="167449" y="122682"/>
                  </a:lnTo>
                  <a:lnTo>
                    <a:pt x="174205" y="125222"/>
                  </a:lnTo>
                  <a:lnTo>
                    <a:pt x="167551" y="122669"/>
                  </a:lnTo>
                  <a:lnTo>
                    <a:pt x="159245" y="116332"/>
                  </a:lnTo>
                  <a:lnTo>
                    <a:pt x="153263" y="111340"/>
                  </a:lnTo>
                  <a:lnTo>
                    <a:pt x="153174" y="109982"/>
                  </a:lnTo>
                  <a:lnTo>
                    <a:pt x="153212" y="107442"/>
                  </a:lnTo>
                  <a:lnTo>
                    <a:pt x="157645" y="109956"/>
                  </a:lnTo>
                  <a:lnTo>
                    <a:pt x="156806" y="107442"/>
                  </a:lnTo>
                  <a:lnTo>
                    <a:pt x="156387" y="106172"/>
                  </a:lnTo>
                  <a:lnTo>
                    <a:pt x="157467" y="104902"/>
                  </a:lnTo>
                  <a:lnTo>
                    <a:pt x="161239" y="103632"/>
                  </a:lnTo>
                  <a:lnTo>
                    <a:pt x="165531" y="104902"/>
                  </a:lnTo>
                  <a:lnTo>
                    <a:pt x="170408" y="109982"/>
                  </a:lnTo>
                  <a:lnTo>
                    <a:pt x="176644" y="115062"/>
                  </a:lnTo>
                  <a:lnTo>
                    <a:pt x="184988" y="120142"/>
                  </a:lnTo>
                  <a:lnTo>
                    <a:pt x="180365" y="116332"/>
                  </a:lnTo>
                  <a:lnTo>
                    <a:pt x="174561" y="112522"/>
                  </a:lnTo>
                  <a:lnTo>
                    <a:pt x="169075" y="107442"/>
                  </a:lnTo>
                  <a:lnTo>
                    <a:pt x="166319" y="103632"/>
                  </a:lnTo>
                  <a:lnTo>
                    <a:pt x="165404" y="102362"/>
                  </a:lnTo>
                  <a:lnTo>
                    <a:pt x="164871" y="102362"/>
                  </a:lnTo>
                  <a:lnTo>
                    <a:pt x="167589" y="99822"/>
                  </a:lnTo>
                  <a:lnTo>
                    <a:pt x="172567" y="102362"/>
                  </a:lnTo>
                  <a:lnTo>
                    <a:pt x="179552" y="112522"/>
                  </a:lnTo>
                  <a:lnTo>
                    <a:pt x="187667" y="117602"/>
                  </a:lnTo>
                  <a:lnTo>
                    <a:pt x="195326" y="120065"/>
                  </a:lnTo>
                  <a:lnTo>
                    <a:pt x="189052" y="116332"/>
                  </a:lnTo>
                  <a:lnTo>
                    <a:pt x="185166" y="112522"/>
                  </a:lnTo>
                  <a:lnTo>
                    <a:pt x="178625" y="107442"/>
                  </a:lnTo>
                  <a:lnTo>
                    <a:pt x="172643" y="102362"/>
                  </a:lnTo>
                  <a:lnTo>
                    <a:pt x="170472" y="99822"/>
                  </a:lnTo>
                  <a:lnTo>
                    <a:pt x="170980" y="99822"/>
                  </a:lnTo>
                  <a:lnTo>
                    <a:pt x="172097" y="98552"/>
                  </a:lnTo>
                  <a:lnTo>
                    <a:pt x="177012" y="101092"/>
                  </a:lnTo>
                  <a:lnTo>
                    <a:pt x="186537" y="111252"/>
                  </a:lnTo>
                  <a:lnTo>
                    <a:pt x="192532" y="113792"/>
                  </a:lnTo>
                  <a:lnTo>
                    <a:pt x="196926" y="116332"/>
                  </a:lnTo>
                  <a:lnTo>
                    <a:pt x="198628" y="116332"/>
                  </a:lnTo>
                  <a:lnTo>
                    <a:pt x="196494" y="115062"/>
                  </a:lnTo>
                  <a:lnTo>
                    <a:pt x="189268" y="109956"/>
                  </a:lnTo>
                  <a:lnTo>
                    <a:pt x="183857" y="106172"/>
                  </a:lnTo>
                  <a:lnTo>
                    <a:pt x="177482" y="99822"/>
                  </a:lnTo>
                  <a:lnTo>
                    <a:pt x="176110" y="98552"/>
                  </a:lnTo>
                  <a:lnTo>
                    <a:pt x="174752" y="97282"/>
                  </a:lnTo>
                  <a:lnTo>
                    <a:pt x="174942" y="97282"/>
                  </a:lnTo>
                  <a:lnTo>
                    <a:pt x="177685" y="98552"/>
                  </a:lnTo>
                  <a:lnTo>
                    <a:pt x="183807" y="102362"/>
                  </a:lnTo>
                  <a:lnTo>
                    <a:pt x="188442" y="106172"/>
                  </a:lnTo>
                  <a:lnTo>
                    <a:pt x="193675" y="109982"/>
                  </a:lnTo>
                  <a:lnTo>
                    <a:pt x="201396" y="112522"/>
                  </a:lnTo>
                  <a:lnTo>
                    <a:pt x="203479" y="113792"/>
                  </a:lnTo>
                  <a:lnTo>
                    <a:pt x="200317" y="111252"/>
                  </a:lnTo>
                  <a:lnTo>
                    <a:pt x="195491" y="108712"/>
                  </a:lnTo>
                  <a:lnTo>
                    <a:pt x="192608" y="107442"/>
                  </a:lnTo>
                  <a:lnTo>
                    <a:pt x="186194" y="102362"/>
                  </a:lnTo>
                  <a:lnTo>
                    <a:pt x="179628" y="98552"/>
                  </a:lnTo>
                  <a:lnTo>
                    <a:pt x="178600" y="97282"/>
                  </a:lnTo>
                  <a:lnTo>
                    <a:pt x="177571" y="96012"/>
                  </a:lnTo>
                  <a:lnTo>
                    <a:pt x="184404" y="92202"/>
                  </a:lnTo>
                  <a:lnTo>
                    <a:pt x="189547" y="96012"/>
                  </a:lnTo>
                  <a:lnTo>
                    <a:pt x="197675" y="104902"/>
                  </a:lnTo>
                  <a:lnTo>
                    <a:pt x="204139" y="108712"/>
                  </a:lnTo>
                  <a:lnTo>
                    <a:pt x="208584" y="109982"/>
                  </a:lnTo>
                  <a:close/>
                </a:path>
                <a:path w="349250" h="205740">
                  <a:moveTo>
                    <a:pt x="211353" y="110375"/>
                  </a:moveTo>
                  <a:lnTo>
                    <a:pt x="211315" y="109982"/>
                  </a:lnTo>
                  <a:lnTo>
                    <a:pt x="209715" y="109982"/>
                  </a:lnTo>
                  <a:lnTo>
                    <a:pt x="211353" y="110375"/>
                  </a:lnTo>
                  <a:close/>
                </a:path>
                <a:path w="349250" h="205740">
                  <a:moveTo>
                    <a:pt x="213461" y="76669"/>
                  </a:moveTo>
                  <a:lnTo>
                    <a:pt x="213309" y="76708"/>
                  </a:lnTo>
                  <a:lnTo>
                    <a:pt x="213106" y="76962"/>
                  </a:lnTo>
                  <a:lnTo>
                    <a:pt x="213461" y="76669"/>
                  </a:lnTo>
                  <a:close/>
                </a:path>
                <a:path w="349250" h="205740">
                  <a:moveTo>
                    <a:pt x="220967" y="86029"/>
                  </a:moveTo>
                  <a:lnTo>
                    <a:pt x="218059" y="81927"/>
                  </a:lnTo>
                  <a:lnTo>
                    <a:pt x="217779" y="82042"/>
                  </a:lnTo>
                  <a:lnTo>
                    <a:pt x="220967" y="86029"/>
                  </a:lnTo>
                  <a:close/>
                </a:path>
                <a:path w="349250" h="205740">
                  <a:moveTo>
                    <a:pt x="222034" y="118071"/>
                  </a:moveTo>
                  <a:lnTo>
                    <a:pt x="218770" y="118351"/>
                  </a:lnTo>
                  <a:lnTo>
                    <a:pt x="219290" y="118872"/>
                  </a:lnTo>
                  <a:lnTo>
                    <a:pt x="222034" y="118071"/>
                  </a:lnTo>
                  <a:close/>
                </a:path>
                <a:path w="349250" h="205740">
                  <a:moveTo>
                    <a:pt x="222745" y="116103"/>
                  </a:moveTo>
                  <a:lnTo>
                    <a:pt x="222643" y="115976"/>
                  </a:lnTo>
                  <a:lnTo>
                    <a:pt x="222592" y="116103"/>
                  </a:lnTo>
                  <a:lnTo>
                    <a:pt x="222745" y="116103"/>
                  </a:lnTo>
                  <a:close/>
                </a:path>
                <a:path w="349250" h="205740">
                  <a:moveTo>
                    <a:pt x="226707" y="116725"/>
                  </a:moveTo>
                  <a:lnTo>
                    <a:pt x="222034" y="118071"/>
                  </a:lnTo>
                  <a:lnTo>
                    <a:pt x="225983" y="117754"/>
                  </a:lnTo>
                  <a:lnTo>
                    <a:pt x="226250" y="117602"/>
                  </a:lnTo>
                  <a:lnTo>
                    <a:pt x="226707" y="116725"/>
                  </a:lnTo>
                  <a:close/>
                </a:path>
                <a:path w="349250" h="205740">
                  <a:moveTo>
                    <a:pt x="227126" y="116611"/>
                  </a:moveTo>
                  <a:lnTo>
                    <a:pt x="226923" y="116332"/>
                  </a:lnTo>
                  <a:lnTo>
                    <a:pt x="226707" y="116725"/>
                  </a:lnTo>
                  <a:lnTo>
                    <a:pt x="227126" y="116611"/>
                  </a:lnTo>
                  <a:close/>
                </a:path>
                <a:path w="349250" h="205740">
                  <a:moveTo>
                    <a:pt x="235966" y="103632"/>
                  </a:moveTo>
                  <a:lnTo>
                    <a:pt x="226910" y="93472"/>
                  </a:lnTo>
                  <a:lnTo>
                    <a:pt x="220967" y="86029"/>
                  </a:lnTo>
                  <a:lnTo>
                    <a:pt x="225348" y="92202"/>
                  </a:lnTo>
                  <a:lnTo>
                    <a:pt x="230149" y="98552"/>
                  </a:lnTo>
                  <a:lnTo>
                    <a:pt x="229565" y="99822"/>
                  </a:lnTo>
                  <a:lnTo>
                    <a:pt x="235966" y="103632"/>
                  </a:lnTo>
                  <a:close/>
                </a:path>
                <a:path w="349250" h="205740">
                  <a:moveTo>
                    <a:pt x="237693" y="47752"/>
                  </a:moveTo>
                  <a:lnTo>
                    <a:pt x="230403" y="52832"/>
                  </a:lnTo>
                  <a:lnTo>
                    <a:pt x="221970" y="62992"/>
                  </a:lnTo>
                  <a:lnTo>
                    <a:pt x="214096" y="71882"/>
                  </a:lnTo>
                  <a:lnTo>
                    <a:pt x="208457" y="75692"/>
                  </a:lnTo>
                  <a:lnTo>
                    <a:pt x="212953" y="68072"/>
                  </a:lnTo>
                  <a:lnTo>
                    <a:pt x="218440" y="60452"/>
                  </a:lnTo>
                  <a:lnTo>
                    <a:pt x="227685" y="49022"/>
                  </a:lnTo>
                  <a:lnTo>
                    <a:pt x="223685" y="52832"/>
                  </a:lnTo>
                  <a:lnTo>
                    <a:pt x="216992" y="60452"/>
                  </a:lnTo>
                  <a:lnTo>
                    <a:pt x="209829" y="69342"/>
                  </a:lnTo>
                  <a:lnTo>
                    <a:pt x="204431" y="78232"/>
                  </a:lnTo>
                  <a:lnTo>
                    <a:pt x="202361" y="78232"/>
                  </a:lnTo>
                  <a:lnTo>
                    <a:pt x="203288" y="75692"/>
                  </a:lnTo>
                  <a:lnTo>
                    <a:pt x="207822" y="68072"/>
                  </a:lnTo>
                  <a:lnTo>
                    <a:pt x="213309" y="59182"/>
                  </a:lnTo>
                  <a:lnTo>
                    <a:pt x="217068" y="54102"/>
                  </a:lnTo>
                  <a:lnTo>
                    <a:pt x="211416" y="60452"/>
                  </a:lnTo>
                  <a:lnTo>
                    <a:pt x="205714" y="68072"/>
                  </a:lnTo>
                  <a:lnTo>
                    <a:pt x="200507" y="75692"/>
                  </a:lnTo>
                  <a:lnTo>
                    <a:pt x="196367" y="80772"/>
                  </a:lnTo>
                  <a:lnTo>
                    <a:pt x="195414" y="78232"/>
                  </a:lnTo>
                  <a:lnTo>
                    <a:pt x="200317" y="69342"/>
                  </a:lnTo>
                  <a:lnTo>
                    <a:pt x="208038" y="59182"/>
                  </a:lnTo>
                  <a:lnTo>
                    <a:pt x="215595" y="52832"/>
                  </a:lnTo>
                  <a:lnTo>
                    <a:pt x="204635" y="61722"/>
                  </a:lnTo>
                  <a:lnTo>
                    <a:pt x="197713" y="71882"/>
                  </a:lnTo>
                  <a:lnTo>
                    <a:pt x="193408" y="79502"/>
                  </a:lnTo>
                  <a:lnTo>
                    <a:pt x="190284" y="83312"/>
                  </a:lnTo>
                  <a:lnTo>
                    <a:pt x="189903" y="78232"/>
                  </a:lnTo>
                  <a:lnTo>
                    <a:pt x="193929" y="70612"/>
                  </a:lnTo>
                  <a:lnTo>
                    <a:pt x="199669" y="61315"/>
                  </a:lnTo>
                  <a:lnTo>
                    <a:pt x="203403" y="55372"/>
                  </a:lnTo>
                  <a:lnTo>
                    <a:pt x="197205" y="62992"/>
                  </a:lnTo>
                  <a:lnTo>
                    <a:pt x="192455" y="70612"/>
                  </a:lnTo>
                  <a:lnTo>
                    <a:pt x="188925" y="78232"/>
                  </a:lnTo>
                  <a:lnTo>
                    <a:pt x="186359" y="84582"/>
                  </a:lnTo>
                  <a:lnTo>
                    <a:pt x="184505" y="83312"/>
                  </a:lnTo>
                  <a:lnTo>
                    <a:pt x="187350" y="75692"/>
                  </a:lnTo>
                  <a:lnTo>
                    <a:pt x="192443" y="65532"/>
                  </a:lnTo>
                  <a:lnTo>
                    <a:pt x="197370" y="59182"/>
                  </a:lnTo>
                  <a:lnTo>
                    <a:pt x="195072" y="61722"/>
                  </a:lnTo>
                  <a:lnTo>
                    <a:pt x="191693" y="65532"/>
                  </a:lnTo>
                  <a:lnTo>
                    <a:pt x="187096" y="74422"/>
                  </a:lnTo>
                  <a:lnTo>
                    <a:pt x="181114" y="87122"/>
                  </a:lnTo>
                  <a:lnTo>
                    <a:pt x="179044" y="85852"/>
                  </a:lnTo>
                  <a:lnTo>
                    <a:pt x="183273" y="76669"/>
                  </a:lnTo>
                  <a:lnTo>
                    <a:pt x="188874" y="65532"/>
                  </a:lnTo>
                  <a:lnTo>
                    <a:pt x="191820" y="61722"/>
                  </a:lnTo>
                  <a:lnTo>
                    <a:pt x="186245" y="68072"/>
                  </a:lnTo>
                  <a:lnTo>
                    <a:pt x="181559" y="76962"/>
                  </a:lnTo>
                  <a:lnTo>
                    <a:pt x="176936" y="86029"/>
                  </a:lnTo>
                  <a:lnTo>
                    <a:pt x="174459" y="90932"/>
                  </a:lnTo>
                  <a:lnTo>
                    <a:pt x="172173" y="87122"/>
                  </a:lnTo>
                  <a:lnTo>
                    <a:pt x="176707" y="78232"/>
                  </a:lnTo>
                  <a:lnTo>
                    <a:pt x="186245" y="62992"/>
                  </a:lnTo>
                  <a:lnTo>
                    <a:pt x="180708" y="69342"/>
                  </a:lnTo>
                  <a:lnTo>
                    <a:pt x="174599" y="79502"/>
                  </a:lnTo>
                  <a:lnTo>
                    <a:pt x="169430" y="89738"/>
                  </a:lnTo>
                  <a:lnTo>
                    <a:pt x="166916" y="93472"/>
                  </a:lnTo>
                  <a:lnTo>
                    <a:pt x="165239" y="92202"/>
                  </a:lnTo>
                  <a:lnTo>
                    <a:pt x="169024" y="83312"/>
                  </a:lnTo>
                  <a:lnTo>
                    <a:pt x="174371" y="73152"/>
                  </a:lnTo>
                  <a:lnTo>
                    <a:pt x="177406" y="68072"/>
                  </a:lnTo>
                  <a:lnTo>
                    <a:pt x="171869" y="75692"/>
                  </a:lnTo>
                  <a:lnTo>
                    <a:pt x="166712" y="86029"/>
                  </a:lnTo>
                  <a:lnTo>
                    <a:pt x="162572" y="93472"/>
                  </a:lnTo>
                  <a:lnTo>
                    <a:pt x="159562" y="97282"/>
                  </a:lnTo>
                  <a:lnTo>
                    <a:pt x="157695" y="96012"/>
                  </a:lnTo>
                  <a:lnTo>
                    <a:pt x="162356" y="87122"/>
                  </a:lnTo>
                  <a:lnTo>
                    <a:pt x="168821" y="75692"/>
                  </a:lnTo>
                  <a:lnTo>
                    <a:pt x="172300" y="70612"/>
                  </a:lnTo>
                  <a:lnTo>
                    <a:pt x="167055" y="76962"/>
                  </a:lnTo>
                  <a:lnTo>
                    <a:pt x="162026" y="84582"/>
                  </a:lnTo>
                  <a:lnTo>
                    <a:pt x="157340" y="93472"/>
                  </a:lnTo>
                  <a:lnTo>
                    <a:pt x="150660" y="103632"/>
                  </a:lnTo>
                  <a:lnTo>
                    <a:pt x="149783" y="102362"/>
                  </a:lnTo>
                  <a:lnTo>
                    <a:pt x="151790" y="98501"/>
                  </a:lnTo>
                  <a:lnTo>
                    <a:pt x="154190" y="93472"/>
                  </a:lnTo>
                  <a:lnTo>
                    <a:pt x="156933" y="87122"/>
                  </a:lnTo>
                  <a:lnTo>
                    <a:pt x="160985" y="80772"/>
                  </a:lnTo>
                  <a:lnTo>
                    <a:pt x="167335" y="71882"/>
                  </a:lnTo>
                  <a:lnTo>
                    <a:pt x="162585" y="76962"/>
                  </a:lnTo>
                  <a:lnTo>
                    <a:pt x="157010" y="86029"/>
                  </a:lnTo>
                  <a:lnTo>
                    <a:pt x="151638" y="96012"/>
                  </a:lnTo>
                  <a:lnTo>
                    <a:pt x="146989" y="103632"/>
                  </a:lnTo>
                  <a:lnTo>
                    <a:pt x="145656" y="104902"/>
                  </a:lnTo>
                  <a:lnTo>
                    <a:pt x="143002" y="107302"/>
                  </a:lnTo>
                  <a:lnTo>
                    <a:pt x="143243" y="108470"/>
                  </a:lnTo>
                  <a:lnTo>
                    <a:pt x="152158" y="103632"/>
                  </a:lnTo>
                  <a:lnTo>
                    <a:pt x="163855" y="97282"/>
                  </a:lnTo>
                  <a:lnTo>
                    <a:pt x="170865" y="93472"/>
                  </a:lnTo>
                  <a:lnTo>
                    <a:pt x="175539" y="90932"/>
                  </a:lnTo>
                  <a:lnTo>
                    <a:pt x="185166" y="87122"/>
                  </a:lnTo>
                  <a:lnTo>
                    <a:pt x="191592" y="84582"/>
                  </a:lnTo>
                  <a:lnTo>
                    <a:pt x="194805" y="83312"/>
                  </a:lnTo>
                  <a:lnTo>
                    <a:pt x="201218" y="80772"/>
                  </a:lnTo>
                  <a:lnTo>
                    <a:pt x="207645" y="78232"/>
                  </a:lnTo>
                  <a:lnTo>
                    <a:pt x="213309" y="76708"/>
                  </a:lnTo>
                  <a:lnTo>
                    <a:pt x="214198" y="75692"/>
                  </a:lnTo>
                  <a:lnTo>
                    <a:pt x="219646" y="69342"/>
                  </a:lnTo>
                  <a:lnTo>
                    <a:pt x="226237" y="59182"/>
                  </a:lnTo>
                  <a:lnTo>
                    <a:pt x="230441" y="54102"/>
                  </a:lnTo>
                  <a:lnTo>
                    <a:pt x="237693" y="47752"/>
                  </a:lnTo>
                  <a:close/>
                </a:path>
                <a:path w="349250" h="205740">
                  <a:moveTo>
                    <a:pt x="237858" y="102362"/>
                  </a:moveTo>
                  <a:lnTo>
                    <a:pt x="234188" y="98501"/>
                  </a:lnTo>
                  <a:lnTo>
                    <a:pt x="228968" y="90462"/>
                  </a:lnTo>
                  <a:lnTo>
                    <a:pt x="229158" y="90932"/>
                  </a:lnTo>
                  <a:lnTo>
                    <a:pt x="235800" y="101092"/>
                  </a:lnTo>
                  <a:lnTo>
                    <a:pt x="237858" y="102362"/>
                  </a:lnTo>
                  <a:close/>
                </a:path>
                <a:path w="349250" h="205740">
                  <a:moveTo>
                    <a:pt x="243103" y="71882"/>
                  </a:moveTo>
                  <a:lnTo>
                    <a:pt x="240334" y="71882"/>
                  </a:lnTo>
                  <a:lnTo>
                    <a:pt x="240169" y="72809"/>
                  </a:lnTo>
                  <a:lnTo>
                    <a:pt x="243103" y="71882"/>
                  </a:lnTo>
                  <a:close/>
                </a:path>
                <a:path w="349250" h="205740">
                  <a:moveTo>
                    <a:pt x="247891" y="111150"/>
                  </a:moveTo>
                  <a:lnTo>
                    <a:pt x="247523" y="111023"/>
                  </a:lnTo>
                  <a:lnTo>
                    <a:pt x="247383" y="112928"/>
                  </a:lnTo>
                  <a:lnTo>
                    <a:pt x="247154" y="114833"/>
                  </a:lnTo>
                  <a:lnTo>
                    <a:pt x="225488" y="152044"/>
                  </a:lnTo>
                  <a:lnTo>
                    <a:pt x="219430" y="154330"/>
                  </a:lnTo>
                  <a:lnTo>
                    <a:pt x="219925" y="154584"/>
                  </a:lnTo>
                  <a:lnTo>
                    <a:pt x="245300" y="124485"/>
                  </a:lnTo>
                  <a:lnTo>
                    <a:pt x="247777" y="112801"/>
                  </a:lnTo>
                  <a:lnTo>
                    <a:pt x="247891" y="111150"/>
                  </a:lnTo>
                  <a:close/>
                </a:path>
                <a:path w="349250" h="205740">
                  <a:moveTo>
                    <a:pt x="256032" y="99822"/>
                  </a:moveTo>
                  <a:lnTo>
                    <a:pt x="248145" y="96012"/>
                  </a:lnTo>
                  <a:lnTo>
                    <a:pt x="241249" y="88392"/>
                  </a:lnTo>
                  <a:lnTo>
                    <a:pt x="237159" y="79756"/>
                  </a:lnTo>
                  <a:lnTo>
                    <a:pt x="237172" y="76962"/>
                  </a:lnTo>
                  <a:lnTo>
                    <a:pt x="241719" y="85852"/>
                  </a:lnTo>
                  <a:lnTo>
                    <a:pt x="249237" y="92202"/>
                  </a:lnTo>
                  <a:lnTo>
                    <a:pt x="250825" y="93052"/>
                  </a:lnTo>
                  <a:lnTo>
                    <a:pt x="245846" y="88392"/>
                  </a:lnTo>
                  <a:lnTo>
                    <a:pt x="240855" y="82042"/>
                  </a:lnTo>
                  <a:lnTo>
                    <a:pt x="239890" y="76962"/>
                  </a:lnTo>
                  <a:lnTo>
                    <a:pt x="239636" y="75692"/>
                  </a:lnTo>
                  <a:lnTo>
                    <a:pt x="240169" y="72809"/>
                  </a:lnTo>
                  <a:lnTo>
                    <a:pt x="230974" y="75692"/>
                  </a:lnTo>
                  <a:lnTo>
                    <a:pt x="212153" y="80772"/>
                  </a:lnTo>
                  <a:lnTo>
                    <a:pt x="198551" y="85852"/>
                  </a:lnTo>
                  <a:lnTo>
                    <a:pt x="186982" y="89662"/>
                  </a:lnTo>
                  <a:lnTo>
                    <a:pt x="192874" y="89662"/>
                  </a:lnTo>
                  <a:lnTo>
                    <a:pt x="198894" y="93472"/>
                  </a:lnTo>
                  <a:lnTo>
                    <a:pt x="205397" y="99822"/>
                  </a:lnTo>
                  <a:lnTo>
                    <a:pt x="212267" y="104902"/>
                  </a:lnTo>
                  <a:lnTo>
                    <a:pt x="219354" y="106172"/>
                  </a:lnTo>
                  <a:lnTo>
                    <a:pt x="215912" y="103632"/>
                  </a:lnTo>
                  <a:lnTo>
                    <a:pt x="207479" y="98501"/>
                  </a:lnTo>
                  <a:lnTo>
                    <a:pt x="198970" y="92202"/>
                  </a:lnTo>
                  <a:lnTo>
                    <a:pt x="194868" y="88392"/>
                  </a:lnTo>
                  <a:lnTo>
                    <a:pt x="197332" y="88392"/>
                  </a:lnTo>
                  <a:lnTo>
                    <a:pt x="209880" y="97282"/>
                  </a:lnTo>
                  <a:lnTo>
                    <a:pt x="223139" y="106172"/>
                  </a:lnTo>
                  <a:lnTo>
                    <a:pt x="230416" y="104902"/>
                  </a:lnTo>
                  <a:lnTo>
                    <a:pt x="221818" y="101092"/>
                  </a:lnTo>
                  <a:lnTo>
                    <a:pt x="214439" y="98552"/>
                  </a:lnTo>
                  <a:lnTo>
                    <a:pt x="207962" y="93472"/>
                  </a:lnTo>
                  <a:lnTo>
                    <a:pt x="203314" y="88392"/>
                  </a:lnTo>
                  <a:lnTo>
                    <a:pt x="202145" y="87122"/>
                  </a:lnTo>
                  <a:lnTo>
                    <a:pt x="201282" y="85852"/>
                  </a:lnTo>
                  <a:lnTo>
                    <a:pt x="203212" y="84582"/>
                  </a:lnTo>
                  <a:lnTo>
                    <a:pt x="211391" y="85852"/>
                  </a:lnTo>
                  <a:lnTo>
                    <a:pt x="216484" y="92202"/>
                  </a:lnTo>
                  <a:lnTo>
                    <a:pt x="226910" y="101092"/>
                  </a:lnTo>
                  <a:lnTo>
                    <a:pt x="232664" y="103632"/>
                  </a:lnTo>
                  <a:lnTo>
                    <a:pt x="228638" y="101092"/>
                  </a:lnTo>
                  <a:lnTo>
                    <a:pt x="220421" y="94742"/>
                  </a:lnTo>
                  <a:lnTo>
                    <a:pt x="213525" y="87122"/>
                  </a:lnTo>
                  <a:lnTo>
                    <a:pt x="213525" y="84582"/>
                  </a:lnTo>
                  <a:lnTo>
                    <a:pt x="213525" y="82042"/>
                  </a:lnTo>
                  <a:lnTo>
                    <a:pt x="217246" y="80772"/>
                  </a:lnTo>
                  <a:lnTo>
                    <a:pt x="218059" y="81927"/>
                  </a:lnTo>
                  <a:lnTo>
                    <a:pt x="220751" y="80772"/>
                  </a:lnTo>
                  <a:lnTo>
                    <a:pt x="224332" y="83312"/>
                  </a:lnTo>
                  <a:lnTo>
                    <a:pt x="228968" y="90462"/>
                  </a:lnTo>
                  <a:lnTo>
                    <a:pt x="227215" y="85852"/>
                  </a:lnTo>
                  <a:lnTo>
                    <a:pt x="225552" y="80772"/>
                  </a:lnTo>
                  <a:lnTo>
                    <a:pt x="226580" y="79502"/>
                  </a:lnTo>
                  <a:lnTo>
                    <a:pt x="227647" y="80772"/>
                  </a:lnTo>
                  <a:lnTo>
                    <a:pt x="230847" y="85852"/>
                  </a:lnTo>
                  <a:lnTo>
                    <a:pt x="236588" y="93472"/>
                  </a:lnTo>
                  <a:lnTo>
                    <a:pt x="245313" y="99822"/>
                  </a:lnTo>
                  <a:lnTo>
                    <a:pt x="236321" y="90932"/>
                  </a:lnTo>
                  <a:lnTo>
                    <a:pt x="231584" y="84582"/>
                  </a:lnTo>
                  <a:lnTo>
                    <a:pt x="230454" y="79502"/>
                  </a:lnTo>
                  <a:lnTo>
                    <a:pt x="232257" y="78232"/>
                  </a:lnTo>
                  <a:lnTo>
                    <a:pt x="233286" y="76962"/>
                  </a:lnTo>
                  <a:lnTo>
                    <a:pt x="234111" y="78232"/>
                  </a:lnTo>
                  <a:lnTo>
                    <a:pt x="239763" y="89662"/>
                  </a:lnTo>
                  <a:lnTo>
                    <a:pt x="246126" y="96012"/>
                  </a:lnTo>
                  <a:lnTo>
                    <a:pt x="251955" y="98552"/>
                  </a:lnTo>
                  <a:lnTo>
                    <a:pt x="256032" y="99822"/>
                  </a:lnTo>
                  <a:close/>
                </a:path>
                <a:path w="349250" h="205740">
                  <a:moveTo>
                    <a:pt x="258559" y="121818"/>
                  </a:moveTo>
                  <a:lnTo>
                    <a:pt x="258241" y="121564"/>
                  </a:lnTo>
                  <a:lnTo>
                    <a:pt x="257860" y="123342"/>
                  </a:lnTo>
                  <a:lnTo>
                    <a:pt x="256641" y="127533"/>
                  </a:lnTo>
                  <a:lnTo>
                    <a:pt x="257352" y="126517"/>
                  </a:lnTo>
                  <a:lnTo>
                    <a:pt x="258216" y="123469"/>
                  </a:lnTo>
                  <a:lnTo>
                    <a:pt x="258559" y="121818"/>
                  </a:lnTo>
                  <a:close/>
                </a:path>
                <a:path w="349250" h="205740">
                  <a:moveTo>
                    <a:pt x="259194" y="97282"/>
                  </a:moveTo>
                  <a:lnTo>
                    <a:pt x="256235" y="96012"/>
                  </a:lnTo>
                  <a:lnTo>
                    <a:pt x="250825" y="93052"/>
                  </a:lnTo>
                  <a:lnTo>
                    <a:pt x="252615" y="94742"/>
                  </a:lnTo>
                  <a:lnTo>
                    <a:pt x="259194" y="97282"/>
                  </a:lnTo>
                  <a:close/>
                </a:path>
                <a:path w="349250" h="205740">
                  <a:moveTo>
                    <a:pt x="263982" y="128168"/>
                  </a:moveTo>
                  <a:lnTo>
                    <a:pt x="263474" y="128549"/>
                  </a:lnTo>
                  <a:lnTo>
                    <a:pt x="262166" y="132613"/>
                  </a:lnTo>
                  <a:lnTo>
                    <a:pt x="260477" y="136550"/>
                  </a:lnTo>
                  <a:lnTo>
                    <a:pt x="258330" y="140360"/>
                  </a:lnTo>
                  <a:lnTo>
                    <a:pt x="259448" y="139090"/>
                  </a:lnTo>
                  <a:lnTo>
                    <a:pt x="261340" y="135534"/>
                  </a:lnTo>
                  <a:lnTo>
                    <a:pt x="262851" y="131851"/>
                  </a:lnTo>
                  <a:lnTo>
                    <a:pt x="263982" y="128168"/>
                  </a:lnTo>
                  <a:close/>
                </a:path>
                <a:path w="349250" h="205740">
                  <a:moveTo>
                    <a:pt x="266293" y="128549"/>
                  </a:moveTo>
                  <a:lnTo>
                    <a:pt x="265976" y="128295"/>
                  </a:lnTo>
                  <a:lnTo>
                    <a:pt x="264693" y="132359"/>
                  </a:lnTo>
                  <a:lnTo>
                    <a:pt x="262775" y="136804"/>
                  </a:lnTo>
                  <a:lnTo>
                    <a:pt x="261112" y="139979"/>
                  </a:lnTo>
                  <a:lnTo>
                    <a:pt x="261581" y="139852"/>
                  </a:lnTo>
                  <a:lnTo>
                    <a:pt x="263436" y="136423"/>
                  </a:lnTo>
                  <a:lnTo>
                    <a:pt x="265087" y="132359"/>
                  </a:lnTo>
                  <a:lnTo>
                    <a:pt x="266293" y="128549"/>
                  </a:lnTo>
                  <a:close/>
                </a:path>
                <a:path w="349250" h="205740">
                  <a:moveTo>
                    <a:pt x="267017" y="79756"/>
                  </a:moveTo>
                  <a:lnTo>
                    <a:pt x="261797" y="69342"/>
                  </a:lnTo>
                  <a:lnTo>
                    <a:pt x="261416" y="69443"/>
                  </a:lnTo>
                  <a:lnTo>
                    <a:pt x="262153" y="73152"/>
                  </a:lnTo>
                  <a:lnTo>
                    <a:pt x="267017" y="79756"/>
                  </a:lnTo>
                  <a:close/>
                </a:path>
                <a:path w="349250" h="205740">
                  <a:moveTo>
                    <a:pt x="271411" y="110426"/>
                  </a:moveTo>
                  <a:lnTo>
                    <a:pt x="270725" y="109169"/>
                  </a:lnTo>
                  <a:lnTo>
                    <a:pt x="271068" y="110718"/>
                  </a:lnTo>
                  <a:lnTo>
                    <a:pt x="271386" y="110566"/>
                  </a:lnTo>
                  <a:lnTo>
                    <a:pt x="271411" y="110426"/>
                  </a:lnTo>
                  <a:close/>
                </a:path>
                <a:path w="349250" h="205740">
                  <a:moveTo>
                    <a:pt x="272872" y="88392"/>
                  </a:moveTo>
                  <a:lnTo>
                    <a:pt x="271500" y="85852"/>
                  </a:lnTo>
                  <a:lnTo>
                    <a:pt x="267017" y="79756"/>
                  </a:lnTo>
                  <a:lnTo>
                    <a:pt x="270700" y="87122"/>
                  </a:lnTo>
                  <a:lnTo>
                    <a:pt x="272872" y="88392"/>
                  </a:lnTo>
                  <a:close/>
                </a:path>
                <a:path w="349250" h="205740">
                  <a:moveTo>
                    <a:pt x="273532" y="128168"/>
                  </a:moveTo>
                  <a:lnTo>
                    <a:pt x="272935" y="128930"/>
                  </a:lnTo>
                  <a:lnTo>
                    <a:pt x="271919" y="132359"/>
                  </a:lnTo>
                  <a:lnTo>
                    <a:pt x="270725" y="135534"/>
                  </a:lnTo>
                  <a:lnTo>
                    <a:pt x="269240" y="138582"/>
                  </a:lnTo>
                  <a:lnTo>
                    <a:pt x="269709" y="138455"/>
                  </a:lnTo>
                  <a:lnTo>
                    <a:pt x="271272" y="135153"/>
                  </a:lnTo>
                  <a:lnTo>
                    <a:pt x="272503" y="131851"/>
                  </a:lnTo>
                  <a:lnTo>
                    <a:pt x="273532" y="128168"/>
                  </a:lnTo>
                  <a:close/>
                </a:path>
                <a:path w="349250" h="205740">
                  <a:moveTo>
                    <a:pt x="278599" y="36029"/>
                  </a:moveTo>
                  <a:lnTo>
                    <a:pt x="278434" y="35356"/>
                  </a:lnTo>
                  <a:lnTo>
                    <a:pt x="278155" y="36322"/>
                  </a:lnTo>
                  <a:lnTo>
                    <a:pt x="278599" y="36029"/>
                  </a:lnTo>
                  <a:close/>
                </a:path>
                <a:path w="349250" h="205740">
                  <a:moveTo>
                    <a:pt x="280631" y="33782"/>
                  </a:moveTo>
                  <a:lnTo>
                    <a:pt x="280238" y="32512"/>
                  </a:lnTo>
                  <a:lnTo>
                    <a:pt x="279057" y="28702"/>
                  </a:lnTo>
                  <a:lnTo>
                    <a:pt x="274129" y="33782"/>
                  </a:lnTo>
                  <a:lnTo>
                    <a:pt x="268185" y="36322"/>
                  </a:lnTo>
                  <a:lnTo>
                    <a:pt x="261683" y="37592"/>
                  </a:lnTo>
                  <a:lnTo>
                    <a:pt x="255079" y="40132"/>
                  </a:lnTo>
                  <a:lnTo>
                    <a:pt x="255612" y="37592"/>
                  </a:lnTo>
                  <a:lnTo>
                    <a:pt x="257759" y="37592"/>
                  </a:lnTo>
                  <a:lnTo>
                    <a:pt x="260642" y="36322"/>
                  </a:lnTo>
                  <a:lnTo>
                    <a:pt x="249212" y="35052"/>
                  </a:lnTo>
                  <a:lnTo>
                    <a:pt x="248805" y="33782"/>
                  </a:lnTo>
                  <a:lnTo>
                    <a:pt x="236550" y="36322"/>
                  </a:lnTo>
                  <a:lnTo>
                    <a:pt x="226568" y="38862"/>
                  </a:lnTo>
                  <a:lnTo>
                    <a:pt x="207556" y="46482"/>
                  </a:lnTo>
                  <a:lnTo>
                    <a:pt x="196900" y="51562"/>
                  </a:lnTo>
                  <a:lnTo>
                    <a:pt x="189915" y="54102"/>
                  </a:lnTo>
                  <a:lnTo>
                    <a:pt x="183540" y="56642"/>
                  </a:lnTo>
                  <a:lnTo>
                    <a:pt x="177584" y="59182"/>
                  </a:lnTo>
                  <a:lnTo>
                    <a:pt x="164706" y="64262"/>
                  </a:lnTo>
                  <a:lnTo>
                    <a:pt x="153885" y="74422"/>
                  </a:lnTo>
                  <a:lnTo>
                    <a:pt x="145161" y="84582"/>
                  </a:lnTo>
                  <a:lnTo>
                    <a:pt x="138582" y="94742"/>
                  </a:lnTo>
                  <a:lnTo>
                    <a:pt x="138912" y="96012"/>
                  </a:lnTo>
                  <a:lnTo>
                    <a:pt x="139255" y="96012"/>
                  </a:lnTo>
                  <a:lnTo>
                    <a:pt x="140449" y="98501"/>
                  </a:lnTo>
                  <a:lnTo>
                    <a:pt x="139979" y="97282"/>
                  </a:lnTo>
                  <a:lnTo>
                    <a:pt x="143078" y="92202"/>
                  </a:lnTo>
                  <a:lnTo>
                    <a:pt x="146164" y="85852"/>
                  </a:lnTo>
                  <a:lnTo>
                    <a:pt x="178269" y="61645"/>
                  </a:lnTo>
                  <a:lnTo>
                    <a:pt x="186601" y="57912"/>
                  </a:lnTo>
                  <a:lnTo>
                    <a:pt x="196519" y="54102"/>
                  </a:lnTo>
                  <a:lnTo>
                    <a:pt x="206527" y="49022"/>
                  </a:lnTo>
                  <a:lnTo>
                    <a:pt x="215277" y="45212"/>
                  </a:lnTo>
                  <a:lnTo>
                    <a:pt x="222338" y="42964"/>
                  </a:lnTo>
                  <a:lnTo>
                    <a:pt x="222656" y="42672"/>
                  </a:lnTo>
                  <a:lnTo>
                    <a:pt x="227291" y="41402"/>
                  </a:lnTo>
                  <a:lnTo>
                    <a:pt x="222338" y="42964"/>
                  </a:lnTo>
                  <a:lnTo>
                    <a:pt x="218617" y="46482"/>
                  </a:lnTo>
                  <a:lnTo>
                    <a:pt x="215011" y="49022"/>
                  </a:lnTo>
                  <a:lnTo>
                    <a:pt x="214922" y="50292"/>
                  </a:lnTo>
                  <a:lnTo>
                    <a:pt x="228523" y="41402"/>
                  </a:lnTo>
                  <a:lnTo>
                    <a:pt x="230466" y="40132"/>
                  </a:lnTo>
                  <a:lnTo>
                    <a:pt x="237896" y="37592"/>
                  </a:lnTo>
                  <a:lnTo>
                    <a:pt x="245554" y="36322"/>
                  </a:lnTo>
                  <a:lnTo>
                    <a:pt x="255333" y="37592"/>
                  </a:lnTo>
                  <a:lnTo>
                    <a:pt x="250621" y="38862"/>
                  </a:lnTo>
                  <a:lnTo>
                    <a:pt x="242150" y="43942"/>
                  </a:lnTo>
                  <a:lnTo>
                    <a:pt x="241973" y="49022"/>
                  </a:lnTo>
                  <a:lnTo>
                    <a:pt x="247878" y="43942"/>
                  </a:lnTo>
                  <a:lnTo>
                    <a:pt x="259397" y="40132"/>
                  </a:lnTo>
                  <a:lnTo>
                    <a:pt x="271157" y="36322"/>
                  </a:lnTo>
                  <a:lnTo>
                    <a:pt x="277787" y="32512"/>
                  </a:lnTo>
                  <a:lnTo>
                    <a:pt x="278434" y="35356"/>
                  </a:lnTo>
                  <a:lnTo>
                    <a:pt x="278536" y="35052"/>
                  </a:lnTo>
                  <a:lnTo>
                    <a:pt x="280631" y="33782"/>
                  </a:lnTo>
                  <a:close/>
                </a:path>
                <a:path w="349250" h="205740">
                  <a:moveTo>
                    <a:pt x="287299" y="50292"/>
                  </a:moveTo>
                  <a:lnTo>
                    <a:pt x="278523" y="56642"/>
                  </a:lnTo>
                  <a:lnTo>
                    <a:pt x="278269" y="57556"/>
                  </a:lnTo>
                  <a:lnTo>
                    <a:pt x="281393" y="55372"/>
                  </a:lnTo>
                  <a:lnTo>
                    <a:pt x="287299" y="50292"/>
                  </a:lnTo>
                  <a:close/>
                </a:path>
                <a:path w="349250" h="205740">
                  <a:moveTo>
                    <a:pt x="292887" y="37592"/>
                  </a:moveTo>
                  <a:lnTo>
                    <a:pt x="277215" y="46482"/>
                  </a:lnTo>
                  <a:lnTo>
                    <a:pt x="267614" y="55372"/>
                  </a:lnTo>
                  <a:lnTo>
                    <a:pt x="262610" y="61722"/>
                  </a:lnTo>
                  <a:lnTo>
                    <a:pt x="260718" y="62992"/>
                  </a:lnTo>
                  <a:lnTo>
                    <a:pt x="263855" y="56642"/>
                  </a:lnTo>
                  <a:lnTo>
                    <a:pt x="269659" y="50292"/>
                  </a:lnTo>
                  <a:lnTo>
                    <a:pt x="276072" y="43942"/>
                  </a:lnTo>
                  <a:lnTo>
                    <a:pt x="281038" y="38862"/>
                  </a:lnTo>
                  <a:lnTo>
                    <a:pt x="273240" y="43942"/>
                  </a:lnTo>
                  <a:lnTo>
                    <a:pt x="267246" y="50292"/>
                  </a:lnTo>
                  <a:lnTo>
                    <a:pt x="262509" y="56642"/>
                  </a:lnTo>
                  <a:lnTo>
                    <a:pt x="258521" y="62992"/>
                  </a:lnTo>
                  <a:lnTo>
                    <a:pt x="252133" y="64262"/>
                  </a:lnTo>
                  <a:lnTo>
                    <a:pt x="261823" y="54102"/>
                  </a:lnTo>
                  <a:lnTo>
                    <a:pt x="262318" y="52832"/>
                  </a:lnTo>
                  <a:lnTo>
                    <a:pt x="258495" y="56642"/>
                  </a:lnTo>
                  <a:lnTo>
                    <a:pt x="249897" y="65532"/>
                  </a:lnTo>
                  <a:lnTo>
                    <a:pt x="251447" y="61722"/>
                  </a:lnTo>
                  <a:lnTo>
                    <a:pt x="257784" y="54102"/>
                  </a:lnTo>
                  <a:lnTo>
                    <a:pt x="264706" y="45212"/>
                  </a:lnTo>
                  <a:lnTo>
                    <a:pt x="268033" y="42672"/>
                  </a:lnTo>
                  <a:lnTo>
                    <a:pt x="260756" y="47752"/>
                  </a:lnTo>
                  <a:lnTo>
                    <a:pt x="254698" y="55372"/>
                  </a:lnTo>
                  <a:lnTo>
                    <a:pt x="249529" y="61722"/>
                  </a:lnTo>
                  <a:lnTo>
                    <a:pt x="244932" y="66802"/>
                  </a:lnTo>
                  <a:lnTo>
                    <a:pt x="242506" y="64262"/>
                  </a:lnTo>
                  <a:lnTo>
                    <a:pt x="248983" y="55372"/>
                  </a:lnTo>
                  <a:lnTo>
                    <a:pt x="257721" y="46482"/>
                  </a:lnTo>
                  <a:lnTo>
                    <a:pt x="262077" y="42672"/>
                  </a:lnTo>
                  <a:lnTo>
                    <a:pt x="254990" y="47752"/>
                  </a:lnTo>
                  <a:lnTo>
                    <a:pt x="246570" y="56642"/>
                  </a:lnTo>
                  <a:lnTo>
                    <a:pt x="239407" y="65532"/>
                  </a:lnTo>
                  <a:lnTo>
                    <a:pt x="236105" y="68072"/>
                  </a:lnTo>
                  <a:lnTo>
                    <a:pt x="226860" y="71882"/>
                  </a:lnTo>
                  <a:lnTo>
                    <a:pt x="228295" y="70612"/>
                  </a:lnTo>
                  <a:lnTo>
                    <a:pt x="238391" y="61722"/>
                  </a:lnTo>
                  <a:lnTo>
                    <a:pt x="242138" y="55372"/>
                  </a:lnTo>
                  <a:lnTo>
                    <a:pt x="246214" y="52832"/>
                  </a:lnTo>
                  <a:lnTo>
                    <a:pt x="250825" y="46482"/>
                  </a:lnTo>
                  <a:lnTo>
                    <a:pt x="243039" y="54102"/>
                  </a:lnTo>
                  <a:lnTo>
                    <a:pt x="235432" y="61722"/>
                  </a:lnTo>
                  <a:lnTo>
                    <a:pt x="229438" y="68072"/>
                  </a:lnTo>
                  <a:lnTo>
                    <a:pt x="226517" y="70612"/>
                  </a:lnTo>
                  <a:lnTo>
                    <a:pt x="224129" y="69342"/>
                  </a:lnTo>
                  <a:lnTo>
                    <a:pt x="229184" y="62890"/>
                  </a:lnTo>
                  <a:lnTo>
                    <a:pt x="236169" y="55372"/>
                  </a:lnTo>
                  <a:lnTo>
                    <a:pt x="240131" y="50292"/>
                  </a:lnTo>
                  <a:lnTo>
                    <a:pt x="234099" y="55372"/>
                  </a:lnTo>
                  <a:lnTo>
                    <a:pt x="229133" y="61722"/>
                  </a:lnTo>
                  <a:lnTo>
                    <a:pt x="224510" y="66802"/>
                  </a:lnTo>
                  <a:lnTo>
                    <a:pt x="219532" y="71882"/>
                  </a:lnTo>
                  <a:lnTo>
                    <a:pt x="213461" y="76669"/>
                  </a:lnTo>
                  <a:lnTo>
                    <a:pt x="231394" y="71882"/>
                  </a:lnTo>
                  <a:lnTo>
                    <a:pt x="240893" y="69342"/>
                  </a:lnTo>
                  <a:lnTo>
                    <a:pt x="252958" y="66802"/>
                  </a:lnTo>
                  <a:lnTo>
                    <a:pt x="258991" y="65532"/>
                  </a:lnTo>
                  <a:lnTo>
                    <a:pt x="265023" y="64262"/>
                  </a:lnTo>
                  <a:lnTo>
                    <a:pt x="271056" y="62992"/>
                  </a:lnTo>
                  <a:lnTo>
                    <a:pt x="277075" y="61722"/>
                  </a:lnTo>
                  <a:lnTo>
                    <a:pt x="277279" y="60452"/>
                  </a:lnTo>
                  <a:lnTo>
                    <a:pt x="277444" y="60452"/>
                  </a:lnTo>
                  <a:lnTo>
                    <a:pt x="278269" y="57556"/>
                  </a:lnTo>
                  <a:lnTo>
                    <a:pt x="272300" y="61722"/>
                  </a:lnTo>
                  <a:lnTo>
                    <a:pt x="271297" y="59182"/>
                  </a:lnTo>
                  <a:lnTo>
                    <a:pt x="275742" y="54102"/>
                  </a:lnTo>
                  <a:lnTo>
                    <a:pt x="282054" y="49022"/>
                  </a:lnTo>
                  <a:lnTo>
                    <a:pt x="286664" y="45212"/>
                  </a:lnTo>
                  <a:lnTo>
                    <a:pt x="276961" y="49022"/>
                  </a:lnTo>
                  <a:lnTo>
                    <a:pt x="269176" y="61722"/>
                  </a:lnTo>
                  <a:lnTo>
                    <a:pt x="267563" y="61722"/>
                  </a:lnTo>
                  <a:lnTo>
                    <a:pt x="266014" y="59182"/>
                  </a:lnTo>
                  <a:lnTo>
                    <a:pt x="272821" y="51562"/>
                  </a:lnTo>
                  <a:lnTo>
                    <a:pt x="283337" y="43942"/>
                  </a:lnTo>
                  <a:lnTo>
                    <a:pt x="292887" y="37592"/>
                  </a:lnTo>
                  <a:close/>
                </a:path>
                <a:path w="349250" h="205740">
                  <a:moveTo>
                    <a:pt x="294220" y="83312"/>
                  </a:moveTo>
                  <a:lnTo>
                    <a:pt x="290169" y="78232"/>
                  </a:lnTo>
                  <a:lnTo>
                    <a:pt x="285000" y="71882"/>
                  </a:lnTo>
                  <a:lnTo>
                    <a:pt x="282435" y="68072"/>
                  </a:lnTo>
                  <a:lnTo>
                    <a:pt x="281292" y="66802"/>
                  </a:lnTo>
                  <a:lnTo>
                    <a:pt x="282117" y="65532"/>
                  </a:lnTo>
                  <a:lnTo>
                    <a:pt x="283502" y="66802"/>
                  </a:lnTo>
                  <a:lnTo>
                    <a:pt x="284759" y="68072"/>
                  </a:lnTo>
                  <a:lnTo>
                    <a:pt x="288861" y="71882"/>
                  </a:lnTo>
                  <a:lnTo>
                    <a:pt x="291465" y="71882"/>
                  </a:lnTo>
                  <a:lnTo>
                    <a:pt x="282536" y="65532"/>
                  </a:lnTo>
                  <a:lnTo>
                    <a:pt x="289547" y="64262"/>
                  </a:lnTo>
                  <a:lnTo>
                    <a:pt x="289026" y="62992"/>
                  </a:lnTo>
                  <a:lnTo>
                    <a:pt x="286270" y="64262"/>
                  </a:lnTo>
                  <a:lnTo>
                    <a:pt x="275551" y="65532"/>
                  </a:lnTo>
                  <a:lnTo>
                    <a:pt x="271310" y="65532"/>
                  </a:lnTo>
                  <a:lnTo>
                    <a:pt x="261429" y="66802"/>
                  </a:lnTo>
                  <a:lnTo>
                    <a:pt x="251193" y="69342"/>
                  </a:lnTo>
                  <a:lnTo>
                    <a:pt x="243103" y="71882"/>
                  </a:lnTo>
                  <a:lnTo>
                    <a:pt x="252247" y="71882"/>
                  </a:lnTo>
                  <a:lnTo>
                    <a:pt x="259537" y="82042"/>
                  </a:lnTo>
                  <a:lnTo>
                    <a:pt x="256133" y="76962"/>
                  </a:lnTo>
                  <a:lnTo>
                    <a:pt x="253415" y="71882"/>
                  </a:lnTo>
                  <a:lnTo>
                    <a:pt x="254038" y="71882"/>
                  </a:lnTo>
                  <a:lnTo>
                    <a:pt x="266674" y="84582"/>
                  </a:lnTo>
                  <a:lnTo>
                    <a:pt x="263474" y="78232"/>
                  </a:lnTo>
                  <a:lnTo>
                    <a:pt x="256882" y="70612"/>
                  </a:lnTo>
                  <a:lnTo>
                    <a:pt x="261416" y="69443"/>
                  </a:lnTo>
                  <a:lnTo>
                    <a:pt x="264325" y="66802"/>
                  </a:lnTo>
                  <a:lnTo>
                    <a:pt x="265709" y="69443"/>
                  </a:lnTo>
                  <a:lnTo>
                    <a:pt x="270408" y="76962"/>
                  </a:lnTo>
                  <a:lnTo>
                    <a:pt x="276212" y="84582"/>
                  </a:lnTo>
                  <a:lnTo>
                    <a:pt x="281063" y="89662"/>
                  </a:lnTo>
                  <a:lnTo>
                    <a:pt x="282943" y="90932"/>
                  </a:lnTo>
                  <a:lnTo>
                    <a:pt x="279234" y="85852"/>
                  </a:lnTo>
                  <a:lnTo>
                    <a:pt x="274612" y="80772"/>
                  </a:lnTo>
                  <a:lnTo>
                    <a:pt x="270370" y="74422"/>
                  </a:lnTo>
                  <a:lnTo>
                    <a:pt x="267766" y="69342"/>
                  </a:lnTo>
                  <a:lnTo>
                    <a:pt x="267373" y="66802"/>
                  </a:lnTo>
                  <a:lnTo>
                    <a:pt x="269278" y="66802"/>
                  </a:lnTo>
                  <a:lnTo>
                    <a:pt x="269836" y="68072"/>
                  </a:lnTo>
                  <a:lnTo>
                    <a:pt x="272808" y="73152"/>
                  </a:lnTo>
                  <a:lnTo>
                    <a:pt x="277253" y="79502"/>
                  </a:lnTo>
                  <a:lnTo>
                    <a:pt x="282181" y="85852"/>
                  </a:lnTo>
                  <a:lnTo>
                    <a:pt x="286550" y="89662"/>
                  </a:lnTo>
                  <a:lnTo>
                    <a:pt x="284302" y="87122"/>
                  </a:lnTo>
                  <a:lnTo>
                    <a:pt x="280263" y="83312"/>
                  </a:lnTo>
                  <a:lnTo>
                    <a:pt x="275945" y="75692"/>
                  </a:lnTo>
                  <a:lnTo>
                    <a:pt x="272821" y="68072"/>
                  </a:lnTo>
                  <a:lnTo>
                    <a:pt x="274586" y="70612"/>
                  </a:lnTo>
                  <a:lnTo>
                    <a:pt x="279768" y="78232"/>
                  </a:lnTo>
                  <a:lnTo>
                    <a:pt x="286600" y="85852"/>
                  </a:lnTo>
                  <a:lnTo>
                    <a:pt x="293281" y="87122"/>
                  </a:lnTo>
                  <a:lnTo>
                    <a:pt x="288632" y="85852"/>
                  </a:lnTo>
                  <a:lnTo>
                    <a:pt x="282448" y="80772"/>
                  </a:lnTo>
                  <a:lnTo>
                    <a:pt x="277418" y="74422"/>
                  </a:lnTo>
                  <a:lnTo>
                    <a:pt x="276301" y="68072"/>
                  </a:lnTo>
                  <a:lnTo>
                    <a:pt x="276593" y="66802"/>
                  </a:lnTo>
                  <a:lnTo>
                    <a:pt x="278028" y="65532"/>
                  </a:lnTo>
                  <a:lnTo>
                    <a:pt x="283895" y="70612"/>
                  </a:lnTo>
                  <a:lnTo>
                    <a:pt x="291884" y="82042"/>
                  </a:lnTo>
                  <a:lnTo>
                    <a:pt x="293420" y="83312"/>
                  </a:lnTo>
                  <a:lnTo>
                    <a:pt x="294220" y="83312"/>
                  </a:lnTo>
                  <a:close/>
                </a:path>
                <a:path w="349250" h="205740">
                  <a:moveTo>
                    <a:pt x="297776" y="62687"/>
                  </a:moveTo>
                  <a:lnTo>
                    <a:pt x="295097" y="61722"/>
                  </a:lnTo>
                  <a:lnTo>
                    <a:pt x="296659" y="62890"/>
                  </a:lnTo>
                  <a:lnTo>
                    <a:pt x="297776" y="62687"/>
                  </a:lnTo>
                  <a:close/>
                </a:path>
                <a:path w="349250" h="205740">
                  <a:moveTo>
                    <a:pt x="302158" y="43942"/>
                  </a:moveTo>
                  <a:lnTo>
                    <a:pt x="301536" y="43942"/>
                  </a:lnTo>
                  <a:lnTo>
                    <a:pt x="297332" y="47752"/>
                  </a:lnTo>
                  <a:lnTo>
                    <a:pt x="291185" y="52832"/>
                  </a:lnTo>
                  <a:lnTo>
                    <a:pt x="284695" y="57912"/>
                  </a:lnTo>
                  <a:lnTo>
                    <a:pt x="281114" y="60452"/>
                  </a:lnTo>
                  <a:lnTo>
                    <a:pt x="277444" y="60452"/>
                  </a:lnTo>
                  <a:lnTo>
                    <a:pt x="277088" y="61709"/>
                  </a:lnTo>
                  <a:lnTo>
                    <a:pt x="285127" y="60452"/>
                  </a:lnTo>
                  <a:lnTo>
                    <a:pt x="287185" y="60452"/>
                  </a:lnTo>
                  <a:lnTo>
                    <a:pt x="294424" y="51562"/>
                  </a:lnTo>
                  <a:lnTo>
                    <a:pt x="297370" y="49022"/>
                  </a:lnTo>
                  <a:lnTo>
                    <a:pt x="300215" y="46482"/>
                  </a:lnTo>
                  <a:lnTo>
                    <a:pt x="302158" y="43942"/>
                  </a:lnTo>
                  <a:close/>
                </a:path>
                <a:path w="349250" h="205740">
                  <a:moveTo>
                    <a:pt x="308279" y="85852"/>
                  </a:moveTo>
                  <a:lnTo>
                    <a:pt x="307073" y="85013"/>
                  </a:lnTo>
                  <a:lnTo>
                    <a:pt x="307632" y="85852"/>
                  </a:lnTo>
                  <a:lnTo>
                    <a:pt x="308279" y="85852"/>
                  </a:lnTo>
                  <a:close/>
                </a:path>
                <a:path w="349250" h="205740">
                  <a:moveTo>
                    <a:pt x="310756" y="51562"/>
                  </a:moveTo>
                  <a:lnTo>
                    <a:pt x="308279" y="54102"/>
                  </a:lnTo>
                  <a:lnTo>
                    <a:pt x="302996" y="56642"/>
                  </a:lnTo>
                  <a:lnTo>
                    <a:pt x="296722" y="57912"/>
                  </a:lnTo>
                  <a:lnTo>
                    <a:pt x="293230" y="57912"/>
                  </a:lnTo>
                  <a:lnTo>
                    <a:pt x="296291" y="52832"/>
                  </a:lnTo>
                  <a:lnTo>
                    <a:pt x="298754" y="50292"/>
                  </a:lnTo>
                  <a:lnTo>
                    <a:pt x="288988" y="59182"/>
                  </a:lnTo>
                  <a:lnTo>
                    <a:pt x="287185" y="60452"/>
                  </a:lnTo>
                  <a:lnTo>
                    <a:pt x="293789" y="60452"/>
                  </a:lnTo>
                  <a:lnTo>
                    <a:pt x="297065" y="59182"/>
                  </a:lnTo>
                  <a:lnTo>
                    <a:pt x="304444" y="59182"/>
                  </a:lnTo>
                  <a:lnTo>
                    <a:pt x="305498" y="57912"/>
                  </a:lnTo>
                  <a:lnTo>
                    <a:pt x="310756" y="51562"/>
                  </a:lnTo>
                  <a:close/>
                </a:path>
                <a:path w="349250" h="205740">
                  <a:moveTo>
                    <a:pt x="312051" y="75692"/>
                  </a:moveTo>
                  <a:lnTo>
                    <a:pt x="302933" y="69342"/>
                  </a:lnTo>
                  <a:lnTo>
                    <a:pt x="297332" y="65532"/>
                  </a:lnTo>
                  <a:lnTo>
                    <a:pt x="296633" y="64262"/>
                  </a:lnTo>
                  <a:lnTo>
                    <a:pt x="297357" y="64262"/>
                  </a:lnTo>
                  <a:lnTo>
                    <a:pt x="307365" y="70612"/>
                  </a:lnTo>
                  <a:lnTo>
                    <a:pt x="308140" y="70612"/>
                  </a:lnTo>
                  <a:lnTo>
                    <a:pt x="304380" y="68072"/>
                  </a:lnTo>
                  <a:lnTo>
                    <a:pt x="303580" y="68072"/>
                  </a:lnTo>
                  <a:lnTo>
                    <a:pt x="298488" y="64262"/>
                  </a:lnTo>
                  <a:lnTo>
                    <a:pt x="296659" y="62890"/>
                  </a:lnTo>
                  <a:lnTo>
                    <a:pt x="296113" y="62992"/>
                  </a:lnTo>
                  <a:lnTo>
                    <a:pt x="290436" y="62992"/>
                  </a:lnTo>
                  <a:lnTo>
                    <a:pt x="294640" y="64262"/>
                  </a:lnTo>
                  <a:lnTo>
                    <a:pt x="309676" y="74422"/>
                  </a:lnTo>
                  <a:lnTo>
                    <a:pt x="312051" y="75692"/>
                  </a:lnTo>
                  <a:close/>
                </a:path>
                <a:path w="349250" h="205740">
                  <a:moveTo>
                    <a:pt x="312839" y="49860"/>
                  </a:moveTo>
                  <a:lnTo>
                    <a:pt x="312102" y="50292"/>
                  </a:lnTo>
                  <a:lnTo>
                    <a:pt x="310337" y="52832"/>
                  </a:lnTo>
                  <a:lnTo>
                    <a:pt x="312839" y="49860"/>
                  </a:lnTo>
                  <a:close/>
                </a:path>
                <a:path w="349250" h="205740">
                  <a:moveTo>
                    <a:pt x="317042" y="47409"/>
                  </a:moveTo>
                  <a:lnTo>
                    <a:pt x="314566" y="47752"/>
                  </a:lnTo>
                  <a:lnTo>
                    <a:pt x="312839" y="49860"/>
                  </a:lnTo>
                  <a:lnTo>
                    <a:pt x="317042" y="47409"/>
                  </a:lnTo>
                  <a:close/>
                </a:path>
                <a:path w="349250" h="205740">
                  <a:moveTo>
                    <a:pt x="319316" y="61404"/>
                  </a:moveTo>
                  <a:lnTo>
                    <a:pt x="318211" y="61645"/>
                  </a:lnTo>
                  <a:lnTo>
                    <a:pt x="318719" y="61722"/>
                  </a:lnTo>
                  <a:lnTo>
                    <a:pt x="319316" y="61404"/>
                  </a:lnTo>
                  <a:close/>
                </a:path>
                <a:path w="349250" h="205740">
                  <a:moveTo>
                    <a:pt x="319328" y="69342"/>
                  </a:moveTo>
                  <a:lnTo>
                    <a:pt x="316585" y="68338"/>
                  </a:lnTo>
                  <a:lnTo>
                    <a:pt x="318516" y="69342"/>
                  </a:lnTo>
                  <a:lnTo>
                    <a:pt x="319328" y="69342"/>
                  </a:lnTo>
                  <a:close/>
                </a:path>
                <a:path w="349250" h="205740">
                  <a:moveTo>
                    <a:pt x="323583" y="57912"/>
                  </a:moveTo>
                  <a:lnTo>
                    <a:pt x="322884" y="56642"/>
                  </a:lnTo>
                  <a:lnTo>
                    <a:pt x="317284" y="57912"/>
                  </a:lnTo>
                  <a:lnTo>
                    <a:pt x="313423" y="56908"/>
                  </a:lnTo>
                  <a:lnTo>
                    <a:pt x="311492" y="57912"/>
                  </a:lnTo>
                  <a:lnTo>
                    <a:pt x="312407" y="56642"/>
                  </a:lnTo>
                  <a:lnTo>
                    <a:pt x="313423" y="56908"/>
                  </a:lnTo>
                  <a:lnTo>
                    <a:pt x="313931" y="56642"/>
                  </a:lnTo>
                  <a:lnTo>
                    <a:pt x="323024" y="50292"/>
                  </a:lnTo>
                  <a:lnTo>
                    <a:pt x="315226" y="55372"/>
                  </a:lnTo>
                  <a:lnTo>
                    <a:pt x="307124" y="57912"/>
                  </a:lnTo>
                  <a:lnTo>
                    <a:pt x="304444" y="59182"/>
                  </a:lnTo>
                  <a:lnTo>
                    <a:pt x="311086" y="59182"/>
                  </a:lnTo>
                  <a:lnTo>
                    <a:pt x="319633" y="57912"/>
                  </a:lnTo>
                  <a:lnTo>
                    <a:pt x="323583" y="57912"/>
                  </a:lnTo>
                  <a:close/>
                </a:path>
                <a:path w="349250" h="205740">
                  <a:moveTo>
                    <a:pt x="324993" y="65532"/>
                  </a:moveTo>
                  <a:lnTo>
                    <a:pt x="320014" y="64262"/>
                  </a:lnTo>
                  <a:lnTo>
                    <a:pt x="317322" y="62992"/>
                  </a:lnTo>
                  <a:lnTo>
                    <a:pt x="317868" y="61722"/>
                  </a:lnTo>
                  <a:lnTo>
                    <a:pt x="318211" y="61645"/>
                  </a:lnTo>
                  <a:lnTo>
                    <a:pt x="309816" y="60452"/>
                  </a:lnTo>
                  <a:lnTo>
                    <a:pt x="297776" y="62687"/>
                  </a:lnTo>
                  <a:lnTo>
                    <a:pt x="302171" y="64262"/>
                  </a:lnTo>
                  <a:lnTo>
                    <a:pt x="308495" y="70612"/>
                  </a:lnTo>
                  <a:lnTo>
                    <a:pt x="316801" y="70612"/>
                  </a:lnTo>
                  <a:lnTo>
                    <a:pt x="308749" y="69342"/>
                  </a:lnTo>
                  <a:lnTo>
                    <a:pt x="306781" y="65532"/>
                  </a:lnTo>
                  <a:lnTo>
                    <a:pt x="301396" y="62992"/>
                  </a:lnTo>
                  <a:lnTo>
                    <a:pt x="302996" y="62992"/>
                  </a:lnTo>
                  <a:lnTo>
                    <a:pt x="311023" y="65532"/>
                  </a:lnTo>
                  <a:lnTo>
                    <a:pt x="312369" y="66802"/>
                  </a:lnTo>
                  <a:lnTo>
                    <a:pt x="316585" y="68338"/>
                  </a:lnTo>
                  <a:lnTo>
                    <a:pt x="308686" y="64262"/>
                  </a:lnTo>
                  <a:lnTo>
                    <a:pt x="308737" y="62992"/>
                  </a:lnTo>
                  <a:lnTo>
                    <a:pt x="311912" y="62992"/>
                  </a:lnTo>
                  <a:lnTo>
                    <a:pt x="317931" y="66802"/>
                  </a:lnTo>
                  <a:lnTo>
                    <a:pt x="324637" y="68072"/>
                  </a:lnTo>
                  <a:lnTo>
                    <a:pt x="321005" y="66802"/>
                  </a:lnTo>
                  <a:lnTo>
                    <a:pt x="315277" y="64262"/>
                  </a:lnTo>
                  <a:lnTo>
                    <a:pt x="313690" y="62992"/>
                  </a:lnTo>
                  <a:lnTo>
                    <a:pt x="318376" y="64262"/>
                  </a:lnTo>
                  <a:lnTo>
                    <a:pt x="321157" y="65532"/>
                  </a:lnTo>
                  <a:lnTo>
                    <a:pt x="324993" y="65532"/>
                  </a:lnTo>
                  <a:close/>
                </a:path>
                <a:path w="349250" h="205740">
                  <a:moveTo>
                    <a:pt x="325501" y="57823"/>
                  </a:moveTo>
                  <a:lnTo>
                    <a:pt x="324002" y="57912"/>
                  </a:lnTo>
                  <a:lnTo>
                    <a:pt x="321881" y="59182"/>
                  </a:lnTo>
                  <a:lnTo>
                    <a:pt x="325501" y="57823"/>
                  </a:lnTo>
                  <a:close/>
                </a:path>
                <a:path w="349250" h="205740">
                  <a:moveTo>
                    <a:pt x="326136" y="61315"/>
                  </a:moveTo>
                  <a:lnTo>
                    <a:pt x="325120" y="60452"/>
                  </a:lnTo>
                  <a:lnTo>
                    <a:pt x="323634" y="59182"/>
                  </a:lnTo>
                  <a:lnTo>
                    <a:pt x="319316" y="61404"/>
                  </a:lnTo>
                  <a:lnTo>
                    <a:pt x="323811" y="60452"/>
                  </a:lnTo>
                  <a:lnTo>
                    <a:pt x="326136" y="61315"/>
                  </a:lnTo>
                  <a:close/>
                </a:path>
                <a:path w="349250" h="205740">
                  <a:moveTo>
                    <a:pt x="327304" y="62255"/>
                  </a:moveTo>
                  <a:lnTo>
                    <a:pt x="327202" y="61722"/>
                  </a:lnTo>
                  <a:lnTo>
                    <a:pt x="326136" y="61315"/>
                  </a:lnTo>
                  <a:lnTo>
                    <a:pt x="326605" y="61722"/>
                  </a:lnTo>
                  <a:lnTo>
                    <a:pt x="327304" y="62255"/>
                  </a:lnTo>
                  <a:close/>
                </a:path>
                <a:path w="349250" h="205740">
                  <a:moveTo>
                    <a:pt x="328244" y="62992"/>
                  </a:moveTo>
                  <a:lnTo>
                    <a:pt x="327304" y="62255"/>
                  </a:lnTo>
                  <a:lnTo>
                    <a:pt x="327431" y="62992"/>
                  </a:lnTo>
                  <a:lnTo>
                    <a:pt x="328244" y="62992"/>
                  </a:lnTo>
                  <a:close/>
                </a:path>
                <a:path w="349250" h="205740">
                  <a:moveTo>
                    <a:pt x="330542" y="62992"/>
                  </a:moveTo>
                  <a:lnTo>
                    <a:pt x="328244" y="62992"/>
                  </a:lnTo>
                  <a:lnTo>
                    <a:pt x="329260" y="63766"/>
                  </a:lnTo>
                  <a:lnTo>
                    <a:pt x="330390" y="63284"/>
                  </a:lnTo>
                  <a:lnTo>
                    <a:pt x="330542" y="62992"/>
                  </a:lnTo>
                  <a:close/>
                </a:path>
                <a:path w="349250" h="205740">
                  <a:moveTo>
                    <a:pt x="331927" y="146164"/>
                  </a:moveTo>
                  <a:lnTo>
                    <a:pt x="331470" y="139433"/>
                  </a:lnTo>
                  <a:lnTo>
                    <a:pt x="329844" y="132600"/>
                  </a:lnTo>
                  <a:lnTo>
                    <a:pt x="329031" y="130619"/>
                  </a:lnTo>
                  <a:lnTo>
                    <a:pt x="329031" y="146164"/>
                  </a:lnTo>
                  <a:lnTo>
                    <a:pt x="328930" y="151472"/>
                  </a:lnTo>
                  <a:lnTo>
                    <a:pt x="326948" y="161378"/>
                  </a:lnTo>
                  <a:lnTo>
                    <a:pt x="320713" y="157886"/>
                  </a:lnTo>
                  <a:lnTo>
                    <a:pt x="316141" y="164706"/>
                  </a:lnTo>
                  <a:lnTo>
                    <a:pt x="308876" y="166077"/>
                  </a:lnTo>
                  <a:lnTo>
                    <a:pt x="308559" y="166001"/>
                  </a:lnTo>
                  <a:lnTo>
                    <a:pt x="306679" y="165608"/>
                  </a:lnTo>
                  <a:lnTo>
                    <a:pt x="306603" y="169354"/>
                  </a:lnTo>
                  <a:lnTo>
                    <a:pt x="301218" y="175412"/>
                  </a:lnTo>
                  <a:lnTo>
                    <a:pt x="300774" y="175145"/>
                  </a:lnTo>
                  <a:lnTo>
                    <a:pt x="300951" y="174942"/>
                  </a:lnTo>
                  <a:lnTo>
                    <a:pt x="305943" y="169151"/>
                  </a:lnTo>
                  <a:lnTo>
                    <a:pt x="306603" y="169354"/>
                  </a:lnTo>
                  <a:lnTo>
                    <a:pt x="306603" y="165595"/>
                  </a:lnTo>
                  <a:lnTo>
                    <a:pt x="305536" y="165366"/>
                  </a:lnTo>
                  <a:lnTo>
                    <a:pt x="305536" y="169024"/>
                  </a:lnTo>
                  <a:lnTo>
                    <a:pt x="300431" y="174942"/>
                  </a:lnTo>
                  <a:lnTo>
                    <a:pt x="299770" y="174523"/>
                  </a:lnTo>
                  <a:lnTo>
                    <a:pt x="299948" y="174320"/>
                  </a:lnTo>
                  <a:lnTo>
                    <a:pt x="304723" y="168770"/>
                  </a:lnTo>
                  <a:lnTo>
                    <a:pt x="305536" y="169024"/>
                  </a:lnTo>
                  <a:lnTo>
                    <a:pt x="305536" y="165366"/>
                  </a:lnTo>
                  <a:lnTo>
                    <a:pt x="304825" y="165201"/>
                  </a:lnTo>
                  <a:lnTo>
                    <a:pt x="304330" y="165100"/>
                  </a:lnTo>
                  <a:lnTo>
                    <a:pt x="304330" y="168643"/>
                  </a:lnTo>
                  <a:lnTo>
                    <a:pt x="299427" y="174320"/>
                  </a:lnTo>
                  <a:lnTo>
                    <a:pt x="298767" y="173913"/>
                  </a:lnTo>
                  <a:lnTo>
                    <a:pt x="298932" y="173710"/>
                  </a:lnTo>
                  <a:lnTo>
                    <a:pt x="303517" y="168376"/>
                  </a:lnTo>
                  <a:lnTo>
                    <a:pt x="304330" y="168643"/>
                  </a:lnTo>
                  <a:lnTo>
                    <a:pt x="304330" y="165100"/>
                  </a:lnTo>
                  <a:lnTo>
                    <a:pt x="303110" y="164846"/>
                  </a:lnTo>
                  <a:lnTo>
                    <a:pt x="303110" y="168249"/>
                  </a:lnTo>
                  <a:lnTo>
                    <a:pt x="298424" y="173710"/>
                  </a:lnTo>
                  <a:lnTo>
                    <a:pt x="297764" y="173291"/>
                  </a:lnTo>
                  <a:lnTo>
                    <a:pt x="297942" y="173088"/>
                  </a:lnTo>
                  <a:lnTo>
                    <a:pt x="302298" y="167982"/>
                  </a:lnTo>
                  <a:lnTo>
                    <a:pt x="303110" y="168249"/>
                  </a:lnTo>
                  <a:lnTo>
                    <a:pt x="303110" y="164846"/>
                  </a:lnTo>
                  <a:lnTo>
                    <a:pt x="302945" y="164807"/>
                  </a:lnTo>
                  <a:lnTo>
                    <a:pt x="301891" y="164592"/>
                  </a:lnTo>
                  <a:lnTo>
                    <a:pt x="301891" y="167855"/>
                  </a:lnTo>
                  <a:lnTo>
                    <a:pt x="297434" y="173088"/>
                  </a:lnTo>
                  <a:lnTo>
                    <a:pt x="296760" y="172669"/>
                  </a:lnTo>
                  <a:lnTo>
                    <a:pt x="296938" y="172466"/>
                  </a:lnTo>
                  <a:lnTo>
                    <a:pt x="301091" y="167589"/>
                  </a:lnTo>
                  <a:lnTo>
                    <a:pt x="301891" y="167855"/>
                  </a:lnTo>
                  <a:lnTo>
                    <a:pt x="301891" y="164592"/>
                  </a:lnTo>
                  <a:lnTo>
                    <a:pt x="301104" y="164414"/>
                  </a:lnTo>
                  <a:lnTo>
                    <a:pt x="300647" y="164312"/>
                  </a:lnTo>
                  <a:lnTo>
                    <a:pt x="300647" y="167449"/>
                  </a:lnTo>
                  <a:lnTo>
                    <a:pt x="300570" y="167589"/>
                  </a:lnTo>
                  <a:lnTo>
                    <a:pt x="296430" y="172466"/>
                  </a:lnTo>
                  <a:lnTo>
                    <a:pt x="295770" y="172046"/>
                  </a:lnTo>
                  <a:lnTo>
                    <a:pt x="295935" y="171843"/>
                  </a:lnTo>
                  <a:lnTo>
                    <a:pt x="299872" y="167195"/>
                  </a:lnTo>
                  <a:lnTo>
                    <a:pt x="300647" y="167449"/>
                  </a:lnTo>
                  <a:lnTo>
                    <a:pt x="300647" y="164312"/>
                  </a:lnTo>
                  <a:lnTo>
                    <a:pt x="300507" y="164274"/>
                  </a:lnTo>
                  <a:lnTo>
                    <a:pt x="299707" y="164007"/>
                  </a:lnTo>
                  <a:lnTo>
                    <a:pt x="299364" y="163893"/>
                  </a:lnTo>
                  <a:lnTo>
                    <a:pt x="299364" y="167030"/>
                  </a:lnTo>
                  <a:lnTo>
                    <a:pt x="299364" y="167195"/>
                  </a:lnTo>
                  <a:lnTo>
                    <a:pt x="295427" y="171843"/>
                  </a:lnTo>
                  <a:lnTo>
                    <a:pt x="294767" y="171424"/>
                  </a:lnTo>
                  <a:lnTo>
                    <a:pt x="294944" y="171221"/>
                  </a:lnTo>
                  <a:lnTo>
                    <a:pt x="298665" y="166801"/>
                  </a:lnTo>
                  <a:lnTo>
                    <a:pt x="299364" y="167030"/>
                  </a:lnTo>
                  <a:lnTo>
                    <a:pt x="299364" y="163893"/>
                  </a:lnTo>
                  <a:lnTo>
                    <a:pt x="298526" y="163614"/>
                  </a:lnTo>
                  <a:lnTo>
                    <a:pt x="298272" y="163537"/>
                  </a:lnTo>
                  <a:lnTo>
                    <a:pt x="298272" y="166674"/>
                  </a:lnTo>
                  <a:lnTo>
                    <a:pt x="294436" y="171221"/>
                  </a:lnTo>
                  <a:lnTo>
                    <a:pt x="293776" y="170802"/>
                  </a:lnTo>
                  <a:lnTo>
                    <a:pt x="293941" y="170586"/>
                  </a:lnTo>
                  <a:lnTo>
                    <a:pt x="297459" y="166408"/>
                  </a:lnTo>
                  <a:lnTo>
                    <a:pt x="298272" y="166674"/>
                  </a:lnTo>
                  <a:lnTo>
                    <a:pt x="298272" y="163537"/>
                  </a:lnTo>
                  <a:lnTo>
                    <a:pt x="297345" y="163207"/>
                  </a:lnTo>
                  <a:lnTo>
                    <a:pt x="297065" y="163118"/>
                  </a:lnTo>
                  <a:lnTo>
                    <a:pt x="297065" y="166268"/>
                  </a:lnTo>
                  <a:lnTo>
                    <a:pt x="293446" y="170586"/>
                  </a:lnTo>
                  <a:lnTo>
                    <a:pt x="292773" y="170167"/>
                  </a:lnTo>
                  <a:lnTo>
                    <a:pt x="292950" y="169964"/>
                  </a:lnTo>
                  <a:lnTo>
                    <a:pt x="296252" y="166001"/>
                  </a:lnTo>
                  <a:lnTo>
                    <a:pt x="297065" y="166268"/>
                  </a:lnTo>
                  <a:lnTo>
                    <a:pt x="297065" y="163118"/>
                  </a:lnTo>
                  <a:lnTo>
                    <a:pt x="296176" y="162814"/>
                  </a:lnTo>
                  <a:lnTo>
                    <a:pt x="295859" y="162712"/>
                  </a:lnTo>
                  <a:lnTo>
                    <a:pt x="295859" y="165874"/>
                  </a:lnTo>
                  <a:lnTo>
                    <a:pt x="292442" y="169964"/>
                  </a:lnTo>
                  <a:lnTo>
                    <a:pt x="291782" y="169545"/>
                  </a:lnTo>
                  <a:lnTo>
                    <a:pt x="291960" y="169341"/>
                  </a:lnTo>
                  <a:lnTo>
                    <a:pt x="295046" y="165608"/>
                  </a:lnTo>
                  <a:lnTo>
                    <a:pt x="295859" y="165874"/>
                  </a:lnTo>
                  <a:lnTo>
                    <a:pt x="295859" y="162712"/>
                  </a:lnTo>
                  <a:lnTo>
                    <a:pt x="295021" y="162407"/>
                  </a:lnTo>
                  <a:lnTo>
                    <a:pt x="294652" y="162293"/>
                  </a:lnTo>
                  <a:lnTo>
                    <a:pt x="294652" y="165468"/>
                  </a:lnTo>
                  <a:lnTo>
                    <a:pt x="291452" y="169341"/>
                  </a:lnTo>
                  <a:lnTo>
                    <a:pt x="290791" y="168910"/>
                  </a:lnTo>
                  <a:lnTo>
                    <a:pt x="290957" y="168706"/>
                  </a:lnTo>
                  <a:lnTo>
                    <a:pt x="293839" y="165201"/>
                  </a:lnTo>
                  <a:lnTo>
                    <a:pt x="294652" y="165468"/>
                  </a:lnTo>
                  <a:lnTo>
                    <a:pt x="294652" y="162293"/>
                  </a:lnTo>
                  <a:lnTo>
                    <a:pt x="293852" y="162013"/>
                  </a:lnTo>
                  <a:lnTo>
                    <a:pt x="293446" y="161886"/>
                  </a:lnTo>
                  <a:lnTo>
                    <a:pt x="293446" y="165074"/>
                  </a:lnTo>
                  <a:lnTo>
                    <a:pt x="290461" y="168706"/>
                  </a:lnTo>
                  <a:lnTo>
                    <a:pt x="289788" y="168287"/>
                  </a:lnTo>
                  <a:lnTo>
                    <a:pt x="289966" y="168084"/>
                  </a:lnTo>
                  <a:lnTo>
                    <a:pt x="292633" y="164807"/>
                  </a:lnTo>
                  <a:lnTo>
                    <a:pt x="293446" y="165074"/>
                  </a:lnTo>
                  <a:lnTo>
                    <a:pt x="293446" y="161886"/>
                  </a:lnTo>
                  <a:lnTo>
                    <a:pt x="292684" y="161620"/>
                  </a:lnTo>
                  <a:lnTo>
                    <a:pt x="292239" y="161480"/>
                  </a:lnTo>
                  <a:lnTo>
                    <a:pt x="292239" y="164680"/>
                  </a:lnTo>
                  <a:lnTo>
                    <a:pt x="289471" y="168084"/>
                  </a:lnTo>
                  <a:lnTo>
                    <a:pt x="288798" y="167665"/>
                  </a:lnTo>
                  <a:lnTo>
                    <a:pt x="288963" y="167449"/>
                  </a:lnTo>
                  <a:lnTo>
                    <a:pt x="291426" y="164414"/>
                  </a:lnTo>
                  <a:lnTo>
                    <a:pt x="292239" y="164680"/>
                  </a:lnTo>
                  <a:lnTo>
                    <a:pt x="292239" y="161480"/>
                  </a:lnTo>
                  <a:lnTo>
                    <a:pt x="291490" y="161226"/>
                  </a:lnTo>
                  <a:lnTo>
                    <a:pt x="291033" y="161086"/>
                  </a:lnTo>
                  <a:lnTo>
                    <a:pt x="291033" y="164274"/>
                  </a:lnTo>
                  <a:lnTo>
                    <a:pt x="288467" y="167449"/>
                  </a:lnTo>
                  <a:lnTo>
                    <a:pt x="287858" y="167068"/>
                  </a:lnTo>
                  <a:lnTo>
                    <a:pt x="287972" y="166814"/>
                  </a:lnTo>
                  <a:lnTo>
                    <a:pt x="290220" y="164007"/>
                  </a:lnTo>
                  <a:lnTo>
                    <a:pt x="291033" y="164274"/>
                  </a:lnTo>
                  <a:lnTo>
                    <a:pt x="291033" y="161086"/>
                  </a:lnTo>
                  <a:lnTo>
                    <a:pt x="290309" y="160845"/>
                  </a:lnTo>
                  <a:lnTo>
                    <a:pt x="289814" y="160680"/>
                  </a:lnTo>
                  <a:lnTo>
                    <a:pt x="289814" y="163868"/>
                  </a:lnTo>
                  <a:lnTo>
                    <a:pt x="289725" y="164007"/>
                  </a:lnTo>
                  <a:lnTo>
                    <a:pt x="287477" y="166814"/>
                  </a:lnTo>
                  <a:lnTo>
                    <a:pt x="286816" y="166408"/>
                  </a:lnTo>
                  <a:lnTo>
                    <a:pt x="286969" y="166192"/>
                  </a:lnTo>
                  <a:lnTo>
                    <a:pt x="289013" y="163614"/>
                  </a:lnTo>
                  <a:lnTo>
                    <a:pt x="289814" y="163868"/>
                  </a:lnTo>
                  <a:lnTo>
                    <a:pt x="289814" y="160680"/>
                  </a:lnTo>
                  <a:lnTo>
                    <a:pt x="289128" y="160451"/>
                  </a:lnTo>
                  <a:lnTo>
                    <a:pt x="288620" y="160286"/>
                  </a:lnTo>
                  <a:lnTo>
                    <a:pt x="288620" y="163474"/>
                  </a:lnTo>
                  <a:lnTo>
                    <a:pt x="286486" y="166192"/>
                  </a:lnTo>
                  <a:lnTo>
                    <a:pt x="285813" y="165760"/>
                  </a:lnTo>
                  <a:lnTo>
                    <a:pt x="285965" y="165557"/>
                  </a:lnTo>
                  <a:lnTo>
                    <a:pt x="287807" y="163207"/>
                  </a:lnTo>
                  <a:lnTo>
                    <a:pt x="288620" y="163474"/>
                  </a:lnTo>
                  <a:lnTo>
                    <a:pt x="288620" y="160286"/>
                  </a:lnTo>
                  <a:lnTo>
                    <a:pt x="287959" y="160070"/>
                  </a:lnTo>
                  <a:lnTo>
                    <a:pt x="287299" y="159867"/>
                  </a:lnTo>
                  <a:lnTo>
                    <a:pt x="287299" y="163245"/>
                  </a:lnTo>
                  <a:lnTo>
                    <a:pt x="285483" y="165557"/>
                  </a:lnTo>
                  <a:lnTo>
                    <a:pt x="284924" y="165201"/>
                  </a:lnTo>
                  <a:lnTo>
                    <a:pt x="284975" y="164934"/>
                  </a:lnTo>
                  <a:lnTo>
                    <a:pt x="286600" y="162814"/>
                  </a:lnTo>
                  <a:lnTo>
                    <a:pt x="287286" y="163029"/>
                  </a:lnTo>
                  <a:lnTo>
                    <a:pt x="287299" y="163245"/>
                  </a:lnTo>
                  <a:lnTo>
                    <a:pt x="287299" y="159867"/>
                  </a:lnTo>
                  <a:lnTo>
                    <a:pt x="286740" y="159689"/>
                  </a:lnTo>
                  <a:lnTo>
                    <a:pt x="286118" y="159499"/>
                  </a:lnTo>
                  <a:lnTo>
                    <a:pt x="286118" y="162814"/>
                  </a:lnTo>
                  <a:lnTo>
                    <a:pt x="284492" y="164934"/>
                  </a:lnTo>
                  <a:lnTo>
                    <a:pt x="283819" y="164503"/>
                  </a:lnTo>
                  <a:lnTo>
                    <a:pt x="283972" y="164299"/>
                  </a:lnTo>
                  <a:lnTo>
                    <a:pt x="285394" y="162407"/>
                  </a:lnTo>
                  <a:lnTo>
                    <a:pt x="285991" y="162610"/>
                  </a:lnTo>
                  <a:lnTo>
                    <a:pt x="286118" y="162814"/>
                  </a:lnTo>
                  <a:lnTo>
                    <a:pt x="286118" y="159499"/>
                  </a:lnTo>
                  <a:lnTo>
                    <a:pt x="285013" y="159156"/>
                  </a:lnTo>
                  <a:lnTo>
                    <a:pt x="285013" y="162293"/>
                  </a:lnTo>
                  <a:lnTo>
                    <a:pt x="283489" y="164299"/>
                  </a:lnTo>
                  <a:lnTo>
                    <a:pt x="282816" y="163868"/>
                  </a:lnTo>
                  <a:lnTo>
                    <a:pt x="282968" y="163664"/>
                  </a:lnTo>
                  <a:lnTo>
                    <a:pt x="284187" y="162013"/>
                  </a:lnTo>
                  <a:lnTo>
                    <a:pt x="285013" y="162293"/>
                  </a:lnTo>
                  <a:lnTo>
                    <a:pt x="285013" y="159156"/>
                  </a:lnTo>
                  <a:lnTo>
                    <a:pt x="283718" y="158762"/>
                  </a:lnTo>
                  <a:lnTo>
                    <a:pt x="283718" y="162013"/>
                  </a:lnTo>
                  <a:lnTo>
                    <a:pt x="282498" y="163664"/>
                  </a:lnTo>
                  <a:lnTo>
                    <a:pt x="281813" y="163245"/>
                  </a:lnTo>
                  <a:lnTo>
                    <a:pt x="281965" y="163029"/>
                  </a:lnTo>
                  <a:lnTo>
                    <a:pt x="282981" y="161620"/>
                  </a:lnTo>
                  <a:lnTo>
                    <a:pt x="283641" y="161836"/>
                  </a:lnTo>
                  <a:lnTo>
                    <a:pt x="283718" y="162013"/>
                  </a:lnTo>
                  <a:lnTo>
                    <a:pt x="283718" y="158762"/>
                  </a:lnTo>
                  <a:lnTo>
                    <a:pt x="282600" y="158432"/>
                  </a:lnTo>
                  <a:lnTo>
                    <a:pt x="282600" y="161505"/>
                  </a:lnTo>
                  <a:lnTo>
                    <a:pt x="281482" y="163029"/>
                  </a:lnTo>
                  <a:lnTo>
                    <a:pt x="280809" y="162610"/>
                  </a:lnTo>
                  <a:lnTo>
                    <a:pt x="280949" y="162407"/>
                  </a:lnTo>
                  <a:lnTo>
                    <a:pt x="281774" y="161226"/>
                  </a:lnTo>
                  <a:lnTo>
                    <a:pt x="282600" y="161505"/>
                  </a:lnTo>
                  <a:lnTo>
                    <a:pt x="282600" y="158432"/>
                  </a:lnTo>
                  <a:lnTo>
                    <a:pt x="281393" y="158064"/>
                  </a:lnTo>
                  <a:lnTo>
                    <a:pt x="281393" y="161112"/>
                  </a:lnTo>
                  <a:lnTo>
                    <a:pt x="280479" y="162407"/>
                  </a:lnTo>
                  <a:lnTo>
                    <a:pt x="279857" y="162013"/>
                  </a:lnTo>
                  <a:lnTo>
                    <a:pt x="279933" y="161772"/>
                  </a:lnTo>
                  <a:lnTo>
                    <a:pt x="280568" y="160845"/>
                  </a:lnTo>
                  <a:lnTo>
                    <a:pt x="281393" y="161112"/>
                  </a:lnTo>
                  <a:lnTo>
                    <a:pt x="281393" y="158064"/>
                  </a:lnTo>
                  <a:lnTo>
                    <a:pt x="280174" y="157683"/>
                  </a:lnTo>
                  <a:lnTo>
                    <a:pt x="280174" y="160718"/>
                  </a:lnTo>
                  <a:lnTo>
                    <a:pt x="279476" y="161772"/>
                  </a:lnTo>
                  <a:lnTo>
                    <a:pt x="278841" y="161378"/>
                  </a:lnTo>
                  <a:lnTo>
                    <a:pt x="278917" y="161150"/>
                  </a:lnTo>
                  <a:lnTo>
                    <a:pt x="279361" y="160451"/>
                  </a:lnTo>
                  <a:lnTo>
                    <a:pt x="280174" y="160718"/>
                  </a:lnTo>
                  <a:lnTo>
                    <a:pt x="280174" y="157683"/>
                  </a:lnTo>
                  <a:lnTo>
                    <a:pt x="279590" y="157505"/>
                  </a:lnTo>
                  <a:lnTo>
                    <a:pt x="278993" y="157353"/>
                  </a:lnTo>
                  <a:lnTo>
                    <a:pt x="278993" y="160337"/>
                  </a:lnTo>
                  <a:lnTo>
                    <a:pt x="278460" y="161150"/>
                  </a:lnTo>
                  <a:lnTo>
                    <a:pt x="277774" y="160718"/>
                  </a:lnTo>
                  <a:lnTo>
                    <a:pt x="277888" y="160515"/>
                  </a:lnTo>
                  <a:lnTo>
                    <a:pt x="278155" y="160070"/>
                  </a:lnTo>
                  <a:lnTo>
                    <a:pt x="278993" y="160337"/>
                  </a:lnTo>
                  <a:lnTo>
                    <a:pt x="278993" y="157353"/>
                  </a:lnTo>
                  <a:lnTo>
                    <a:pt x="277787" y="157035"/>
                  </a:lnTo>
                  <a:lnTo>
                    <a:pt x="277787" y="159943"/>
                  </a:lnTo>
                  <a:lnTo>
                    <a:pt x="277444" y="160515"/>
                  </a:lnTo>
                  <a:lnTo>
                    <a:pt x="276745" y="160083"/>
                  </a:lnTo>
                  <a:lnTo>
                    <a:pt x="276847" y="159880"/>
                  </a:lnTo>
                  <a:lnTo>
                    <a:pt x="276961" y="159689"/>
                  </a:lnTo>
                  <a:lnTo>
                    <a:pt x="277787" y="159943"/>
                  </a:lnTo>
                  <a:lnTo>
                    <a:pt x="277787" y="157035"/>
                  </a:lnTo>
                  <a:lnTo>
                    <a:pt x="276580" y="156730"/>
                  </a:lnTo>
                  <a:lnTo>
                    <a:pt x="276580" y="159575"/>
                  </a:lnTo>
                  <a:lnTo>
                    <a:pt x="276415" y="159880"/>
                  </a:lnTo>
                  <a:lnTo>
                    <a:pt x="275196" y="159131"/>
                  </a:lnTo>
                  <a:lnTo>
                    <a:pt x="276580" y="159575"/>
                  </a:lnTo>
                  <a:lnTo>
                    <a:pt x="276580" y="156730"/>
                  </a:lnTo>
                  <a:lnTo>
                    <a:pt x="270383" y="155105"/>
                  </a:lnTo>
                  <a:lnTo>
                    <a:pt x="262229" y="153758"/>
                  </a:lnTo>
                  <a:lnTo>
                    <a:pt x="267462" y="157505"/>
                  </a:lnTo>
                  <a:lnTo>
                    <a:pt x="302920" y="179959"/>
                  </a:lnTo>
                  <a:lnTo>
                    <a:pt x="308356" y="183095"/>
                  </a:lnTo>
                  <a:lnTo>
                    <a:pt x="304990" y="186829"/>
                  </a:lnTo>
                  <a:lnTo>
                    <a:pt x="301447" y="190423"/>
                  </a:lnTo>
                  <a:lnTo>
                    <a:pt x="296291" y="192862"/>
                  </a:lnTo>
                  <a:lnTo>
                    <a:pt x="265785" y="176860"/>
                  </a:lnTo>
                  <a:lnTo>
                    <a:pt x="260680" y="174345"/>
                  </a:lnTo>
                  <a:lnTo>
                    <a:pt x="259156" y="173596"/>
                  </a:lnTo>
                  <a:lnTo>
                    <a:pt x="260045" y="173228"/>
                  </a:lnTo>
                  <a:lnTo>
                    <a:pt x="259842" y="172872"/>
                  </a:lnTo>
                  <a:lnTo>
                    <a:pt x="259334" y="173088"/>
                  </a:lnTo>
                  <a:lnTo>
                    <a:pt x="258660" y="173342"/>
                  </a:lnTo>
                  <a:lnTo>
                    <a:pt x="257238" y="172643"/>
                  </a:lnTo>
                  <a:lnTo>
                    <a:pt x="258457" y="172237"/>
                  </a:lnTo>
                  <a:lnTo>
                    <a:pt x="259232" y="171856"/>
                  </a:lnTo>
                  <a:lnTo>
                    <a:pt x="259041" y="171475"/>
                  </a:lnTo>
                  <a:lnTo>
                    <a:pt x="256819" y="172440"/>
                  </a:lnTo>
                  <a:lnTo>
                    <a:pt x="255384" y="171729"/>
                  </a:lnTo>
                  <a:lnTo>
                    <a:pt x="256133" y="171475"/>
                  </a:lnTo>
                  <a:lnTo>
                    <a:pt x="257289" y="170840"/>
                  </a:lnTo>
                  <a:lnTo>
                    <a:pt x="258445" y="170332"/>
                  </a:lnTo>
                  <a:lnTo>
                    <a:pt x="258267" y="169951"/>
                  </a:lnTo>
                  <a:lnTo>
                    <a:pt x="255739" y="171221"/>
                  </a:lnTo>
                  <a:lnTo>
                    <a:pt x="254889" y="171475"/>
                  </a:lnTo>
                  <a:lnTo>
                    <a:pt x="253377" y="170726"/>
                  </a:lnTo>
                  <a:lnTo>
                    <a:pt x="254596" y="170332"/>
                  </a:lnTo>
                  <a:lnTo>
                    <a:pt x="256159" y="169570"/>
                  </a:lnTo>
                  <a:lnTo>
                    <a:pt x="257695" y="168681"/>
                  </a:lnTo>
                  <a:lnTo>
                    <a:pt x="257530" y="168300"/>
                  </a:lnTo>
                  <a:lnTo>
                    <a:pt x="255879" y="169316"/>
                  </a:lnTo>
                  <a:lnTo>
                    <a:pt x="254203" y="170078"/>
                  </a:lnTo>
                  <a:lnTo>
                    <a:pt x="252869" y="170484"/>
                  </a:lnTo>
                  <a:lnTo>
                    <a:pt x="251498" y="169799"/>
                  </a:lnTo>
                  <a:lnTo>
                    <a:pt x="253085" y="169189"/>
                  </a:lnTo>
                  <a:lnTo>
                    <a:pt x="255054" y="168173"/>
                  </a:lnTo>
                  <a:lnTo>
                    <a:pt x="256971" y="167030"/>
                  </a:lnTo>
                  <a:lnTo>
                    <a:pt x="256819" y="166649"/>
                  </a:lnTo>
                  <a:lnTo>
                    <a:pt x="254787" y="167919"/>
                  </a:lnTo>
                  <a:lnTo>
                    <a:pt x="252704" y="168935"/>
                  </a:lnTo>
                  <a:lnTo>
                    <a:pt x="250990" y="169557"/>
                  </a:lnTo>
                  <a:lnTo>
                    <a:pt x="249491" y="168808"/>
                  </a:lnTo>
                  <a:lnTo>
                    <a:pt x="251599" y="168046"/>
                  </a:lnTo>
                  <a:lnTo>
                    <a:pt x="253987" y="166776"/>
                  </a:lnTo>
                  <a:lnTo>
                    <a:pt x="256298" y="165252"/>
                  </a:lnTo>
                  <a:lnTo>
                    <a:pt x="256159" y="164871"/>
                  </a:lnTo>
                  <a:lnTo>
                    <a:pt x="253746" y="166522"/>
                  </a:lnTo>
                  <a:lnTo>
                    <a:pt x="251218" y="167792"/>
                  </a:lnTo>
                  <a:lnTo>
                    <a:pt x="248996" y="168567"/>
                  </a:lnTo>
                  <a:lnTo>
                    <a:pt x="247624" y="167881"/>
                  </a:lnTo>
                  <a:lnTo>
                    <a:pt x="250139" y="166903"/>
                  </a:lnTo>
                  <a:lnTo>
                    <a:pt x="252971" y="165379"/>
                  </a:lnTo>
                  <a:lnTo>
                    <a:pt x="255676" y="163347"/>
                  </a:lnTo>
                  <a:lnTo>
                    <a:pt x="255549" y="162966"/>
                  </a:lnTo>
                  <a:lnTo>
                    <a:pt x="252730" y="164998"/>
                  </a:lnTo>
                  <a:lnTo>
                    <a:pt x="249770" y="166649"/>
                  </a:lnTo>
                  <a:lnTo>
                    <a:pt x="247116" y="167640"/>
                  </a:lnTo>
                  <a:lnTo>
                    <a:pt x="245630" y="166903"/>
                  </a:lnTo>
                  <a:lnTo>
                    <a:pt x="248704" y="165760"/>
                  </a:lnTo>
                  <a:lnTo>
                    <a:pt x="251993" y="163855"/>
                  </a:lnTo>
                  <a:lnTo>
                    <a:pt x="255079" y="161315"/>
                  </a:lnTo>
                  <a:lnTo>
                    <a:pt x="254977" y="160934"/>
                  </a:lnTo>
                  <a:lnTo>
                    <a:pt x="251764" y="163474"/>
                  </a:lnTo>
                  <a:lnTo>
                    <a:pt x="248335" y="165506"/>
                  </a:lnTo>
                  <a:lnTo>
                    <a:pt x="245122" y="166649"/>
                  </a:lnTo>
                  <a:lnTo>
                    <a:pt x="243763" y="165976"/>
                  </a:lnTo>
                  <a:lnTo>
                    <a:pt x="247307" y="164617"/>
                  </a:lnTo>
                  <a:lnTo>
                    <a:pt x="251079" y="162204"/>
                  </a:lnTo>
                  <a:lnTo>
                    <a:pt x="254558" y="159283"/>
                  </a:lnTo>
                  <a:lnTo>
                    <a:pt x="254457" y="158775"/>
                  </a:lnTo>
                  <a:lnTo>
                    <a:pt x="250875" y="161950"/>
                  </a:lnTo>
                  <a:lnTo>
                    <a:pt x="246951" y="164363"/>
                  </a:lnTo>
                  <a:lnTo>
                    <a:pt x="243255" y="165735"/>
                  </a:lnTo>
                  <a:lnTo>
                    <a:pt x="241769" y="164998"/>
                  </a:lnTo>
                  <a:lnTo>
                    <a:pt x="245973" y="163474"/>
                  </a:lnTo>
                  <a:lnTo>
                    <a:pt x="250253" y="160553"/>
                  </a:lnTo>
                  <a:lnTo>
                    <a:pt x="254114" y="156997"/>
                  </a:lnTo>
                  <a:lnTo>
                    <a:pt x="254050" y="156489"/>
                  </a:lnTo>
                  <a:lnTo>
                    <a:pt x="250063" y="160299"/>
                  </a:lnTo>
                  <a:lnTo>
                    <a:pt x="245630" y="163220"/>
                  </a:lnTo>
                  <a:lnTo>
                    <a:pt x="241274" y="164744"/>
                  </a:lnTo>
                  <a:lnTo>
                    <a:pt x="239763" y="164007"/>
                  </a:lnTo>
                  <a:lnTo>
                    <a:pt x="244716" y="162204"/>
                  </a:lnTo>
                  <a:lnTo>
                    <a:pt x="249567" y="158775"/>
                  </a:lnTo>
                  <a:lnTo>
                    <a:pt x="253822" y="154330"/>
                  </a:lnTo>
                  <a:lnTo>
                    <a:pt x="253796" y="153822"/>
                  </a:lnTo>
                  <a:lnTo>
                    <a:pt x="249428" y="158394"/>
                  </a:lnTo>
                  <a:lnTo>
                    <a:pt x="244398" y="161950"/>
                  </a:lnTo>
                  <a:lnTo>
                    <a:pt x="239395" y="163817"/>
                  </a:lnTo>
                  <a:lnTo>
                    <a:pt x="237909" y="163080"/>
                  </a:lnTo>
                  <a:lnTo>
                    <a:pt x="243624" y="160934"/>
                  </a:lnTo>
                  <a:lnTo>
                    <a:pt x="249148" y="156743"/>
                  </a:lnTo>
                  <a:lnTo>
                    <a:pt x="253809" y="151282"/>
                  </a:lnTo>
                  <a:lnTo>
                    <a:pt x="253860" y="150647"/>
                  </a:lnTo>
                  <a:lnTo>
                    <a:pt x="249085" y="156362"/>
                  </a:lnTo>
                  <a:lnTo>
                    <a:pt x="243357" y="160680"/>
                  </a:lnTo>
                  <a:lnTo>
                    <a:pt x="237401" y="162826"/>
                  </a:lnTo>
                  <a:lnTo>
                    <a:pt x="235902" y="162090"/>
                  </a:lnTo>
                  <a:lnTo>
                    <a:pt x="242976" y="159537"/>
                  </a:lnTo>
                  <a:lnTo>
                    <a:pt x="249478" y="153949"/>
                  </a:lnTo>
                  <a:lnTo>
                    <a:pt x="254596" y="146964"/>
                  </a:lnTo>
                  <a:lnTo>
                    <a:pt x="254787" y="146329"/>
                  </a:lnTo>
                  <a:lnTo>
                    <a:pt x="255066" y="145567"/>
                  </a:lnTo>
                  <a:lnTo>
                    <a:pt x="250825" y="151028"/>
                  </a:lnTo>
                  <a:lnTo>
                    <a:pt x="246049" y="155600"/>
                  </a:lnTo>
                  <a:lnTo>
                    <a:pt x="240779" y="159283"/>
                  </a:lnTo>
                  <a:lnTo>
                    <a:pt x="235356" y="161823"/>
                  </a:lnTo>
                  <a:lnTo>
                    <a:pt x="233934" y="161163"/>
                  </a:lnTo>
                  <a:lnTo>
                    <a:pt x="242430" y="156489"/>
                  </a:lnTo>
                  <a:lnTo>
                    <a:pt x="249999" y="149377"/>
                  </a:lnTo>
                  <a:lnTo>
                    <a:pt x="256197" y="140487"/>
                  </a:lnTo>
                  <a:lnTo>
                    <a:pt x="260794" y="130581"/>
                  </a:lnTo>
                  <a:lnTo>
                    <a:pt x="260223" y="130962"/>
                  </a:lnTo>
                  <a:lnTo>
                    <a:pt x="255574" y="140741"/>
                  </a:lnTo>
                  <a:lnTo>
                    <a:pt x="249389" y="149504"/>
                  </a:lnTo>
                  <a:lnTo>
                    <a:pt x="241846" y="156362"/>
                  </a:lnTo>
                  <a:lnTo>
                    <a:pt x="233413" y="160921"/>
                  </a:lnTo>
                  <a:lnTo>
                    <a:pt x="231889" y="160210"/>
                  </a:lnTo>
                  <a:lnTo>
                    <a:pt x="239776" y="156108"/>
                  </a:lnTo>
                  <a:lnTo>
                    <a:pt x="246811" y="149885"/>
                  </a:lnTo>
                  <a:lnTo>
                    <a:pt x="252691" y="142138"/>
                  </a:lnTo>
                  <a:lnTo>
                    <a:pt x="256882" y="134023"/>
                  </a:lnTo>
                  <a:lnTo>
                    <a:pt x="261454" y="129349"/>
                  </a:lnTo>
                  <a:lnTo>
                    <a:pt x="265150" y="127419"/>
                  </a:lnTo>
                  <a:lnTo>
                    <a:pt x="265823" y="128079"/>
                  </a:lnTo>
                  <a:lnTo>
                    <a:pt x="267258" y="129387"/>
                  </a:lnTo>
                  <a:lnTo>
                    <a:pt x="267957" y="129413"/>
                  </a:lnTo>
                  <a:lnTo>
                    <a:pt x="267258" y="128714"/>
                  </a:lnTo>
                  <a:lnTo>
                    <a:pt x="266458" y="128079"/>
                  </a:lnTo>
                  <a:lnTo>
                    <a:pt x="266153" y="127419"/>
                  </a:lnTo>
                  <a:lnTo>
                    <a:pt x="265976" y="127038"/>
                  </a:lnTo>
                  <a:lnTo>
                    <a:pt x="267182" y="125869"/>
                  </a:lnTo>
                  <a:lnTo>
                    <a:pt x="269265" y="124053"/>
                  </a:lnTo>
                  <a:lnTo>
                    <a:pt x="269163" y="126047"/>
                  </a:lnTo>
                  <a:lnTo>
                    <a:pt x="272211" y="124053"/>
                  </a:lnTo>
                  <a:lnTo>
                    <a:pt x="272478" y="123888"/>
                  </a:lnTo>
                  <a:lnTo>
                    <a:pt x="274904" y="122301"/>
                  </a:lnTo>
                  <a:lnTo>
                    <a:pt x="274980" y="116649"/>
                  </a:lnTo>
                  <a:lnTo>
                    <a:pt x="274891" y="113588"/>
                  </a:lnTo>
                  <a:lnTo>
                    <a:pt x="273456" y="109397"/>
                  </a:lnTo>
                  <a:lnTo>
                    <a:pt x="273138" y="108750"/>
                  </a:lnTo>
                  <a:lnTo>
                    <a:pt x="273138" y="115735"/>
                  </a:lnTo>
                  <a:lnTo>
                    <a:pt x="272389" y="116649"/>
                  </a:lnTo>
                  <a:lnTo>
                    <a:pt x="271805" y="114046"/>
                  </a:lnTo>
                  <a:lnTo>
                    <a:pt x="271805" y="121056"/>
                  </a:lnTo>
                  <a:lnTo>
                    <a:pt x="270522" y="123202"/>
                  </a:lnTo>
                  <a:lnTo>
                    <a:pt x="269824" y="123888"/>
                  </a:lnTo>
                  <a:lnTo>
                    <a:pt x="268859" y="123647"/>
                  </a:lnTo>
                  <a:lnTo>
                    <a:pt x="269265" y="122618"/>
                  </a:lnTo>
                  <a:lnTo>
                    <a:pt x="270243" y="123190"/>
                  </a:lnTo>
                  <a:lnTo>
                    <a:pt x="270167" y="122618"/>
                  </a:lnTo>
                  <a:lnTo>
                    <a:pt x="270002" y="121450"/>
                  </a:lnTo>
                  <a:lnTo>
                    <a:pt x="268592" y="121437"/>
                  </a:lnTo>
                  <a:lnTo>
                    <a:pt x="268681" y="121678"/>
                  </a:lnTo>
                  <a:lnTo>
                    <a:pt x="265671" y="124218"/>
                  </a:lnTo>
                  <a:lnTo>
                    <a:pt x="256082" y="132930"/>
                  </a:lnTo>
                  <a:lnTo>
                    <a:pt x="256082" y="134835"/>
                  </a:lnTo>
                  <a:lnTo>
                    <a:pt x="252056" y="142392"/>
                  </a:lnTo>
                  <a:lnTo>
                    <a:pt x="246189" y="149885"/>
                  </a:lnTo>
                  <a:lnTo>
                    <a:pt x="239191" y="155981"/>
                  </a:lnTo>
                  <a:lnTo>
                    <a:pt x="231368" y="159969"/>
                  </a:lnTo>
                  <a:lnTo>
                    <a:pt x="229958" y="159308"/>
                  </a:lnTo>
                  <a:lnTo>
                    <a:pt x="237172" y="155600"/>
                  </a:lnTo>
                  <a:lnTo>
                    <a:pt x="243687" y="150139"/>
                  </a:lnTo>
                  <a:lnTo>
                    <a:pt x="249250" y="143408"/>
                  </a:lnTo>
                  <a:lnTo>
                    <a:pt x="253606" y="135902"/>
                  </a:lnTo>
                  <a:lnTo>
                    <a:pt x="255511" y="135420"/>
                  </a:lnTo>
                  <a:lnTo>
                    <a:pt x="255828" y="135102"/>
                  </a:lnTo>
                  <a:lnTo>
                    <a:pt x="256082" y="134835"/>
                  </a:lnTo>
                  <a:lnTo>
                    <a:pt x="256082" y="132930"/>
                  </a:lnTo>
                  <a:lnTo>
                    <a:pt x="253682" y="135102"/>
                  </a:lnTo>
                  <a:lnTo>
                    <a:pt x="253453" y="134112"/>
                  </a:lnTo>
                  <a:lnTo>
                    <a:pt x="254419" y="132575"/>
                  </a:lnTo>
                  <a:lnTo>
                    <a:pt x="257644" y="128308"/>
                  </a:lnTo>
                  <a:lnTo>
                    <a:pt x="260591" y="123494"/>
                  </a:lnTo>
                  <a:lnTo>
                    <a:pt x="261569" y="122072"/>
                  </a:lnTo>
                  <a:lnTo>
                    <a:pt x="263613" y="119087"/>
                  </a:lnTo>
                  <a:lnTo>
                    <a:pt x="264680" y="117424"/>
                  </a:lnTo>
                  <a:lnTo>
                    <a:pt x="264363" y="117297"/>
                  </a:lnTo>
                  <a:lnTo>
                    <a:pt x="264287" y="116776"/>
                  </a:lnTo>
                  <a:lnTo>
                    <a:pt x="264083" y="115252"/>
                  </a:lnTo>
                  <a:lnTo>
                    <a:pt x="265874" y="114388"/>
                  </a:lnTo>
                  <a:lnTo>
                    <a:pt x="267970" y="113144"/>
                  </a:lnTo>
                  <a:lnTo>
                    <a:pt x="269862" y="112674"/>
                  </a:lnTo>
                  <a:lnTo>
                    <a:pt x="270662" y="114388"/>
                  </a:lnTo>
                  <a:lnTo>
                    <a:pt x="271754" y="120015"/>
                  </a:lnTo>
                  <a:lnTo>
                    <a:pt x="271805" y="121056"/>
                  </a:lnTo>
                  <a:lnTo>
                    <a:pt x="271805" y="114046"/>
                  </a:lnTo>
                  <a:lnTo>
                    <a:pt x="271500" y="112674"/>
                  </a:lnTo>
                  <a:lnTo>
                    <a:pt x="271068" y="110718"/>
                  </a:lnTo>
                  <a:lnTo>
                    <a:pt x="266382" y="112890"/>
                  </a:lnTo>
                  <a:lnTo>
                    <a:pt x="264985" y="113690"/>
                  </a:lnTo>
                  <a:lnTo>
                    <a:pt x="259956" y="117233"/>
                  </a:lnTo>
                  <a:lnTo>
                    <a:pt x="262077" y="116776"/>
                  </a:lnTo>
                  <a:lnTo>
                    <a:pt x="261188" y="122072"/>
                  </a:lnTo>
                  <a:lnTo>
                    <a:pt x="259753" y="121056"/>
                  </a:lnTo>
                  <a:lnTo>
                    <a:pt x="259308" y="120764"/>
                  </a:lnTo>
                  <a:lnTo>
                    <a:pt x="259308" y="123190"/>
                  </a:lnTo>
                  <a:lnTo>
                    <a:pt x="257898" y="126822"/>
                  </a:lnTo>
                  <a:lnTo>
                    <a:pt x="253161" y="131216"/>
                  </a:lnTo>
                  <a:lnTo>
                    <a:pt x="256489" y="120421"/>
                  </a:lnTo>
                  <a:lnTo>
                    <a:pt x="256527" y="120167"/>
                  </a:lnTo>
                  <a:lnTo>
                    <a:pt x="256451" y="120040"/>
                  </a:lnTo>
                  <a:lnTo>
                    <a:pt x="256527" y="120167"/>
                  </a:lnTo>
                  <a:lnTo>
                    <a:pt x="256667" y="120434"/>
                  </a:lnTo>
                  <a:lnTo>
                    <a:pt x="258775" y="121551"/>
                  </a:lnTo>
                  <a:lnTo>
                    <a:pt x="259283" y="122618"/>
                  </a:lnTo>
                  <a:lnTo>
                    <a:pt x="259308" y="123190"/>
                  </a:lnTo>
                  <a:lnTo>
                    <a:pt x="259308" y="120764"/>
                  </a:lnTo>
                  <a:lnTo>
                    <a:pt x="257022" y="119227"/>
                  </a:lnTo>
                  <a:lnTo>
                    <a:pt x="256730" y="118198"/>
                  </a:lnTo>
                  <a:lnTo>
                    <a:pt x="258699" y="115265"/>
                  </a:lnTo>
                  <a:lnTo>
                    <a:pt x="259727" y="114757"/>
                  </a:lnTo>
                  <a:lnTo>
                    <a:pt x="260985" y="115252"/>
                  </a:lnTo>
                  <a:lnTo>
                    <a:pt x="261112" y="114757"/>
                  </a:lnTo>
                  <a:lnTo>
                    <a:pt x="261150" y="114604"/>
                  </a:lnTo>
                  <a:lnTo>
                    <a:pt x="261327" y="113880"/>
                  </a:lnTo>
                  <a:lnTo>
                    <a:pt x="261518" y="113144"/>
                  </a:lnTo>
                  <a:lnTo>
                    <a:pt x="261607" y="112864"/>
                  </a:lnTo>
                  <a:lnTo>
                    <a:pt x="264541" y="110934"/>
                  </a:lnTo>
                  <a:lnTo>
                    <a:pt x="266700" y="110007"/>
                  </a:lnTo>
                  <a:lnTo>
                    <a:pt x="266928" y="109905"/>
                  </a:lnTo>
                  <a:lnTo>
                    <a:pt x="269836" y="108661"/>
                  </a:lnTo>
                  <a:lnTo>
                    <a:pt x="270725" y="108140"/>
                  </a:lnTo>
                  <a:lnTo>
                    <a:pt x="271526" y="107861"/>
                  </a:lnTo>
                  <a:lnTo>
                    <a:pt x="272186" y="110642"/>
                  </a:lnTo>
                  <a:lnTo>
                    <a:pt x="272669" y="111899"/>
                  </a:lnTo>
                  <a:lnTo>
                    <a:pt x="273024" y="114388"/>
                  </a:lnTo>
                  <a:lnTo>
                    <a:pt x="273138" y="115735"/>
                  </a:lnTo>
                  <a:lnTo>
                    <a:pt x="273138" y="108750"/>
                  </a:lnTo>
                  <a:lnTo>
                    <a:pt x="272973" y="108407"/>
                  </a:lnTo>
                  <a:lnTo>
                    <a:pt x="273075" y="107988"/>
                  </a:lnTo>
                  <a:lnTo>
                    <a:pt x="273151" y="107861"/>
                  </a:lnTo>
                  <a:lnTo>
                    <a:pt x="273773" y="106794"/>
                  </a:lnTo>
                  <a:lnTo>
                    <a:pt x="276466" y="109855"/>
                  </a:lnTo>
                  <a:lnTo>
                    <a:pt x="277533" y="113258"/>
                  </a:lnTo>
                  <a:lnTo>
                    <a:pt x="275945" y="116306"/>
                  </a:lnTo>
                  <a:lnTo>
                    <a:pt x="275844" y="116649"/>
                  </a:lnTo>
                  <a:lnTo>
                    <a:pt x="274459" y="125514"/>
                  </a:lnTo>
                  <a:lnTo>
                    <a:pt x="271957" y="126136"/>
                  </a:lnTo>
                  <a:lnTo>
                    <a:pt x="272618" y="127495"/>
                  </a:lnTo>
                  <a:lnTo>
                    <a:pt x="271665" y="128549"/>
                  </a:lnTo>
                  <a:lnTo>
                    <a:pt x="271157" y="128917"/>
                  </a:lnTo>
                  <a:lnTo>
                    <a:pt x="267957" y="129413"/>
                  </a:lnTo>
                  <a:lnTo>
                    <a:pt x="268147" y="129616"/>
                  </a:lnTo>
                  <a:lnTo>
                    <a:pt x="267944" y="129438"/>
                  </a:lnTo>
                  <a:lnTo>
                    <a:pt x="266788" y="133121"/>
                  </a:lnTo>
                  <a:lnTo>
                    <a:pt x="265176" y="136804"/>
                  </a:lnTo>
                  <a:lnTo>
                    <a:pt x="263779" y="139471"/>
                  </a:lnTo>
                  <a:lnTo>
                    <a:pt x="264236" y="139471"/>
                  </a:lnTo>
                  <a:lnTo>
                    <a:pt x="265887" y="136169"/>
                  </a:lnTo>
                  <a:lnTo>
                    <a:pt x="267182" y="133121"/>
                  </a:lnTo>
                  <a:lnTo>
                    <a:pt x="268249" y="129717"/>
                  </a:lnTo>
                  <a:lnTo>
                    <a:pt x="269760" y="131191"/>
                  </a:lnTo>
                  <a:lnTo>
                    <a:pt x="269062" y="133375"/>
                  </a:lnTo>
                  <a:lnTo>
                    <a:pt x="267601" y="136804"/>
                  </a:lnTo>
                  <a:lnTo>
                    <a:pt x="266446" y="139090"/>
                  </a:lnTo>
                  <a:lnTo>
                    <a:pt x="266915" y="139090"/>
                  </a:lnTo>
                  <a:lnTo>
                    <a:pt x="268312" y="136296"/>
                  </a:lnTo>
                  <a:lnTo>
                    <a:pt x="269494" y="133375"/>
                  </a:lnTo>
                  <a:lnTo>
                    <a:pt x="270268" y="130962"/>
                  </a:lnTo>
                  <a:lnTo>
                    <a:pt x="272021" y="130048"/>
                  </a:lnTo>
                  <a:lnTo>
                    <a:pt x="273532" y="128168"/>
                  </a:lnTo>
                  <a:lnTo>
                    <a:pt x="275145" y="126161"/>
                  </a:lnTo>
                  <a:lnTo>
                    <a:pt x="276148" y="121551"/>
                  </a:lnTo>
                  <a:lnTo>
                    <a:pt x="277317" y="120015"/>
                  </a:lnTo>
                  <a:lnTo>
                    <a:pt x="277609" y="119608"/>
                  </a:lnTo>
                  <a:lnTo>
                    <a:pt x="277164" y="120294"/>
                  </a:lnTo>
                  <a:lnTo>
                    <a:pt x="276301" y="126263"/>
                  </a:lnTo>
                  <a:lnTo>
                    <a:pt x="274586" y="132105"/>
                  </a:lnTo>
                  <a:lnTo>
                    <a:pt x="272008" y="137820"/>
                  </a:lnTo>
                  <a:lnTo>
                    <a:pt x="272503" y="137693"/>
                  </a:lnTo>
                  <a:lnTo>
                    <a:pt x="275031" y="132105"/>
                  </a:lnTo>
                  <a:lnTo>
                    <a:pt x="276847" y="125755"/>
                  </a:lnTo>
                  <a:lnTo>
                    <a:pt x="277647" y="119545"/>
                  </a:lnTo>
                  <a:lnTo>
                    <a:pt x="279844" y="116509"/>
                  </a:lnTo>
                  <a:lnTo>
                    <a:pt x="279768" y="118008"/>
                  </a:lnTo>
                  <a:lnTo>
                    <a:pt x="278980" y="123850"/>
                  </a:lnTo>
                  <a:lnTo>
                    <a:pt x="277520" y="129946"/>
                  </a:lnTo>
                  <a:lnTo>
                    <a:pt x="275310" y="136296"/>
                  </a:lnTo>
                  <a:lnTo>
                    <a:pt x="275856" y="136042"/>
                  </a:lnTo>
                  <a:lnTo>
                    <a:pt x="278955" y="128168"/>
                  </a:lnTo>
                  <a:lnTo>
                    <a:pt x="279069" y="127660"/>
                  </a:lnTo>
                  <a:lnTo>
                    <a:pt x="280593" y="119532"/>
                  </a:lnTo>
                  <a:lnTo>
                    <a:pt x="280492" y="115608"/>
                  </a:lnTo>
                  <a:lnTo>
                    <a:pt x="281216" y="114604"/>
                  </a:lnTo>
                  <a:lnTo>
                    <a:pt x="281089" y="113055"/>
                  </a:lnTo>
                  <a:lnTo>
                    <a:pt x="282371" y="113347"/>
                  </a:lnTo>
                  <a:lnTo>
                    <a:pt x="282397" y="119532"/>
                  </a:lnTo>
                  <a:lnTo>
                    <a:pt x="281139" y="126644"/>
                  </a:lnTo>
                  <a:lnTo>
                    <a:pt x="278523" y="133883"/>
                  </a:lnTo>
                  <a:lnTo>
                    <a:pt x="279146" y="133248"/>
                  </a:lnTo>
                  <a:lnTo>
                    <a:pt x="281482" y="126517"/>
                  </a:lnTo>
                  <a:lnTo>
                    <a:pt x="281597" y="126136"/>
                  </a:lnTo>
                  <a:lnTo>
                    <a:pt x="282727" y="119532"/>
                  </a:lnTo>
                  <a:lnTo>
                    <a:pt x="282740" y="113436"/>
                  </a:lnTo>
                  <a:lnTo>
                    <a:pt x="284581" y="113855"/>
                  </a:lnTo>
                  <a:lnTo>
                    <a:pt x="284670" y="117881"/>
                  </a:lnTo>
                  <a:lnTo>
                    <a:pt x="284111" y="122580"/>
                  </a:lnTo>
                  <a:lnTo>
                    <a:pt x="283984" y="123469"/>
                  </a:lnTo>
                  <a:lnTo>
                    <a:pt x="282651" y="128676"/>
                  </a:lnTo>
                  <a:lnTo>
                    <a:pt x="283298" y="127660"/>
                  </a:lnTo>
                  <a:lnTo>
                    <a:pt x="284416" y="122834"/>
                  </a:lnTo>
                  <a:lnTo>
                    <a:pt x="284543" y="122072"/>
                  </a:lnTo>
                  <a:lnTo>
                    <a:pt x="285000" y="117881"/>
                  </a:lnTo>
                  <a:lnTo>
                    <a:pt x="284962" y="113944"/>
                  </a:lnTo>
                  <a:lnTo>
                    <a:pt x="286778" y="114363"/>
                  </a:lnTo>
                  <a:lnTo>
                    <a:pt x="286804" y="117944"/>
                  </a:lnTo>
                  <a:lnTo>
                    <a:pt x="286473" y="120599"/>
                  </a:lnTo>
                  <a:lnTo>
                    <a:pt x="286880" y="120472"/>
                  </a:lnTo>
                  <a:lnTo>
                    <a:pt x="287185" y="117944"/>
                  </a:lnTo>
                  <a:lnTo>
                    <a:pt x="287172" y="114452"/>
                  </a:lnTo>
                  <a:lnTo>
                    <a:pt x="289077" y="114896"/>
                  </a:lnTo>
                  <a:lnTo>
                    <a:pt x="289102" y="117665"/>
                  </a:lnTo>
                  <a:lnTo>
                    <a:pt x="288874" y="119900"/>
                  </a:lnTo>
                  <a:lnTo>
                    <a:pt x="289280" y="119799"/>
                  </a:lnTo>
                  <a:lnTo>
                    <a:pt x="289483" y="117665"/>
                  </a:lnTo>
                  <a:lnTo>
                    <a:pt x="289458" y="114985"/>
                  </a:lnTo>
                  <a:lnTo>
                    <a:pt x="289839" y="115062"/>
                  </a:lnTo>
                  <a:lnTo>
                    <a:pt x="291363" y="115392"/>
                  </a:lnTo>
                  <a:lnTo>
                    <a:pt x="291401" y="117449"/>
                  </a:lnTo>
                  <a:lnTo>
                    <a:pt x="291249" y="119303"/>
                  </a:lnTo>
                  <a:lnTo>
                    <a:pt x="291642" y="119214"/>
                  </a:lnTo>
                  <a:lnTo>
                    <a:pt x="291769" y="117449"/>
                  </a:lnTo>
                  <a:lnTo>
                    <a:pt x="291731" y="115468"/>
                  </a:lnTo>
                  <a:lnTo>
                    <a:pt x="293598" y="115862"/>
                  </a:lnTo>
                  <a:lnTo>
                    <a:pt x="293585" y="118783"/>
                  </a:lnTo>
                  <a:lnTo>
                    <a:pt x="293979" y="118706"/>
                  </a:lnTo>
                  <a:lnTo>
                    <a:pt x="293979" y="115938"/>
                  </a:lnTo>
                  <a:lnTo>
                    <a:pt x="295884" y="116344"/>
                  </a:lnTo>
                  <a:lnTo>
                    <a:pt x="295910" y="118351"/>
                  </a:lnTo>
                  <a:lnTo>
                    <a:pt x="296291" y="118287"/>
                  </a:lnTo>
                  <a:lnTo>
                    <a:pt x="296278" y="116420"/>
                  </a:lnTo>
                  <a:lnTo>
                    <a:pt x="298183" y="116827"/>
                  </a:lnTo>
                  <a:lnTo>
                    <a:pt x="298208" y="117970"/>
                  </a:lnTo>
                  <a:lnTo>
                    <a:pt x="298589" y="117919"/>
                  </a:lnTo>
                  <a:lnTo>
                    <a:pt x="298564" y="116903"/>
                  </a:lnTo>
                  <a:lnTo>
                    <a:pt x="300228" y="117246"/>
                  </a:lnTo>
                  <a:lnTo>
                    <a:pt x="300469" y="117297"/>
                  </a:lnTo>
                  <a:lnTo>
                    <a:pt x="300482" y="117652"/>
                  </a:lnTo>
                  <a:lnTo>
                    <a:pt x="300863" y="117602"/>
                  </a:lnTo>
                  <a:lnTo>
                    <a:pt x="300850" y="117373"/>
                  </a:lnTo>
                  <a:lnTo>
                    <a:pt x="310603" y="119214"/>
                  </a:lnTo>
                  <a:lnTo>
                    <a:pt x="320954" y="120967"/>
                  </a:lnTo>
                  <a:lnTo>
                    <a:pt x="324586" y="127355"/>
                  </a:lnTo>
                  <a:lnTo>
                    <a:pt x="327139" y="133692"/>
                  </a:lnTo>
                  <a:lnTo>
                    <a:pt x="328625" y="139954"/>
                  </a:lnTo>
                  <a:lnTo>
                    <a:pt x="329031" y="146164"/>
                  </a:lnTo>
                  <a:lnTo>
                    <a:pt x="329031" y="130619"/>
                  </a:lnTo>
                  <a:lnTo>
                    <a:pt x="327037" y="125717"/>
                  </a:lnTo>
                  <a:lnTo>
                    <a:pt x="322834" y="118414"/>
                  </a:lnTo>
                  <a:lnTo>
                    <a:pt x="322465" y="118122"/>
                  </a:lnTo>
                  <a:lnTo>
                    <a:pt x="311365" y="116255"/>
                  </a:lnTo>
                  <a:lnTo>
                    <a:pt x="300710" y="114223"/>
                  </a:lnTo>
                  <a:lnTo>
                    <a:pt x="290042" y="111975"/>
                  </a:lnTo>
                  <a:lnTo>
                    <a:pt x="280720" y="109829"/>
                  </a:lnTo>
                  <a:lnTo>
                    <a:pt x="279933" y="102616"/>
                  </a:lnTo>
                  <a:lnTo>
                    <a:pt x="279679" y="100355"/>
                  </a:lnTo>
                  <a:lnTo>
                    <a:pt x="278307" y="100723"/>
                  </a:lnTo>
                  <a:lnTo>
                    <a:pt x="278307" y="109397"/>
                  </a:lnTo>
                  <a:lnTo>
                    <a:pt x="277672" y="110185"/>
                  </a:lnTo>
                  <a:lnTo>
                    <a:pt x="277012" y="107480"/>
                  </a:lnTo>
                  <a:lnTo>
                    <a:pt x="276898" y="107175"/>
                  </a:lnTo>
                  <a:lnTo>
                    <a:pt x="275399" y="106794"/>
                  </a:lnTo>
                  <a:lnTo>
                    <a:pt x="273710" y="106362"/>
                  </a:lnTo>
                  <a:lnTo>
                    <a:pt x="272503" y="106362"/>
                  </a:lnTo>
                  <a:lnTo>
                    <a:pt x="274307" y="104698"/>
                  </a:lnTo>
                  <a:lnTo>
                    <a:pt x="272770" y="104698"/>
                  </a:lnTo>
                  <a:lnTo>
                    <a:pt x="274307" y="104686"/>
                  </a:lnTo>
                  <a:lnTo>
                    <a:pt x="275094" y="106057"/>
                  </a:lnTo>
                  <a:lnTo>
                    <a:pt x="276428" y="104927"/>
                  </a:lnTo>
                  <a:lnTo>
                    <a:pt x="275869" y="104686"/>
                  </a:lnTo>
                  <a:lnTo>
                    <a:pt x="274548" y="104114"/>
                  </a:lnTo>
                  <a:lnTo>
                    <a:pt x="271729" y="104330"/>
                  </a:lnTo>
                  <a:lnTo>
                    <a:pt x="271259" y="104698"/>
                  </a:lnTo>
                  <a:lnTo>
                    <a:pt x="270662" y="104127"/>
                  </a:lnTo>
                  <a:lnTo>
                    <a:pt x="270459" y="103924"/>
                  </a:lnTo>
                  <a:lnTo>
                    <a:pt x="271691" y="103581"/>
                  </a:lnTo>
                  <a:lnTo>
                    <a:pt x="272300" y="103022"/>
                  </a:lnTo>
                  <a:lnTo>
                    <a:pt x="278104" y="102616"/>
                  </a:lnTo>
                  <a:lnTo>
                    <a:pt x="278193" y="104927"/>
                  </a:lnTo>
                  <a:lnTo>
                    <a:pt x="278307" y="109397"/>
                  </a:lnTo>
                  <a:lnTo>
                    <a:pt x="278307" y="100723"/>
                  </a:lnTo>
                  <a:lnTo>
                    <a:pt x="273405" y="102019"/>
                  </a:lnTo>
                  <a:lnTo>
                    <a:pt x="270941" y="102425"/>
                  </a:lnTo>
                  <a:lnTo>
                    <a:pt x="268770" y="103593"/>
                  </a:lnTo>
                  <a:lnTo>
                    <a:pt x="265341" y="104127"/>
                  </a:lnTo>
                  <a:lnTo>
                    <a:pt x="265226" y="103225"/>
                  </a:lnTo>
                  <a:lnTo>
                    <a:pt x="265061" y="102476"/>
                  </a:lnTo>
                  <a:lnTo>
                    <a:pt x="265328" y="102362"/>
                  </a:lnTo>
                  <a:lnTo>
                    <a:pt x="272859" y="98552"/>
                  </a:lnTo>
                  <a:lnTo>
                    <a:pt x="287045" y="98552"/>
                  </a:lnTo>
                  <a:lnTo>
                    <a:pt x="290322" y="97282"/>
                  </a:lnTo>
                  <a:lnTo>
                    <a:pt x="293712" y="97282"/>
                  </a:lnTo>
                  <a:lnTo>
                    <a:pt x="296392" y="96012"/>
                  </a:lnTo>
                  <a:lnTo>
                    <a:pt x="299072" y="94742"/>
                  </a:lnTo>
                  <a:lnTo>
                    <a:pt x="316407" y="87122"/>
                  </a:lnTo>
                  <a:lnTo>
                    <a:pt x="316052" y="85852"/>
                  </a:lnTo>
                  <a:lnTo>
                    <a:pt x="308279" y="85852"/>
                  </a:lnTo>
                  <a:lnTo>
                    <a:pt x="310121" y="87122"/>
                  </a:lnTo>
                  <a:lnTo>
                    <a:pt x="309041" y="87122"/>
                  </a:lnTo>
                  <a:lnTo>
                    <a:pt x="296265" y="94742"/>
                  </a:lnTo>
                  <a:lnTo>
                    <a:pt x="277672" y="96012"/>
                  </a:lnTo>
                  <a:lnTo>
                    <a:pt x="277177" y="94742"/>
                  </a:lnTo>
                  <a:lnTo>
                    <a:pt x="262115" y="93472"/>
                  </a:lnTo>
                  <a:lnTo>
                    <a:pt x="256336" y="89662"/>
                  </a:lnTo>
                  <a:lnTo>
                    <a:pt x="263448" y="98552"/>
                  </a:lnTo>
                  <a:lnTo>
                    <a:pt x="270205" y="97370"/>
                  </a:lnTo>
                  <a:lnTo>
                    <a:pt x="270395" y="97282"/>
                  </a:lnTo>
                  <a:lnTo>
                    <a:pt x="270700" y="97282"/>
                  </a:lnTo>
                  <a:lnTo>
                    <a:pt x="270205" y="97370"/>
                  </a:lnTo>
                  <a:lnTo>
                    <a:pt x="264718" y="99822"/>
                  </a:lnTo>
                  <a:lnTo>
                    <a:pt x="260286" y="101295"/>
                  </a:lnTo>
                  <a:lnTo>
                    <a:pt x="260286" y="110934"/>
                  </a:lnTo>
                  <a:lnTo>
                    <a:pt x="259524" y="112814"/>
                  </a:lnTo>
                  <a:lnTo>
                    <a:pt x="258749" y="113893"/>
                  </a:lnTo>
                  <a:lnTo>
                    <a:pt x="258978" y="113880"/>
                  </a:lnTo>
                  <a:lnTo>
                    <a:pt x="257492" y="114604"/>
                  </a:lnTo>
                  <a:lnTo>
                    <a:pt x="256933" y="114566"/>
                  </a:lnTo>
                  <a:lnTo>
                    <a:pt x="256933" y="115862"/>
                  </a:lnTo>
                  <a:lnTo>
                    <a:pt x="256870" y="116154"/>
                  </a:lnTo>
                  <a:lnTo>
                    <a:pt x="256870" y="115849"/>
                  </a:lnTo>
                  <a:lnTo>
                    <a:pt x="256768" y="116598"/>
                  </a:lnTo>
                  <a:lnTo>
                    <a:pt x="256730" y="116776"/>
                  </a:lnTo>
                  <a:lnTo>
                    <a:pt x="256057" y="119087"/>
                  </a:lnTo>
                  <a:lnTo>
                    <a:pt x="256260" y="119557"/>
                  </a:lnTo>
                  <a:lnTo>
                    <a:pt x="253111" y="130187"/>
                  </a:lnTo>
                  <a:lnTo>
                    <a:pt x="253111" y="136017"/>
                  </a:lnTo>
                  <a:lnTo>
                    <a:pt x="248666" y="143535"/>
                  </a:lnTo>
                  <a:lnTo>
                    <a:pt x="243116" y="150139"/>
                  </a:lnTo>
                  <a:lnTo>
                    <a:pt x="236613" y="155473"/>
                  </a:lnTo>
                  <a:lnTo>
                    <a:pt x="229438" y="159067"/>
                  </a:lnTo>
                  <a:lnTo>
                    <a:pt x="227901" y="158356"/>
                  </a:lnTo>
                  <a:lnTo>
                    <a:pt x="238188" y="152425"/>
                  </a:lnTo>
                  <a:lnTo>
                    <a:pt x="246595" y="143408"/>
                  </a:lnTo>
                  <a:lnTo>
                    <a:pt x="251688" y="134327"/>
                  </a:lnTo>
                  <a:lnTo>
                    <a:pt x="252298" y="136220"/>
                  </a:lnTo>
                  <a:lnTo>
                    <a:pt x="253111" y="136017"/>
                  </a:lnTo>
                  <a:lnTo>
                    <a:pt x="253111" y="130187"/>
                  </a:lnTo>
                  <a:lnTo>
                    <a:pt x="252691" y="131597"/>
                  </a:lnTo>
                  <a:lnTo>
                    <a:pt x="251269" y="132956"/>
                  </a:lnTo>
                  <a:lnTo>
                    <a:pt x="251510" y="133743"/>
                  </a:lnTo>
                  <a:lnTo>
                    <a:pt x="246418" y="143027"/>
                  </a:lnTo>
                  <a:lnTo>
                    <a:pt x="237883" y="152171"/>
                  </a:lnTo>
                  <a:lnTo>
                    <a:pt x="227380" y="158115"/>
                  </a:lnTo>
                  <a:lnTo>
                    <a:pt x="225717" y="157340"/>
                  </a:lnTo>
                  <a:lnTo>
                    <a:pt x="225894" y="157378"/>
                  </a:lnTo>
                  <a:lnTo>
                    <a:pt x="237083" y="150774"/>
                  </a:lnTo>
                  <a:lnTo>
                    <a:pt x="245859" y="140741"/>
                  </a:lnTo>
                  <a:lnTo>
                    <a:pt x="251942" y="128422"/>
                  </a:lnTo>
                  <a:lnTo>
                    <a:pt x="255028" y="115112"/>
                  </a:lnTo>
                  <a:lnTo>
                    <a:pt x="256870" y="115849"/>
                  </a:lnTo>
                  <a:lnTo>
                    <a:pt x="256933" y="114566"/>
                  </a:lnTo>
                  <a:lnTo>
                    <a:pt x="256705" y="114541"/>
                  </a:lnTo>
                  <a:lnTo>
                    <a:pt x="256743" y="114160"/>
                  </a:lnTo>
                  <a:lnTo>
                    <a:pt x="256667" y="113830"/>
                  </a:lnTo>
                  <a:lnTo>
                    <a:pt x="257657" y="112991"/>
                  </a:lnTo>
                  <a:lnTo>
                    <a:pt x="257441" y="113944"/>
                  </a:lnTo>
                  <a:lnTo>
                    <a:pt x="258114" y="112991"/>
                  </a:lnTo>
                  <a:lnTo>
                    <a:pt x="259930" y="110426"/>
                  </a:lnTo>
                  <a:lnTo>
                    <a:pt x="260108" y="110185"/>
                  </a:lnTo>
                  <a:lnTo>
                    <a:pt x="260172" y="110032"/>
                  </a:lnTo>
                  <a:lnTo>
                    <a:pt x="259232" y="110426"/>
                  </a:lnTo>
                  <a:lnTo>
                    <a:pt x="260159" y="109905"/>
                  </a:lnTo>
                  <a:lnTo>
                    <a:pt x="260172" y="110032"/>
                  </a:lnTo>
                  <a:lnTo>
                    <a:pt x="260286" y="110934"/>
                  </a:lnTo>
                  <a:lnTo>
                    <a:pt x="260286" y="101295"/>
                  </a:lnTo>
                  <a:lnTo>
                    <a:pt x="259549" y="101549"/>
                  </a:lnTo>
                  <a:lnTo>
                    <a:pt x="259549" y="106514"/>
                  </a:lnTo>
                  <a:lnTo>
                    <a:pt x="258470" y="112242"/>
                  </a:lnTo>
                  <a:lnTo>
                    <a:pt x="255193" y="114160"/>
                  </a:lnTo>
                  <a:lnTo>
                    <a:pt x="254647" y="113715"/>
                  </a:lnTo>
                  <a:lnTo>
                    <a:pt x="254647" y="114973"/>
                  </a:lnTo>
                  <a:lnTo>
                    <a:pt x="236651" y="150647"/>
                  </a:lnTo>
                  <a:lnTo>
                    <a:pt x="225450" y="157213"/>
                  </a:lnTo>
                  <a:lnTo>
                    <a:pt x="221957" y="155600"/>
                  </a:lnTo>
                  <a:lnTo>
                    <a:pt x="228130" y="153187"/>
                  </a:lnTo>
                  <a:lnTo>
                    <a:pt x="233553" y="148996"/>
                  </a:lnTo>
                  <a:lnTo>
                    <a:pt x="250202" y="114579"/>
                  </a:lnTo>
                  <a:lnTo>
                    <a:pt x="250393" y="112293"/>
                  </a:lnTo>
                  <a:lnTo>
                    <a:pt x="250024" y="112166"/>
                  </a:lnTo>
                  <a:lnTo>
                    <a:pt x="249809" y="114579"/>
                  </a:lnTo>
                  <a:lnTo>
                    <a:pt x="249567" y="116357"/>
                  </a:lnTo>
                  <a:lnTo>
                    <a:pt x="227723" y="152933"/>
                  </a:lnTo>
                  <a:lnTo>
                    <a:pt x="221449" y="155346"/>
                  </a:lnTo>
                  <a:lnTo>
                    <a:pt x="217881" y="153695"/>
                  </a:lnTo>
                  <a:lnTo>
                    <a:pt x="223647" y="151155"/>
                  </a:lnTo>
                  <a:lnTo>
                    <a:pt x="228714" y="147218"/>
                  </a:lnTo>
                  <a:lnTo>
                    <a:pt x="245186" y="112674"/>
                  </a:lnTo>
                  <a:lnTo>
                    <a:pt x="245376" y="110134"/>
                  </a:lnTo>
                  <a:lnTo>
                    <a:pt x="244995" y="110007"/>
                  </a:lnTo>
                  <a:lnTo>
                    <a:pt x="244856" y="112166"/>
                  </a:lnTo>
                  <a:lnTo>
                    <a:pt x="244627" y="114071"/>
                  </a:lnTo>
                  <a:lnTo>
                    <a:pt x="223240" y="151028"/>
                  </a:lnTo>
                  <a:lnTo>
                    <a:pt x="217385" y="153441"/>
                  </a:lnTo>
                  <a:lnTo>
                    <a:pt x="217766" y="153644"/>
                  </a:lnTo>
                  <a:lnTo>
                    <a:pt x="213766" y="151790"/>
                  </a:lnTo>
                  <a:lnTo>
                    <a:pt x="219125" y="149250"/>
                  </a:lnTo>
                  <a:lnTo>
                    <a:pt x="223875" y="145440"/>
                  </a:lnTo>
                  <a:lnTo>
                    <a:pt x="231902" y="135788"/>
                  </a:lnTo>
                  <a:lnTo>
                    <a:pt x="235064" y="129946"/>
                  </a:lnTo>
                  <a:lnTo>
                    <a:pt x="237223" y="123672"/>
                  </a:lnTo>
                  <a:lnTo>
                    <a:pt x="238747" y="124599"/>
                  </a:lnTo>
                  <a:lnTo>
                    <a:pt x="242430" y="109728"/>
                  </a:lnTo>
                  <a:lnTo>
                    <a:pt x="242277" y="111912"/>
                  </a:lnTo>
                  <a:lnTo>
                    <a:pt x="220992" y="150012"/>
                  </a:lnTo>
                  <a:lnTo>
                    <a:pt x="215341" y="152425"/>
                  </a:lnTo>
                  <a:lnTo>
                    <a:pt x="215823" y="152679"/>
                  </a:lnTo>
                  <a:lnTo>
                    <a:pt x="240233" y="123088"/>
                  </a:lnTo>
                  <a:lnTo>
                    <a:pt x="242811" y="109613"/>
                  </a:lnTo>
                  <a:lnTo>
                    <a:pt x="243370" y="109448"/>
                  </a:lnTo>
                  <a:lnTo>
                    <a:pt x="251371" y="112039"/>
                  </a:lnTo>
                  <a:lnTo>
                    <a:pt x="252704" y="113639"/>
                  </a:lnTo>
                  <a:lnTo>
                    <a:pt x="252501" y="113563"/>
                  </a:lnTo>
                  <a:lnTo>
                    <a:pt x="249656" y="126771"/>
                  </a:lnTo>
                  <a:lnTo>
                    <a:pt x="249542" y="127152"/>
                  </a:lnTo>
                  <a:lnTo>
                    <a:pt x="243624" y="139471"/>
                  </a:lnTo>
                  <a:lnTo>
                    <a:pt x="234810" y="149631"/>
                  </a:lnTo>
                  <a:lnTo>
                    <a:pt x="223456" y="156235"/>
                  </a:lnTo>
                  <a:lnTo>
                    <a:pt x="223964" y="156489"/>
                  </a:lnTo>
                  <a:lnTo>
                    <a:pt x="249885" y="127406"/>
                  </a:lnTo>
                  <a:lnTo>
                    <a:pt x="252831" y="113792"/>
                  </a:lnTo>
                  <a:lnTo>
                    <a:pt x="253403" y="114465"/>
                  </a:lnTo>
                  <a:lnTo>
                    <a:pt x="254647" y="114973"/>
                  </a:lnTo>
                  <a:lnTo>
                    <a:pt x="254647" y="113715"/>
                  </a:lnTo>
                  <a:lnTo>
                    <a:pt x="252526" y="111963"/>
                  </a:lnTo>
                  <a:lnTo>
                    <a:pt x="252031" y="111340"/>
                  </a:lnTo>
                  <a:lnTo>
                    <a:pt x="253860" y="110883"/>
                  </a:lnTo>
                  <a:lnTo>
                    <a:pt x="256844" y="112534"/>
                  </a:lnTo>
                  <a:lnTo>
                    <a:pt x="257225" y="110883"/>
                  </a:lnTo>
                  <a:lnTo>
                    <a:pt x="257276" y="110642"/>
                  </a:lnTo>
                  <a:lnTo>
                    <a:pt x="257683" y="108813"/>
                  </a:lnTo>
                  <a:lnTo>
                    <a:pt x="257810" y="108140"/>
                  </a:lnTo>
                  <a:lnTo>
                    <a:pt x="257898" y="107175"/>
                  </a:lnTo>
                  <a:lnTo>
                    <a:pt x="256997" y="106286"/>
                  </a:lnTo>
                  <a:lnTo>
                    <a:pt x="256654" y="106514"/>
                  </a:lnTo>
                  <a:lnTo>
                    <a:pt x="256540" y="107175"/>
                  </a:lnTo>
                  <a:lnTo>
                    <a:pt x="256463" y="108140"/>
                  </a:lnTo>
                  <a:lnTo>
                    <a:pt x="256159" y="110642"/>
                  </a:lnTo>
                  <a:lnTo>
                    <a:pt x="255765" y="110540"/>
                  </a:lnTo>
                  <a:lnTo>
                    <a:pt x="253860" y="110045"/>
                  </a:lnTo>
                  <a:lnTo>
                    <a:pt x="248526" y="110502"/>
                  </a:lnTo>
                  <a:lnTo>
                    <a:pt x="246253" y="109093"/>
                  </a:lnTo>
                  <a:lnTo>
                    <a:pt x="245732" y="108750"/>
                  </a:lnTo>
                  <a:lnTo>
                    <a:pt x="249948" y="107442"/>
                  </a:lnTo>
                  <a:lnTo>
                    <a:pt x="258686" y="104902"/>
                  </a:lnTo>
                  <a:lnTo>
                    <a:pt x="259448" y="104609"/>
                  </a:lnTo>
                  <a:lnTo>
                    <a:pt x="259549" y="106514"/>
                  </a:lnTo>
                  <a:lnTo>
                    <a:pt x="259549" y="101549"/>
                  </a:lnTo>
                  <a:lnTo>
                    <a:pt x="253250" y="103632"/>
                  </a:lnTo>
                  <a:lnTo>
                    <a:pt x="241452" y="108712"/>
                  </a:lnTo>
                  <a:lnTo>
                    <a:pt x="239864" y="109321"/>
                  </a:lnTo>
                  <a:lnTo>
                    <a:pt x="239864" y="110794"/>
                  </a:lnTo>
                  <a:lnTo>
                    <a:pt x="238252" y="113588"/>
                  </a:lnTo>
                  <a:lnTo>
                    <a:pt x="238036" y="115265"/>
                  </a:lnTo>
                  <a:lnTo>
                    <a:pt x="237909" y="122669"/>
                  </a:lnTo>
                  <a:lnTo>
                    <a:pt x="236918" y="121742"/>
                  </a:lnTo>
                  <a:lnTo>
                    <a:pt x="236918" y="123482"/>
                  </a:lnTo>
                  <a:lnTo>
                    <a:pt x="213271" y="151536"/>
                  </a:lnTo>
                  <a:lnTo>
                    <a:pt x="213448" y="151638"/>
                  </a:lnTo>
                  <a:lnTo>
                    <a:pt x="209626" y="149860"/>
                  </a:lnTo>
                  <a:lnTo>
                    <a:pt x="214579" y="147345"/>
                  </a:lnTo>
                  <a:lnTo>
                    <a:pt x="219011" y="143662"/>
                  </a:lnTo>
                  <a:lnTo>
                    <a:pt x="234530" y="112903"/>
                  </a:lnTo>
                  <a:lnTo>
                    <a:pt x="234810" y="112839"/>
                  </a:lnTo>
                  <a:lnTo>
                    <a:pt x="234543" y="115252"/>
                  </a:lnTo>
                  <a:lnTo>
                    <a:pt x="234467" y="118198"/>
                  </a:lnTo>
                  <a:lnTo>
                    <a:pt x="234670" y="121920"/>
                  </a:lnTo>
                  <a:lnTo>
                    <a:pt x="233210" y="127025"/>
                  </a:lnTo>
                  <a:lnTo>
                    <a:pt x="229641" y="134137"/>
                  </a:lnTo>
                  <a:lnTo>
                    <a:pt x="221107" y="144297"/>
                  </a:lnTo>
                  <a:lnTo>
                    <a:pt x="216458" y="148107"/>
                  </a:lnTo>
                  <a:lnTo>
                    <a:pt x="211188" y="150520"/>
                  </a:lnTo>
                  <a:lnTo>
                    <a:pt x="211670" y="150774"/>
                  </a:lnTo>
                  <a:lnTo>
                    <a:pt x="234937" y="122262"/>
                  </a:lnTo>
                  <a:lnTo>
                    <a:pt x="236918" y="123482"/>
                  </a:lnTo>
                  <a:lnTo>
                    <a:pt x="236918" y="121742"/>
                  </a:lnTo>
                  <a:lnTo>
                    <a:pt x="235318" y="120230"/>
                  </a:lnTo>
                  <a:lnTo>
                    <a:pt x="235280" y="119786"/>
                  </a:lnTo>
                  <a:lnTo>
                    <a:pt x="235369" y="114757"/>
                  </a:lnTo>
                  <a:lnTo>
                    <a:pt x="235737" y="112623"/>
                  </a:lnTo>
                  <a:lnTo>
                    <a:pt x="236118" y="112522"/>
                  </a:lnTo>
                  <a:lnTo>
                    <a:pt x="239864" y="110794"/>
                  </a:lnTo>
                  <a:lnTo>
                    <a:pt x="239864" y="109321"/>
                  </a:lnTo>
                  <a:lnTo>
                    <a:pt x="234657" y="111277"/>
                  </a:lnTo>
                  <a:lnTo>
                    <a:pt x="234124" y="111429"/>
                  </a:lnTo>
                  <a:lnTo>
                    <a:pt x="234124" y="113004"/>
                  </a:lnTo>
                  <a:lnTo>
                    <a:pt x="234010" y="113690"/>
                  </a:lnTo>
                  <a:lnTo>
                    <a:pt x="214185" y="147218"/>
                  </a:lnTo>
                  <a:lnTo>
                    <a:pt x="209118" y="149618"/>
                  </a:lnTo>
                  <a:lnTo>
                    <a:pt x="207479" y="148856"/>
                  </a:lnTo>
                  <a:lnTo>
                    <a:pt x="212293" y="146456"/>
                  </a:lnTo>
                  <a:lnTo>
                    <a:pt x="216585" y="142773"/>
                  </a:lnTo>
                  <a:lnTo>
                    <a:pt x="231711" y="113576"/>
                  </a:lnTo>
                  <a:lnTo>
                    <a:pt x="234124" y="113004"/>
                  </a:lnTo>
                  <a:lnTo>
                    <a:pt x="234124" y="111429"/>
                  </a:lnTo>
                  <a:lnTo>
                    <a:pt x="230085" y="112522"/>
                  </a:lnTo>
                  <a:lnTo>
                    <a:pt x="223659" y="111442"/>
                  </a:lnTo>
                  <a:lnTo>
                    <a:pt x="223659" y="113703"/>
                  </a:lnTo>
                  <a:lnTo>
                    <a:pt x="223558" y="115900"/>
                  </a:lnTo>
                  <a:lnTo>
                    <a:pt x="222948" y="114808"/>
                  </a:lnTo>
                  <a:lnTo>
                    <a:pt x="222478" y="113753"/>
                  </a:lnTo>
                  <a:lnTo>
                    <a:pt x="222364" y="113461"/>
                  </a:lnTo>
                  <a:lnTo>
                    <a:pt x="223659" y="113703"/>
                  </a:lnTo>
                  <a:lnTo>
                    <a:pt x="223659" y="111442"/>
                  </a:lnTo>
                  <a:lnTo>
                    <a:pt x="222605" y="111252"/>
                  </a:lnTo>
                  <a:lnTo>
                    <a:pt x="214947" y="111252"/>
                  </a:lnTo>
                  <a:lnTo>
                    <a:pt x="211353" y="110375"/>
                  </a:lnTo>
                  <a:lnTo>
                    <a:pt x="212407" y="118872"/>
                  </a:lnTo>
                  <a:lnTo>
                    <a:pt x="218770" y="118351"/>
                  </a:lnTo>
                  <a:lnTo>
                    <a:pt x="211797" y="111252"/>
                  </a:lnTo>
                  <a:lnTo>
                    <a:pt x="212877" y="111506"/>
                  </a:lnTo>
                  <a:lnTo>
                    <a:pt x="212750" y="112039"/>
                  </a:lnTo>
                  <a:lnTo>
                    <a:pt x="213067" y="112293"/>
                  </a:lnTo>
                  <a:lnTo>
                    <a:pt x="213258" y="111594"/>
                  </a:lnTo>
                  <a:lnTo>
                    <a:pt x="215468" y="112077"/>
                  </a:lnTo>
                  <a:lnTo>
                    <a:pt x="215011" y="113817"/>
                  </a:lnTo>
                  <a:lnTo>
                    <a:pt x="215353" y="113944"/>
                  </a:lnTo>
                  <a:lnTo>
                    <a:pt x="215582" y="113182"/>
                  </a:lnTo>
                  <a:lnTo>
                    <a:pt x="215823" y="112166"/>
                  </a:lnTo>
                  <a:lnTo>
                    <a:pt x="217462" y="112522"/>
                  </a:lnTo>
                  <a:lnTo>
                    <a:pt x="218046" y="112636"/>
                  </a:lnTo>
                  <a:lnTo>
                    <a:pt x="217932" y="113182"/>
                  </a:lnTo>
                  <a:lnTo>
                    <a:pt x="217411" y="114960"/>
                  </a:lnTo>
                  <a:lnTo>
                    <a:pt x="217766" y="115214"/>
                  </a:lnTo>
                  <a:lnTo>
                    <a:pt x="218414" y="112712"/>
                  </a:lnTo>
                  <a:lnTo>
                    <a:pt x="220649" y="113131"/>
                  </a:lnTo>
                  <a:lnTo>
                    <a:pt x="219938" y="115722"/>
                  </a:lnTo>
                  <a:lnTo>
                    <a:pt x="220306" y="115849"/>
                  </a:lnTo>
                  <a:lnTo>
                    <a:pt x="220878" y="113817"/>
                  </a:lnTo>
                  <a:lnTo>
                    <a:pt x="221005" y="113309"/>
                  </a:lnTo>
                  <a:lnTo>
                    <a:pt x="221284" y="113258"/>
                  </a:lnTo>
                  <a:lnTo>
                    <a:pt x="223418" y="116065"/>
                  </a:lnTo>
                  <a:lnTo>
                    <a:pt x="224104" y="116039"/>
                  </a:lnTo>
                  <a:lnTo>
                    <a:pt x="224726" y="116001"/>
                  </a:lnTo>
                  <a:lnTo>
                    <a:pt x="224802" y="114808"/>
                  </a:lnTo>
                  <a:lnTo>
                    <a:pt x="224891" y="113792"/>
                  </a:lnTo>
                  <a:lnTo>
                    <a:pt x="225907" y="113792"/>
                  </a:lnTo>
                  <a:lnTo>
                    <a:pt x="225361" y="115976"/>
                  </a:lnTo>
                  <a:lnTo>
                    <a:pt x="225767" y="115976"/>
                  </a:lnTo>
                  <a:lnTo>
                    <a:pt x="226072" y="114833"/>
                  </a:lnTo>
                  <a:lnTo>
                    <a:pt x="226301" y="113792"/>
                  </a:lnTo>
                  <a:lnTo>
                    <a:pt x="228625" y="113792"/>
                  </a:lnTo>
                  <a:lnTo>
                    <a:pt x="228574" y="114071"/>
                  </a:lnTo>
                  <a:lnTo>
                    <a:pt x="228206" y="115595"/>
                  </a:lnTo>
                  <a:lnTo>
                    <a:pt x="228625" y="115468"/>
                  </a:lnTo>
                  <a:lnTo>
                    <a:pt x="228993" y="113792"/>
                  </a:lnTo>
                  <a:lnTo>
                    <a:pt x="230797" y="113792"/>
                  </a:lnTo>
                  <a:lnTo>
                    <a:pt x="231343" y="113665"/>
                  </a:lnTo>
                  <a:lnTo>
                    <a:pt x="231076" y="114960"/>
                  </a:lnTo>
                  <a:lnTo>
                    <a:pt x="231305" y="114833"/>
                  </a:lnTo>
                  <a:lnTo>
                    <a:pt x="231051" y="115163"/>
                  </a:lnTo>
                  <a:lnTo>
                    <a:pt x="228104" y="116332"/>
                  </a:lnTo>
                  <a:lnTo>
                    <a:pt x="227126" y="116611"/>
                  </a:lnTo>
                  <a:lnTo>
                    <a:pt x="227838" y="117602"/>
                  </a:lnTo>
                  <a:lnTo>
                    <a:pt x="230987" y="115303"/>
                  </a:lnTo>
                  <a:lnTo>
                    <a:pt x="229209" y="121437"/>
                  </a:lnTo>
                  <a:lnTo>
                    <a:pt x="226783" y="127406"/>
                  </a:lnTo>
                  <a:lnTo>
                    <a:pt x="206997" y="148615"/>
                  </a:lnTo>
                  <a:lnTo>
                    <a:pt x="207162" y="148717"/>
                  </a:lnTo>
                  <a:lnTo>
                    <a:pt x="205447" y="147916"/>
                  </a:lnTo>
                  <a:lnTo>
                    <a:pt x="210007" y="145440"/>
                  </a:lnTo>
                  <a:lnTo>
                    <a:pt x="214147" y="142011"/>
                  </a:lnTo>
                  <a:lnTo>
                    <a:pt x="222338" y="132105"/>
                  </a:lnTo>
                  <a:lnTo>
                    <a:pt x="225806" y="125374"/>
                  </a:lnTo>
                  <a:lnTo>
                    <a:pt x="225907" y="125120"/>
                  </a:lnTo>
                  <a:lnTo>
                    <a:pt x="228003" y="117881"/>
                  </a:lnTo>
                  <a:lnTo>
                    <a:pt x="227495" y="118135"/>
                  </a:lnTo>
                  <a:lnTo>
                    <a:pt x="225399" y="125247"/>
                  </a:lnTo>
                  <a:lnTo>
                    <a:pt x="225298" y="125501"/>
                  </a:lnTo>
                  <a:lnTo>
                    <a:pt x="221907" y="131978"/>
                  </a:lnTo>
                  <a:lnTo>
                    <a:pt x="213817" y="141757"/>
                  </a:lnTo>
                  <a:lnTo>
                    <a:pt x="209613" y="145313"/>
                  </a:lnTo>
                  <a:lnTo>
                    <a:pt x="204952" y="147688"/>
                  </a:lnTo>
                  <a:lnTo>
                    <a:pt x="203238" y="146951"/>
                  </a:lnTo>
                  <a:lnTo>
                    <a:pt x="207708" y="144551"/>
                  </a:lnTo>
                  <a:lnTo>
                    <a:pt x="211709" y="141122"/>
                  </a:lnTo>
                  <a:lnTo>
                    <a:pt x="219151" y="132105"/>
                  </a:lnTo>
                  <a:lnTo>
                    <a:pt x="222275" y="126517"/>
                  </a:lnTo>
                  <a:lnTo>
                    <a:pt x="222427" y="126136"/>
                  </a:lnTo>
                  <a:lnTo>
                    <a:pt x="224497" y="120065"/>
                  </a:lnTo>
                  <a:lnTo>
                    <a:pt x="227838" y="117602"/>
                  </a:lnTo>
                  <a:lnTo>
                    <a:pt x="225983" y="117754"/>
                  </a:lnTo>
                  <a:lnTo>
                    <a:pt x="223989" y="118897"/>
                  </a:lnTo>
                  <a:lnTo>
                    <a:pt x="223989" y="120434"/>
                  </a:lnTo>
                  <a:lnTo>
                    <a:pt x="221907" y="126263"/>
                  </a:lnTo>
                  <a:lnTo>
                    <a:pt x="218744" y="131978"/>
                  </a:lnTo>
                  <a:lnTo>
                    <a:pt x="211391" y="140868"/>
                  </a:lnTo>
                  <a:lnTo>
                    <a:pt x="207327" y="144297"/>
                  </a:lnTo>
                  <a:lnTo>
                    <a:pt x="202742" y="146710"/>
                  </a:lnTo>
                  <a:lnTo>
                    <a:pt x="200799" y="145884"/>
                  </a:lnTo>
                  <a:lnTo>
                    <a:pt x="201053" y="145948"/>
                  </a:lnTo>
                  <a:lnTo>
                    <a:pt x="205397" y="143535"/>
                  </a:lnTo>
                  <a:lnTo>
                    <a:pt x="209283" y="140233"/>
                  </a:lnTo>
                  <a:lnTo>
                    <a:pt x="216077" y="131978"/>
                  </a:lnTo>
                  <a:lnTo>
                    <a:pt x="218871" y="127279"/>
                  </a:lnTo>
                  <a:lnTo>
                    <a:pt x="220967" y="122034"/>
                  </a:lnTo>
                  <a:lnTo>
                    <a:pt x="222656" y="121412"/>
                  </a:lnTo>
                  <a:lnTo>
                    <a:pt x="223989" y="120434"/>
                  </a:lnTo>
                  <a:lnTo>
                    <a:pt x="223989" y="118897"/>
                  </a:lnTo>
                  <a:lnTo>
                    <a:pt x="220484" y="120891"/>
                  </a:lnTo>
                  <a:lnTo>
                    <a:pt x="220484" y="122212"/>
                  </a:lnTo>
                  <a:lnTo>
                    <a:pt x="218465" y="127152"/>
                  </a:lnTo>
                  <a:lnTo>
                    <a:pt x="215684" y="131851"/>
                  </a:lnTo>
                  <a:lnTo>
                    <a:pt x="208953" y="139979"/>
                  </a:lnTo>
                  <a:lnTo>
                    <a:pt x="205016" y="143408"/>
                  </a:lnTo>
                  <a:lnTo>
                    <a:pt x="200634" y="145808"/>
                  </a:lnTo>
                  <a:lnTo>
                    <a:pt x="198907" y="145059"/>
                  </a:lnTo>
                  <a:lnTo>
                    <a:pt x="203098" y="142646"/>
                  </a:lnTo>
                  <a:lnTo>
                    <a:pt x="206844" y="139344"/>
                  </a:lnTo>
                  <a:lnTo>
                    <a:pt x="213080" y="131851"/>
                  </a:lnTo>
                  <a:lnTo>
                    <a:pt x="215620" y="127660"/>
                  </a:lnTo>
                  <a:lnTo>
                    <a:pt x="217601" y="123266"/>
                  </a:lnTo>
                  <a:lnTo>
                    <a:pt x="220484" y="122212"/>
                  </a:lnTo>
                  <a:lnTo>
                    <a:pt x="220484" y="120891"/>
                  </a:lnTo>
                  <a:lnTo>
                    <a:pt x="219570" y="121412"/>
                  </a:lnTo>
                  <a:lnTo>
                    <a:pt x="217068" y="122008"/>
                  </a:lnTo>
                  <a:lnTo>
                    <a:pt x="217068" y="123456"/>
                  </a:lnTo>
                  <a:lnTo>
                    <a:pt x="215163" y="127660"/>
                  </a:lnTo>
                  <a:lnTo>
                    <a:pt x="212686" y="131724"/>
                  </a:lnTo>
                  <a:lnTo>
                    <a:pt x="206514" y="139217"/>
                  </a:lnTo>
                  <a:lnTo>
                    <a:pt x="202717" y="142392"/>
                  </a:lnTo>
                  <a:lnTo>
                    <a:pt x="198450" y="144805"/>
                  </a:lnTo>
                  <a:lnTo>
                    <a:pt x="198818" y="145021"/>
                  </a:lnTo>
                  <a:lnTo>
                    <a:pt x="196342" y="143941"/>
                  </a:lnTo>
                  <a:lnTo>
                    <a:pt x="196735" y="144043"/>
                  </a:lnTo>
                  <a:lnTo>
                    <a:pt x="200774" y="141757"/>
                  </a:lnTo>
                  <a:lnTo>
                    <a:pt x="204393" y="138455"/>
                  </a:lnTo>
                  <a:lnTo>
                    <a:pt x="210121" y="131597"/>
                  </a:lnTo>
                  <a:lnTo>
                    <a:pt x="212369" y="128041"/>
                  </a:lnTo>
                  <a:lnTo>
                    <a:pt x="214109" y="124548"/>
                  </a:lnTo>
                  <a:lnTo>
                    <a:pt x="217068" y="123456"/>
                  </a:lnTo>
                  <a:lnTo>
                    <a:pt x="217068" y="122008"/>
                  </a:lnTo>
                  <a:lnTo>
                    <a:pt x="213588" y="122834"/>
                  </a:lnTo>
                  <a:lnTo>
                    <a:pt x="213588" y="124739"/>
                  </a:lnTo>
                  <a:lnTo>
                    <a:pt x="211912" y="128041"/>
                  </a:lnTo>
                  <a:lnTo>
                    <a:pt x="209727" y="131470"/>
                  </a:lnTo>
                  <a:lnTo>
                    <a:pt x="204076" y="138328"/>
                  </a:lnTo>
                  <a:lnTo>
                    <a:pt x="200406" y="141503"/>
                  </a:lnTo>
                  <a:lnTo>
                    <a:pt x="196291" y="143916"/>
                  </a:lnTo>
                  <a:lnTo>
                    <a:pt x="187604" y="140131"/>
                  </a:lnTo>
                  <a:lnTo>
                    <a:pt x="187985" y="140233"/>
                  </a:lnTo>
                  <a:lnTo>
                    <a:pt x="191465" y="137947"/>
                  </a:lnTo>
                  <a:lnTo>
                    <a:pt x="194614" y="135153"/>
                  </a:lnTo>
                  <a:lnTo>
                    <a:pt x="198666" y="130200"/>
                  </a:lnTo>
                  <a:lnTo>
                    <a:pt x="200152" y="128130"/>
                  </a:lnTo>
                  <a:lnTo>
                    <a:pt x="201168" y="127762"/>
                  </a:lnTo>
                  <a:lnTo>
                    <a:pt x="203250" y="127292"/>
                  </a:lnTo>
                  <a:lnTo>
                    <a:pt x="202196" y="128930"/>
                  </a:lnTo>
                  <a:lnTo>
                    <a:pt x="199580" y="132359"/>
                  </a:lnTo>
                  <a:lnTo>
                    <a:pt x="196735" y="135788"/>
                  </a:lnTo>
                  <a:lnTo>
                    <a:pt x="193433" y="138709"/>
                  </a:lnTo>
                  <a:lnTo>
                    <a:pt x="189750" y="140995"/>
                  </a:lnTo>
                  <a:lnTo>
                    <a:pt x="190195" y="141249"/>
                  </a:lnTo>
                  <a:lnTo>
                    <a:pt x="193802" y="138963"/>
                  </a:lnTo>
                  <a:lnTo>
                    <a:pt x="197065" y="135915"/>
                  </a:lnTo>
                  <a:lnTo>
                    <a:pt x="201333" y="130835"/>
                  </a:lnTo>
                  <a:lnTo>
                    <a:pt x="203784" y="127165"/>
                  </a:lnTo>
                  <a:lnTo>
                    <a:pt x="206705" y="126504"/>
                  </a:lnTo>
                  <a:lnTo>
                    <a:pt x="191947" y="142011"/>
                  </a:lnTo>
                  <a:lnTo>
                    <a:pt x="192379" y="142138"/>
                  </a:lnTo>
                  <a:lnTo>
                    <a:pt x="207225" y="126377"/>
                  </a:lnTo>
                  <a:lnTo>
                    <a:pt x="210096" y="125717"/>
                  </a:lnTo>
                  <a:lnTo>
                    <a:pt x="194119" y="142900"/>
                  </a:lnTo>
                  <a:lnTo>
                    <a:pt x="194564" y="143154"/>
                  </a:lnTo>
                  <a:lnTo>
                    <a:pt x="210616" y="125603"/>
                  </a:lnTo>
                  <a:lnTo>
                    <a:pt x="212255" y="125222"/>
                  </a:lnTo>
                  <a:lnTo>
                    <a:pt x="213588" y="124739"/>
                  </a:lnTo>
                  <a:lnTo>
                    <a:pt x="213588" y="122834"/>
                  </a:lnTo>
                  <a:lnTo>
                    <a:pt x="208851" y="123952"/>
                  </a:lnTo>
                  <a:lnTo>
                    <a:pt x="199504" y="127114"/>
                  </a:lnTo>
                  <a:lnTo>
                    <a:pt x="199504" y="128358"/>
                  </a:lnTo>
                  <a:lnTo>
                    <a:pt x="196418" y="132359"/>
                  </a:lnTo>
                  <a:lnTo>
                    <a:pt x="194297" y="134899"/>
                  </a:lnTo>
                  <a:lnTo>
                    <a:pt x="191096" y="137820"/>
                  </a:lnTo>
                  <a:lnTo>
                    <a:pt x="187553" y="140106"/>
                  </a:lnTo>
                  <a:lnTo>
                    <a:pt x="185788" y="139344"/>
                  </a:lnTo>
                  <a:lnTo>
                    <a:pt x="189128" y="137058"/>
                  </a:lnTo>
                  <a:lnTo>
                    <a:pt x="192163" y="134264"/>
                  </a:lnTo>
                  <a:lnTo>
                    <a:pt x="195529" y="130200"/>
                  </a:lnTo>
                  <a:lnTo>
                    <a:pt x="195961" y="129616"/>
                  </a:lnTo>
                  <a:lnTo>
                    <a:pt x="199504" y="128358"/>
                  </a:lnTo>
                  <a:lnTo>
                    <a:pt x="199504" y="127114"/>
                  </a:lnTo>
                  <a:lnTo>
                    <a:pt x="197573" y="127762"/>
                  </a:lnTo>
                  <a:lnTo>
                    <a:pt x="195199" y="128384"/>
                  </a:lnTo>
                  <a:lnTo>
                    <a:pt x="195199" y="129895"/>
                  </a:lnTo>
                  <a:lnTo>
                    <a:pt x="191846" y="134010"/>
                  </a:lnTo>
                  <a:lnTo>
                    <a:pt x="188760" y="136804"/>
                  </a:lnTo>
                  <a:lnTo>
                    <a:pt x="185343" y="139090"/>
                  </a:lnTo>
                  <a:lnTo>
                    <a:pt x="185635" y="139268"/>
                  </a:lnTo>
                  <a:lnTo>
                    <a:pt x="183349" y="138277"/>
                  </a:lnTo>
                  <a:lnTo>
                    <a:pt x="183553" y="138328"/>
                  </a:lnTo>
                  <a:lnTo>
                    <a:pt x="186778" y="136169"/>
                  </a:lnTo>
                  <a:lnTo>
                    <a:pt x="189712" y="133375"/>
                  </a:lnTo>
                  <a:lnTo>
                    <a:pt x="191516" y="131191"/>
                  </a:lnTo>
                  <a:lnTo>
                    <a:pt x="195199" y="129895"/>
                  </a:lnTo>
                  <a:lnTo>
                    <a:pt x="195199" y="128384"/>
                  </a:lnTo>
                  <a:lnTo>
                    <a:pt x="190817" y="129540"/>
                  </a:lnTo>
                  <a:lnTo>
                    <a:pt x="190817" y="131445"/>
                  </a:lnTo>
                  <a:lnTo>
                    <a:pt x="189293" y="133248"/>
                  </a:lnTo>
                  <a:lnTo>
                    <a:pt x="186359" y="136042"/>
                  </a:lnTo>
                  <a:lnTo>
                    <a:pt x="183159" y="138188"/>
                  </a:lnTo>
                  <a:lnTo>
                    <a:pt x="181368" y="137414"/>
                  </a:lnTo>
                  <a:lnTo>
                    <a:pt x="183743" y="135661"/>
                  </a:lnTo>
                  <a:lnTo>
                    <a:pt x="185991" y="133756"/>
                  </a:lnTo>
                  <a:lnTo>
                    <a:pt x="186918" y="132715"/>
                  </a:lnTo>
                  <a:lnTo>
                    <a:pt x="190449" y="131572"/>
                  </a:lnTo>
                  <a:lnTo>
                    <a:pt x="190817" y="131445"/>
                  </a:lnTo>
                  <a:lnTo>
                    <a:pt x="190817" y="129540"/>
                  </a:lnTo>
                  <a:lnTo>
                    <a:pt x="186029" y="130784"/>
                  </a:lnTo>
                  <a:lnTo>
                    <a:pt x="186029" y="133007"/>
                  </a:lnTo>
                  <a:lnTo>
                    <a:pt x="185305" y="133756"/>
                  </a:lnTo>
                  <a:lnTo>
                    <a:pt x="183184" y="135661"/>
                  </a:lnTo>
                  <a:lnTo>
                    <a:pt x="180898" y="137185"/>
                  </a:lnTo>
                  <a:lnTo>
                    <a:pt x="179095" y="136423"/>
                  </a:lnTo>
                  <a:lnTo>
                    <a:pt x="180581" y="135407"/>
                  </a:lnTo>
                  <a:lnTo>
                    <a:pt x="181991" y="134264"/>
                  </a:lnTo>
                  <a:lnTo>
                    <a:pt x="182575" y="134112"/>
                  </a:lnTo>
                  <a:lnTo>
                    <a:pt x="186029" y="133007"/>
                  </a:lnTo>
                  <a:lnTo>
                    <a:pt x="186029" y="130784"/>
                  </a:lnTo>
                  <a:lnTo>
                    <a:pt x="183007" y="131572"/>
                  </a:lnTo>
                  <a:lnTo>
                    <a:pt x="181114" y="131914"/>
                  </a:lnTo>
                  <a:lnTo>
                    <a:pt x="181114" y="134404"/>
                  </a:lnTo>
                  <a:lnTo>
                    <a:pt x="180009" y="135280"/>
                  </a:lnTo>
                  <a:lnTo>
                    <a:pt x="178727" y="136258"/>
                  </a:lnTo>
                  <a:lnTo>
                    <a:pt x="176923" y="135470"/>
                  </a:lnTo>
                  <a:lnTo>
                    <a:pt x="177304" y="135166"/>
                  </a:lnTo>
                  <a:lnTo>
                    <a:pt x="181114" y="134404"/>
                  </a:lnTo>
                  <a:lnTo>
                    <a:pt x="181114" y="131914"/>
                  </a:lnTo>
                  <a:lnTo>
                    <a:pt x="168719" y="134112"/>
                  </a:lnTo>
                  <a:lnTo>
                    <a:pt x="162255" y="134112"/>
                  </a:lnTo>
                  <a:lnTo>
                    <a:pt x="152146" y="132842"/>
                  </a:lnTo>
                  <a:lnTo>
                    <a:pt x="119227" y="129032"/>
                  </a:lnTo>
                  <a:lnTo>
                    <a:pt x="118325" y="129032"/>
                  </a:lnTo>
                  <a:lnTo>
                    <a:pt x="114071" y="131572"/>
                  </a:lnTo>
                  <a:lnTo>
                    <a:pt x="118668" y="131572"/>
                  </a:lnTo>
                  <a:lnTo>
                    <a:pt x="131051" y="132842"/>
                  </a:lnTo>
                  <a:lnTo>
                    <a:pt x="155790" y="136652"/>
                  </a:lnTo>
                  <a:lnTo>
                    <a:pt x="151384" y="136652"/>
                  </a:lnTo>
                  <a:lnTo>
                    <a:pt x="146342" y="137922"/>
                  </a:lnTo>
                  <a:lnTo>
                    <a:pt x="143294" y="141732"/>
                  </a:lnTo>
                  <a:lnTo>
                    <a:pt x="128511" y="151892"/>
                  </a:lnTo>
                  <a:lnTo>
                    <a:pt x="117068" y="155702"/>
                  </a:lnTo>
                  <a:lnTo>
                    <a:pt x="106870" y="156972"/>
                  </a:lnTo>
                  <a:lnTo>
                    <a:pt x="95808" y="160782"/>
                  </a:lnTo>
                  <a:lnTo>
                    <a:pt x="96888" y="160782"/>
                  </a:lnTo>
                  <a:lnTo>
                    <a:pt x="110413" y="156972"/>
                  </a:lnTo>
                  <a:lnTo>
                    <a:pt x="116497" y="159512"/>
                  </a:lnTo>
                  <a:lnTo>
                    <a:pt x="120573" y="159512"/>
                  </a:lnTo>
                  <a:lnTo>
                    <a:pt x="119214" y="158242"/>
                  </a:lnTo>
                  <a:lnTo>
                    <a:pt x="120370" y="158242"/>
                  </a:lnTo>
                  <a:lnTo>
                    <a:pt x="123190" y="156972"/>
                  </a:lnTo>
                  <a:lnTo>
                    <a:pt x="133248" y="153162"/>
                  </a:lnTo>
                  <a:lnTo>
                    <a:pt x="139534" y="148082"/>
                  </a:lnTo>
                  <a:lnTo>
                    <a:pt x="148755" y="139192"/>
                  </a:lnTo>
                  <a:lnTo>
                    <a:pt x="156146" y="136652"/>
                  </a:lnTo>
                  <a:lnTo>
                    <a:pt x="161861" y="136652"/>
                  </a:lnTo>
                  <a:lnTo>
                    <a:pt x="160274" y="135382"/>
                  </a:lnTo>
                  <a:lnTo>
                    <a:pt x="140703" y="132842"/>
                  </a:lnTo>
                  <a:lnTo>
                    <a:pt x="143484" y="132842"/>
                  </a:lnTo>
                  <a:lnTo>
                    <a:pt x="159600" y="134112"/>
                  </a:lnTo>
                  <a:lnTo>
                    <a:pt x="164160" y="135382"/>
                  </a:lnTo>
                  <a:lnTo>
                    <a:pt x="168922" y="135382"/>
                  </a:lnTo>
                  <a:lnTo>
                    <a:pt x="199326" y="148488"/>
                  </a:lnTo>
                  <a:lnTo>
                    <a:pt x="231330" y="163245"/>
                  </a:lnTo>
                  <a:lnTo>
                    <a:pt x="263385" y="179019"/>
                  </a:lnTo>
                  <a:lnTo>
                    <a:pt x="295948" y="196100"/>
                  </a:lnTo>
                  <a:lnTo>
                    <a:pt x="296392" y="196138"/>
                  </a:lnTo>
                  <a:lnTo>
                    <a:pt x="303491" y="192976"/>
                  </a:lnTo>
                  <a:lnTo>
                    <a:pt x="311670" y="183819"/>
                  </a:lnTo>
                  <a:lnTo>
                    <a:pt x="311797" y="183692"/>
                  </a:lnTo>
                  <a:lnTo>
                    <a:pt x="311912" y="183553"/>
                  </a:lnTo>
                  <a:lnTo>
                    <a:pt x="312369" y="182626"/>
                  </a:lnTo>
                  <a:lnTo>
                    <a:pt x="312089" y="181711"/>
                  </a:lnTo>
                  <a:lnTo>
                    <a:pt x="308775" y="179895"/>
                  </a:lnTo>
                  <a:lnTo>
                    <a:pt x="306362" y="178498"/>
                  </a:lnTo>
                  <a:lnTo>
                    <a:pt x="303809" y="176974"/>
                  </a:lnTo>
                  <a:lnTo>
                    <a:pt x="305193" y="175412"/>
                  </a:lnTo>
                  <a:lnTo>
                    <a:pt x="309702" y="170332"/>
                  </a:lnTo>
                  <a:lnTo>
                    <a:pt x="314667" y="171856"/>
                  </a:lnTo>
                  <a:lnTo>
                    <a:pt x="315810" y="170332"/>
                  </a:lnTo>
                  <a:lnTo>
                    <a:pt x="316636" y="169240"/>
                  </a:lnTo>
                  <a:lnTo>
                    <a:pt x="317296" y="168770"/>
                  </a:lnTo>
                  <a:lnTo>
                    <a:pt x="317855" y="168376"/>
                  </a:lnTo>
                  <a:lnTo>
                    <a:pt x="318401" y="167982"/>
                  </a:lnTo>
                  <a:lnTo>
                    <a:pt x="318960" y="167589"/>
                  </a:lnTo>
                  <a:lnTo>
                    <a:pt x="319519" y="167195"/>
                  </a:lnTo>
                  <a:lnTo>
                    <a:pt x="320078" y="166801"/>
                  </a:lnTo>
                  <a:lnTo>
                    <a:pt x="320636" y="166408"/>
                  </a:lnTo>
                  <a:lnTo>
                    <a:pt x="321106" y="166077"/>
                  </a:lnTo>
                  <a:lnTo>
                    <a:pt x="327736" y="161378"/>
                  </a:lnTo>
                  <a:lnTo>
                    <a:pt x="329565" y="160083"/>
                  </a:lnTo>
                  <a:lnTo>
                    <a:pt x="331698" y="157949"/>
                  </a:lnTo>
                  <a:lnTo>
                    <a:pt x="331927" y="146164"/>
                  </a:lnTo>
                  <a:close/>
                </a:path>
                <a:path w="349250" h="205740">
                  <a:moveTo>
                    <a:pt x="332270" y="36322"/>
                  </a:moveTo>
                  <a:lnTo>
                    <a:pt x="328688" y="36322"/>
                  </a:lnTo>
                  <a:lnTo>
                    <a:pt x="320624" y="40132"/>
                  </a:lnTo>
                  <a:lnTo>
                    <a:pt x="312140" y="45212"/>
                  </a:lnTo>
                  <a:lnTo>
                    <a:pt x="303796" y="50292"/>
                  </a:lnTo>
                  <a:lnTo>
                    <a:pt x="308063" y="45212"/>
                  </a:lnTo>
                  <a:lnTo>
                    <a:pt x="315150" y="40132"/>
                  </a:lnTo>
                  <a:lnTo>
                    <a:pt x="322999" y="36322"/>
                  </a:lnTo>
                  <a:lnTo>
                    <a:pt x="329526" y="32512"/>
                  </a:lnTo>
                  <a:lnTo>
                    <a:pt x="326783" y="31242"/>
                  </a:lnTo>
                  <a:lnTo>
                    <a:pt x="323367" y="32512"/>
                  </a:lnTo>
                  <a:lnTo>
                    <a:pt x="317601" y="33782"/>
                  </a:lnTo>
                  <a:lnTo>
                    <a:pt x="323964" y="29972"/>
                  </a:lnTo>
                  <a:lnTo>
                    <a:pt x="326085" y="28702"/>
                  </a:lnTo>
                  <a:lnTo>
                    <a:pt x="321487" y="28702"/>
                  </a:lnTo>
                  <a:lnTo>
                    <a:pt x="315290" y="31242"/>
                  </a:lnTo>
                  <a:lnTo>
                    <a:pt x="308521" y="33782"/>
                  </a:lnTo>
                  <a:lnTo>
                    <a:pt x="302209" y="37592"/>
                  </a:lnTo>
                  <a:lnTo>
                    <a:pt x="306019" y="33782"/>
                  </a:lnTo>
                  <a:lnTo>
                    <a:pt x="310349" y="31242"/>
                  </a:lnTo>
                  <a:lnTo>
                    <a:pt x="317068" y="28702"/>
                  </a:lnTo>
                  <a:lnTo>
                    <a:pt x="311289" y="27432"/>
                  </a:lnTo>
                  <a:lnTo>
                    <a:pt x="305663" y="28702"/>
                  </a:lnTo>
                  <a:lnTo>
                    <a:pt x="301002" y="29972"/>
                  </a:lnTo>
                  <a:lnTo>
                    <a:pt x="296659" y="27432"/>
                  </a:lnTo>
                  <a:lnTo>
                    <a:pt x="289991" y="28702"/>
                  </a:lnTo>
                  <a:lnTo>
                    <a:pt x="278599" y="36029"/>
                  </a:lnTo>
                  <a:lnTo>
                    <a:pt x="278663" y="36322"/>
                  </a:lnTo>
                  <a:lnTo>
                    <a:pt x="268312" y="43942"/>
                  </a:lnTo>
                  <a:lnTo>
                    <a:pt x="273773" y="41402"/>
                  </a:lnTo>
                  <a:lnTo>
                    <a:pt x="277685" y="38862"/>
                  </a:lnTo>
                  <a:lnTo>
                    <a:pt x="284022" y="35052"/>
                  </a:lnTo>
                  <a:lnTo>
                    <a:pt x="291185" y="31242"/>
                  </a:lnTo>
                  <a:lnTo>
                    <a:pt x="297599" y="29972"/>
                  </a:lnTo>
                  <a:lnTo>
                    <a:pt x="288442" y="33782"/>
                  </a:lnTo>
                  <a:lnTo>
                    <a:pt x="286867" y="37592"/>
                  </a:lnTo>
                  <a:lnTo>
                    <a:pt x="285445" y="38862"/>
                  </a:lnTo>
                  <a:lnTo>
                    <a:pt x="291172" y="36322"/>
                  </a:lnTo>
                  <a:lnTo>
                    <a:pt x="298983" y="32512"/>
                  </a:lnTo>
                  <a:lnTo>
                    <a:pt x="306882" y="29972"/>
                  </a:lnTo>
                  <a:lnTo>
                    <a:pt x="312889" y="28702"/>
                  </a:lnTo>
                  <a:lnTo>
                    <a:pt x="306717" y="31242"/>
                  </a:lnTo>
                  <a:lnTo>
                    <a:pt x="298716" y="37592"/>
                  </a:lnTo>
                  <a:lnTo>
                    <a:pt x="290868" y="43942"/>
                  </a:lnTo>
                  <a:lnTo>
                    <a:pt x="285115" y="49022"/>
                  </a:lnTo>
                  <a:lnTo>
                    <a:pt x="297459" y="41402"/>
                  </a:lnTo>
                  <a:lnTo>
                    <a:pt x="305193" y="37592"/>
                  </a:lnTo>
                  <a:lnTo>
                    <a:pt x="310337" y="35052"/>
                  </a:lnTo>
                  <a:lnTo>
                    <a:pt x="312369" y="34112"/>
                  </a:lnTo>
                  <a:lnTo>
                    <a:pt x="313664" y="32512"/>
                  </a:lnTo>
                  <a:lnTo>
                    <a:pt x="321322" y="29972"/>
                  </a:lnTo>
                  <a:lnTo>
                    <a:pt x="312369" y="34112"/>
                  </a:lnTo>
                  <a:lnTo>
                    <a:pt x="304457" y="43942"/>
                  </a:lnTo>
                  <a:lnTo>
                    <a:pt x="313448" y="37592"/>
                  </a:lnTo>
                  <a:lnTo>
                    <a:pt x="315214" y="35052"/>
                  </a:lnTo>
                  <a:lnTo>
                    <a:pt x="320497" y="33782"/>
                  </a:lnTo>
                  <a:lnTo>
                    <a:pt x="325767" y="32512"/>
                  </a:lnTo>
                  <a:lnTo>
                    <a:pt x="318389" y="37592"/>
                  </a:lnTo>
                  <a:lnTo>
                    <a:pt x="308622" y="43942"/>
                  </a:lnTo>
                  <a:lnTo>
                    <a:pt x="300850" y="50292"/>
                  </a:lnTo>
                  <a:lnTo>
                    <a:pt x="299453" y="55372"/>
                  </a:lnTo>
                  <a:lnTo>
                    <a:pt x="301015" y="55372"/>
                  </a:lnTo>
                  <a:lnTo>
                    <a:pt x="308724" y="50292"/>
                  </a:lnTo>
                  <a:lnTo>
                    <a:pt x="318363" y="43942"/>
                  </a:lnTo>
                  <a:lnTo>
                    <a:pt x="324916" y="38862"/>
                  </a:lnTo>
                  <a:lnTo>
                    <a:pt x="332270" y="36322"/>
                  </a:lnTo>
                  <a:close/>
                </a:path>
                <a:path w="349250" h="205740">
                  <a:moveTo>
                    <a:pt x="335254" y="42672"/>
                  </a:moveTo>
                  <a:lnTo>
                    <a:pt x="332981" y="43942"/>
                  </a:lnTo>
                  <a:lnTo>
                    <a:pt x="333743" y="43942"/>
                  </a:lnTo>
                  <a:lnTo>
                    <a:pt x="335254" y="42672"/>
                  </a:lnTo>
                  <a:close/>
                </a:path>
                <a:path w="349250" h="205740">
                  <a:moveTo>
                    <a:pt x="335762" y="36322"/>
                  </a:moveTo>
                  <a:lnTo>
                    <a:pt x="332270" y="36322"/>
                  </a:lnTo>
                  <a:lnTo>
                    <a:pt x="332790" y="37592"/>
                  </a:lnTo>
                  <a:lnTo>
                    <a:pt x="318630" y="46482"/>
                  </a:lnTo>
                  <a:lnTo>
                    <a:pt x="317042" y="47409"/>
                  </a:lnTo>
                  <a:lnTo>
                    <a:pt x="323634" y="46482"/>
                  </a:lnTo>
                  <a:lnTo>
                    <a:pt x="329717" y="43942"/>
                  </a:lnTo>
                  <a:lnTo>
                    <a:pt x="321170" y="47752"/>
                  </a:lnTo>
                  <a:lnTo>
                    <a:pt x="317906" y="50292"/>
                  </a:lnTo>
                  <a:lnTo>
                    <a:pt x="313905" y="52832"/>
                  </a:lnTo>
                  <a:lnTo>
                    <a:pt x="317131" y="52832"/>
                  </a:lnTo>
                  <a:lnTo>
                    <a:pt x="323367" y="49022"/>
                  </a:lnTo>
                  <a:lnTo>
                    <a:pt x="328434" y="46482"/>
                  </a:lnTo>
                  <a:lnTo>
                    <a:pt x="332981" y="43942"/>
                  </a:lnTo>
                  <a:lnTo>
                    <a:pt x="328180" y="42760"/>
                  </a:lnTo>
                  <a:lnTo>
                    <a:pt x="322173" y="46482"/>
                  </a:lnTo>
                  <a:lnTo>
                    <a:pt x="323138" y="45212"/>
                  </a:lnTo>
                  <a:lnTo>
                    <a:pt x="327799" y="42672"/>
                  </a:lnTo>
                  <a:lnTo>
                    <a:pt x="328180" y="42760"/>
                  </a:lnTo>
                  <a:lnTo>
                    <a:pt x="328333" y="42672"/>
                  </a:lnTo>
                  <a:lnTo>
                    <a:pt x="334479" y="38862"/>
                  </a:lnTo>
                  <a:lnTo>
                    <a:pt x="335762" y="36322"/>
                  </a:lnTo>
                  <a:close/>
                </a:path>
                <a:path w="349250" h="205740">
                  <a:moveTo>
                    <a:pt x="349046" y="59182"/>
                  </a:moveTo>
                  <a:lnTo>
                    <a:pt x="338277" y="60452"/>
                  </a:lnTo>
                  <a:lnTo>
                    <a:pt x="338620" y="59182"/>
                  </a:lnTo>
                  <a:lnTo>
                    <a:pt x="348272" y="55372"/>
                  </a:lnTo>
                  <a:lnTo>
                    <a:pt x="346544" y="55372"/>
                  </a:lnTo>
                  <a:lnTo>
                    <a:pt x="334797" y="56642"/>
                  </a:lnTo>
                  <a:lnTo>
                    <a:pt x="333717" y="56642"/>
                  </a:lnTo>
                  <a:lnTo>
                    <a:pt x="342976" y="54102"/>
                  </a:lnTo>
                  <a:lnTo>
                    <a:pt x="344297" y="52832"/>
                  </a:lnTo>
                  <a:lnTo>
                    <a:pt x="342658" y="51562"/>
                  </a:lnTo>
                  <a:lnTo>
                    <a:pt x="333654" y="52832"/>
                  </a:lnTo>
                  <a:lnTo>
                    <a:pt x="332892" y="52832"/>
                  </a:lnTo>
                  <a:lnTo>
                    <a:pt x="338632" y="50292"/>
                  </a:lnTo>
                  <a:lnTo>
                    <a:pt x="341503" y="49022"/>
                  </a:lnTo>
                  <a:lnTo>
                    <a:pt x="337324" y="47752"/>
                  </a:lnTo>
                  <a:lnTo>
                    <a:pt x="336461" y="46482"/>
                  </a:lnTo>
                  <a:lnTo>
                    <a:pt x="331889" y="47752"/>
                  </a:lnTo>
                  <a:lnTo>
                    <a:pt x="333654" y="46482"/>
                  </a:lnTo>
                  <a:lnTo>
                    <a:pt x="335356" y="43942"/>
                  </a:lnTo>
                  <a:lnTo>
                    <a:pt x="333743" y="43942"/>
                  </a:lnTo>
                  <a:lnTo>
                    <a:pt x="327698" y="49022"/>
                  </a:lnTo>
                  <a:lnTo>
                    <a:pt x="327202" y="49022"/>
                  </a:lnTo>
                  <a:lnTo>
                    <a:pt x="321678" y="54102"/>
                  </a:lnTo>
                  <a:lnTo>
                    <a:pt x="324256" y="54102"/>
                  </a:lnTo>
                  <a:lnTo>
                    <a:pt x="330746" y="51562"/>
                  </a:lnTo>
                  <a:lnTo>
                    <a:pt x="336969" y="50292"/>
                  </a:lnTo>
                  <a:lnTo>
                    <a:pt x="328625" y="54102"/>
                  </a:lnTo>
                  <a:lnTo>
                    <a:pt x="337134" y="54102"/>
                  </a:lnTo>
                  <a:lnTo>
                    <a:pt x="332003" y="55372"/>
                  </a:lnTo>
                  <a:lnTo>
                    <a:pt x="325501" y="57823"/>
                  </a:lnTo>
                  <a:lnTo>
                    <a:pt x="344627" y="56642"/>
                  </a:lnTo>
                  <a:lnTo>
                    <a:pt x="339686" y="57912"/>
                  </a:lnTo>
                  <a:lnTo>
                    <a:pt x="336232" y="59182"/>
                  </a:lnTo>
                  <a:lnTo>
                    <a:pt x="331762" y="60452"/>
                  </a:lnTo>
                  <a:lnTo>
                    <a:pt x="337083" y="60452"/>
                  </a:lnTo>
                  <a:lnTo>
                    <a:pt x="330390" y="63284"/>
                  </a:lnTo>
                  <a:lnTo>
                    <a:pt x="329895" y="64262"/>
                  </a:lnTo>
                  <a:lnTo>
                    <a:pt x="329260" y="63766"/>
                  </a:lnTo>
                  <a:lnTo>
                    <a:pt x="325107" y="65532"/>
                  </a:lnTo>
                  <a:lnTo>
                    <a:pt x="333959" y="64262"/>
                  </a:lnTo>
                  <a:lnTo>
                    <a:pt x="337007" y="64262"/>
                  </a:lnTo>
                  <a:lnTo>
                    <a:pt x="331901" y="66802"/>
                  </a:lnTo>
                  <a:lnTo>
                    <a:pt x="327291" y="66802"/>
                  </a:lnTo>
                  <a:lnTo>
                    <a:pt x="326593" y="68072"/>
                  </a:lnTo>
                  <a:lnTo>
                    <a:pt x="333286" y="69342"/>
                  </a:lnTo>
                  <a:lnTo>
                    <a:pt x="327164" y="70612"/>
                  </a:lnTo>
                  <a:lnTo>
                    <a:pt x="322440" y="71882"/>
                  </a:lnTo>
                  <a:lnTo>
                    <a:pt x="315163" y="71882"/>
                  </a:lnTo>
                  <a:lnTo>
                    <a:pt x="325386" y="74422"/>
                  </a:lnTo>
                  <a:lnTo>
                    <a:pt x="318477" y="76962"/>
                  </a:lnTo>
                  <a:lnTo>
                    <a:pt x="318706" y="76962"/>
                  </a:lnTo>
                  <a:lnTo>
                    <a:pt x="325259" y="79502"/>
                  </a:lnTo>
                  <a:lnTo>
                    <a:pt x="308483" y="79502"/>
                  </a:lnTo>
                  <a:lnTo>
                    <a:pt x="305803" y="78232"/>
                  </a:lnTo>
                  <a:lnTo>
                    <a:pt x="300443" y="75692"/>
                  </a:lnTo>
                  <a:lnTo>
                    <a:pt x="295897" y="69342"/>
                  </a:lnTo>
                  <a:lnTo>
                    <a:pt x="289712" y="65532"/>
                  </a:lnTo>
                  <a:lnTo>
                    <a:pt x="295833" y="70612"/>
                  </a:lnTo>
                  <a:lnTo>
                    <a:pt x="300316" y="78232"/>
                  </a:lnTo>
                  <a:lnTo>
                    <a:pt x="304609" y="83312"/>
                  </a:lnTo>
                  <a:lnTo>
                    <a:pt x="307073" y="85013"/>
                  </a:lnTo>
                  <a:lnTo>
                    <a:pt x="302564" y="78232"/>
                  </a:lnTo>
                  <a:lnTo>
                    <a:pt x="307162" y="80772"/>
                  </a:lnTo>
                  <a:lnTo>
                    <a:pt x="314147" y="82042"/>
                  </a:lnTo>
                  <a:lnTo>
                    <a:pt x="321805" y="80772"/>
                  </a:lnTo>
                  <a:lnTo>
                    <a:pt x="328396" y="79502"/>
                  </a:lnTo>
                  <a:lnTo>
                    <a:pt x="326224" y="78232"/>
                  </a:lnTo>
                  <a:lnTo>
                    <a:pt x="324802" y="78232"/>
                  </a:lnTo>
                  <a:lnTo>
                    <a:pt x="322224" y="76962"/>
                  </a:lnTo>
                  <a:lnTo>
                    <a:pt x="326910" y="75692"/>
                  </a:lnTo>
                  <a:lnTo>
                    <a:pt x="337159" y="70612"/>
                  </a:lnTo>
                  <a:lnTo>
                    <a:pt x="343700" y="68072"/>
                  </a:lnTo>
                  <a:lnTo>
                    <a:pt x="331711" y="68072"/>
                  </a:lnTo>
                  <a:lnTo>
                    <a:pt x="335724" y="65532"/>
                  </a:lnTo>
                  <a:lnTo>
                    <a:pt x="337197" y="66802"/>
                  </a:lnTo>
                  <a:lnTo>
                    <a:pt x="339293" y="65532"/>
                  </a:lnTo>
                  <a:lnTo>
                    <a:pt x="343484" y="62992"/>
                  </a:lnTo>
                  <a:lnTo>
                    <a:pt x="334670" y="62992"/>
                  </a:lnTo>
                  <a:lnTo>
                    <a:pt x="349046" y="59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57303" y="1053145"/>
              <a:ext cx="199521" cy="91481"/>
            </a:xfrm>
            <a:prstGeom prst="rect">
              <a:avLst/>
            </a:prstGeom>
          </p:spPr>
        </p:pic>
        <p:pic>
          <p:nvPicPr>
            <p:cNvPr id="29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13820" y="491216"/>
              <a:ext cx="937929" cy="812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91" y="235195"/>
            <a:ext cx="8937573" cy="9694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Темы </a:t>
            </a:r>
            <a:r>
              <a:rPr lang="ru-RU" dirty="0" err="1" smtClean="0">
                <a:solidFill>
                  <a:srgbClr val="FFFF00"/>
                </a:solidFill>
              </a:rPr>
              <a:t>стажировочных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площадок общеобразовательных организаций </a:t>
            </a:r>
            <a:r>
              <a:rPr lang="ru-RU" dirty="0" smtClean="0">
                <a:solidFill>
                  <a:srgbClr val="FFFF00"/>
                </a:solidFill>
              </a:rPr>
              <a:t>Новгородской области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0139" y="1192337"/>
            <a:ext cx="8197807" cy="379979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4365362"/>
              </p:ext>
            </p:extLst>
          </p:nvPr>
        </p:nvGraphicFramePr>
        <p:xfrm>
          <a:off x="160636" y="1087397"/>
          <a:ext cx="8699157" cy="5004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2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7893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автономное общеобразовательное учреждение «Средняя школа №1 г.Окуловка»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«Совершенствование системы воспитательной работы в образовательной организации с использованием современных технологий»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 01.01.2022 года по 30.12.2022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автономное общеобразовательное учреждение «Гимназия» г. Старая Русса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«Метапредметный подход в обучении как основное требование ФГОС»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 01.02.2022 года по 31.12.2022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автономное общеобразовательное учреждение «Средняя школа п.Пола»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«Учитель как читатель-исследователь»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 01.02.2022 года по 01.02.2023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8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91" y="235195"/>
            <a:ext cx="8741501" cy="9694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Темы </a:t>
            </a:r>
            <a:r>
              <a:rPr lang="ru-RU" dirty="0" err="1" smtClean="0">
                <a:solidFill>
                  <a:srgbClr val="FFFF00"/>
                </a:solidFill>
              </a:rPr>
              <a:t>стажировочных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площадок общеобразовательных организаций </a:t>
            </a:r>
            <a:r>
              <a:rPr lang="ru-RU" dirty="0" smtClean="0">
                <a:solidFill>
                  <a:srgbClr val="FFFF00"/>
                </a:solidFill>
              </a:rPr>
              <a:t>Новгородской области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0139" y="1192337"/>
            <a:ext cx="8197807" cy="379979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5011821"/>
              </p:ext>
            </p:extLst>
          </p:nvPr>
        </p:nvGraphicFramePr>
        <p:xfrm>
          <a:off x="0" y="1087397"/>
          <a:ext cx="8859793" cy="5284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7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7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7893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45720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автономное общеобразовательное учреждение «Гимназия «Гармония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г.Великий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Новгород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«Обновленные ФГОС: организационно-методические условия внедрения»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01.09.2022  по 30.12.2024.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45720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автономное общеобразовательное учреждение «СОШ № 23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г.Великий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Новгород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«Социально-педагогическое сопровождение детей-мигрантов»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01.09.2022  по 30.12.2024.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45720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автономное общеобразовательное учреждение «Школа № 36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г.Великий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Новгород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«От информационной культуры в школе к школе информационной культуры»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 01.09.2022  по 30.12.2024.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8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139" y="235195"/>
            <a:ext cx="8621659" cy="9694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Темы </a:t>
            </a:r>
            <a:r>
              <a:rPr lang="ru-RU" dirty="0" err="1" smtClean="0">
                <a:solidFill>
                  <a:srgbClr val="FFFF00"/>
                </a:solidFill>
              </a:rPr>
              <a:t>стажировочных</a:t>
            </a:r>
            <a:r>
              <a:rPr lang="ru-RU" dirty="0" smtClean="0">
                <a:solidFill>
                  <a:srgbClr val="FFFF00"/>
                </a:solidFill>
              </a:rPr>
              <a:t> площадок </a:t>
            </a:r>
            <a:r>
              <a:rPr lang="ru-RU" dirty="0">
                <a:solidFill>
                  <a:srgbClr val="FFFF00"/>
                </a:solidFill>
              </a:rPr>
              <a:t>общеобразовательных организаций Новгородской </a:t>
            </a:r>
            <a:r>
              <a:rPr lang="ru-RU" dirty="0" smtClean="0">
                <a:solidFill>
                  <a:srgbClr val="FFFF00"/>
                </a:solidFill>
              </a:rPr>
              <a:t>области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0139" y="1192337"/>
            <a:ext cx="8197807" cy="379979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7781705"/>
              </p:ext>
            </p:extLst>
          </p:nvPr>
        </p:nvGraphicFramePr>
        <p:xfrm>
          <a:off x="383059" y="1087397"/>
          <a:ext cx="8476734" cy="612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9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1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78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45720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Муниципальное бюджетное общеобразовательное учреждение «Лицей-интернат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г.Великий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Новгород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ru-RU" sz="16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«Образовательный код города: инструменты педагога </a:t>
                      </a:r>
                      <a:r>
                        <a:rPr lang="en-US" sz="16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XXI</a:t>
                      </a:r>
                      <a:r>
                        <a:rPr lang="ru-RU" sz="16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века»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01.09.2022  по 30.12.2024.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45720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Муниципальное автономное общеобразовательное учреждение «Гимназия «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Новоскул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г.Великий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Новгород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«Развитие функциональной грамотности учащихся в проектной и учебно-исследовательской деятельности»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spc="-1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01.09 2022</a:t>
                      </a:r>
                      <a:r>
                        <a:rPr lang="ru-RU" sz="1600" spc="305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  <a:r>
                        <a:rPr lang="ru-RU" sz="1600" spc="-15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30.12.2024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автономное общеобразовательное учреждение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общеобразовательная школа № 37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г.Великий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Новгород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«Современные педагогические практики повышения мотивации к изучению русского языка и русской литературы»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09.01.2023 года по 09.01.2024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8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139" y="235195"/>
            <a:ext cx="8621659" cy="64633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Темы </a:t>
            </a:r>
            <a:r>
              <a:rPr lang="ru-RU" dirty="0" err="1" smtClean="0">
                <a:solidFill>
                  <a:srgbClr val="FFFF00"/>
                </a:solidFill>
              </a:rPr>
              <a:t>стажировочных</a:t>
            </a:r>
            <a:r>
              <a:rPr lang="ru-RU" dirty="0" smtClean="0">
                <a:solidFill>
                  <a:srgbClr val="FFFF00"/>
                </a:solidFill>
              </a:rPr>
              <a:t> площадок дошкольных образовательных организаций </a:t>
            </a:r>
            <a:r>
              <a:rPr lang="ru-RU" dirty="0">
                <a:solidFill>
                  <a:srgbClr val="FFFF00"/>
                </a:solidFill>
              </a:rPr>
              <a:t>Новгородской </a:t>
            </a:r>
            <a:r>
              <a:rPr lang="ru-RU" dirty="0" smtClean="0">
                <a:solidFill>
                  <a:srgbClr val="FFFF00"/>
                </a:solidFill>
              </a:rPr>
              <a:t>области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0139" y="1192337"/>
            <a:ext cx="8197807" cy="379979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0745700"/>
              </p:ext>
            </p:extLst>
          </p:nvPr>
        </p:nvGraphicFramePr>
        <p:xfrm>
          <a:off x="0" y="1087397"/>
          <a:ext cx="8859793" cy="556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1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7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78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автономное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дошкольное  образовательное учреждение «Детский сад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81 «Солнышко» комбинированного вида» Великого Новгорода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«Комплексное сопровождение детей с ОВЗ в общеразвивающих группах дошкольной образовательной организации»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01.10.22-31.05.23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автономное дошкольное образовательное учреждение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«Детский сад № 83»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«Комплексное сопровождение детей с ОВЗ в общеразвивающих группах дошкольной образовательной организации»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01.11.22-31.08.23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автономное общеобразовательное учреждение «Борковская средняя общеобразовательная школа» дошкольные группы д. Борки и д.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Сергово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Новгородского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«Комплексное сопровождение детей с ОВЗ в дошкольной образовательной организации»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01.09.22-31.12.23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79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139" y="235195"/>
            <a:ext cx="8621659" cy="64633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Темы </a:t>
            </a:r>
            <a:r>
              <a:rPr lang="ru-RU" dirty="0" err="1">
                <a:solidFill>
                  <a:srgbClr val="FFFF00"/>
                </a:solidFill>
              </a:rPr>
              <a:t>стажировочных</a:t>
            </a:r>
            <a:r>
              <a:rPr lang="ru-RU" dirty="0">
                <a:solidFill>
                  <a:srgbClr val="FFFF00"/>
                </a:solidFill>
              </a:rPr>
              <a:t> площадок дошкольных образовательных организаций Новгородской области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0139" y="1192337"/>
            <a:ext cx="8197807" cy="379979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7352571"/>
              </p:ext>
            </p:extLst>
          </p:nvPr>
        </p:nvGraphicFramePr>
        <p:xfrm>
          <a:off x="253388" y="1087397"/>
          <a:ext cx="8606405" cy="5159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9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1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91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3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автономное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дошкольное  образовательное учреждение «Центр развития ребенка – детский сад  № 14 «Сказка» Великого Новгорода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«Качество дошкольного образования и его оценка с использованием инструментария МКДО»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01.09.22-31.12.23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33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автономное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дошкольное  образовательное учреждение «Центр развития ребенка – детский сад № 39» Великого Новгорода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«Качество дошкольного образования и его оценка с использованием инструментария МКДО»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01.08.22-31.12.23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33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автономное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дошкольное  образовательное учреждение «Детский сад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52 «Детство» Великого Новгорода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«Качество дошкольного образования и его оценка с использованием инструментария МКДО»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01.09.22-31.12.23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65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139" y="235195"/>
            <a:ext cx="8621659" cy="64633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Темы </a:t>
            </a:r>
            <a:r>
              <a:rPr lang="ru-RU" dirty="0" err="1">
                <a:solidFill>
                  <a:srgbClr val="FFFF00"/>
                </a:solidFill>
              </a:rPr>
              <a:t>стажировочных</a:t>
            </a:r>
            <a:r>
              <a:rPr lang="ru-RU" dirty="0">
                <a:solidFill>
                  <a:srgbClr val="FFFF00"/>
                </a:solidFill>
              </a:rPr>
              <a:t> площадок дошкольных образовательных организаций Новгородской области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0139" y="1192337"/>
            <a:ext cx="8197807" cy="379979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2228464"/>
              </p:ext>
            </p:extLst>
          </p:nvPr>
        </p:nvGraphicFramePr>
        <p:xfrm>
          <a:off x="253388" y="1087397"/>
          <a:ext cx="8606405" cy="521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4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1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91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3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автономное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 образовательное учреждение «Детский сад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61» Великого Новгорода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«Мониторинг качества дошкольного образования в разрезе образовательных областей»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01.09.22-31.12.23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33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автономное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 образовательное учреждение «Детский сад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86 «Кораблик» Великого Новгорода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«Качество дошкольного образования и его оценка с использованием инструментария МКДО»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01.09.22-31.12.23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33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автономное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 образовательное учреждение № 12 «Детский сад комбинированного вида» д.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Григорово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«Качество дошкольного образования и его оценка с использованием инструментария МКДО»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01.09.22-30.12.23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48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139" y="235195"/>
            <a:ext cx="8621659" cy="64633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Темы </a:t>
            </a:r>
            <a:r>
              <a:rPr lang="ru-RU" dirty="0" err="1">
                <a:solidFill>
                  <a:srgbClr val="FFFF00"/>
                </a:solidFill>
              </a:rPr>
              <a:t>стажировочных</a:t>
            </a:r>
            <a:r>
              <a:rPr lang="ru-RU" dirty="0">
                <a:solidFill>
                  <a:srgbClr val="FFFF00"/>
                </a:solidFill>
              </a:rPr>
              <a:t> площадок дошкольных образовательных организаций Новгородской области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0139" y="1192337"/>
            <a:ext cx="8197807" cy="379979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0243823"/>
              </p:ext>
            </p:extLst>
          </p:nvPr>
        </p:nvGraphicFramePr>
        <p:xfrm>
          <a:off x="77118" y="1087397"/>
          <a:ext cx="8782675" cy="5767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3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39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91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3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автономное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дошкольное  образовательное учреждение № 19 «Детский сад комбинированного вида» п.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Панковка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Новгородского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«Качество дошкольного образования и его оценка с использованием инструментария МКДО»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01.09.22-31.12.23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33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автономное общеобразовательное учреждение «Средняя общеобразовательная школа № 11» дошкольное отделение № 1  г. Боровичи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«Качество дошкольного образования и его оценка с использованием инструментария МКДО»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01.09.22-31.12.23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33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автономное общеобразовательное учреждение «Средняя школа № 5 с углубленным изучением химии и биологии» г. Старая Русса, структурное подразделение, расположенное по адресу: ул. Поперечная, дом 47, к.2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«Качество дошкольного образования и его оценка с использованием инструментария МКДО»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01.09.2022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31.12.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42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139" y="235195"/>
            <a:ext cx="8621659" cy="64633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Темы </a:t>
            </a:r>
            <a:r>
              <a:rPr lang="ru-RU" dirty="0" err="1">
                <a:solidFill>
                  <a:srgbClr val="FFFF00"/>
                </a:solidFill>
              </a:rPr>
              <a:t>стажировочных</a:t>
            </a:r>
            <a:r>
              <a:rPr lang="ru-RU" dirty="0">
                <a:solidFill>
                  <a:srgbClr val="FFFF00"/>
                </a:solidFill>
              </a:rPr>
              <a:t> площадок дошкольных образовательных организаций Новгородской области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0139" y="1192337"/>
            <a:ext cx="8197807" cy="379979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4417245"/>
              </p:ext>
            </p:extLst>
          </p:nvPr>
        </p:nvGraphicFramePr>
        <p:xfrm>
          <a:off x="77118" y="1087397"/>
          <a:ext cx="8782675" cy="5767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04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39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91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3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автономное общеобразовательное учреждение «Средняя общеобразовательная школа № 8 с углубленным изучением математики»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 Старая Русса, структурное подразделение, расположенное по адресу: улица Профсоюзная дом 8.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«Качество дошкольного образования и его оценка с использованием инструментария МКДО»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01.10.2022 по 31.05.2023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33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автономное общеобразовательное учреждение </a:t>
                      </a: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Чудовского муниципального района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«Средняя общеобразова-тельная школа № 4» дошкольное отделение «Светлячок»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«Качество дошкольного образования и его оценка с использованием инструментария МКДО»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01.09.2022 по 31.12.2023 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33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автономное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дошкольное  образовательное учреждение </a:t>
                      </a: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«Детский сад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3 «Теремок» г. Пестово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«Качество дошкольного образования и его оценка с использованием инструментария МКДО»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01.09.2022 по 31.12.2023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29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139" y="235195"/>
            <a:ext cx="8621659" cy="64633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Темы </a:t>
            </a:r>
            <a:r>
              <a:rPr lang="ru-RU" dirty="0" err="1">
                <a:solidFill>
                  <a:srgbClr val="FFFF00"/>
                </a:solidFill>
              </a:rPr>
              <a:t>стажировочных</a:t>
            </a:r>
            <a:r>
              <a:rPr lang="ru-RU" dirty="0">
                <a:solidFill>
                  <a:srgbClr val="FFFF00"/>
                </a:solidFill>
              </a:rPr>
              <a:t> площадок дошкольных образовательных организаций Новгородской области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0139" y="1192337"/>
            <a:ext cx="8197807" cy="379979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1823198"/>
              </p:ext>
            </p:extLst>
          </p:nvPr>
        </p:nvGraphicFramePr>
        <p:xfrm>
          <a:off x="383059" y="1087397"/>
          <a:ext cx="8476734" cy="5065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8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0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78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автономное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дошкольное  образовательное учреждение «Центр развития ребенка – детский сад № 8 «Золушка» Великого Новгорода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Инновационные механизмы обеспечения качества дошкольного образования при реализации ФГОС»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01.09.22-31.12.24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8001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Муниципальное автономное</a:t>
                      </a:r>
                    </a:p>
                    <a:p>
                      <a:pPr marL="8001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 образовательное учреждение «Детский сад </a:t>
                      </a:r>
                    </a:p>
                    <a:p>
                      <a:pPr marL="8001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24» Великого Новгорода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«Инклюзивная модель обучения детей с РАС в дошкольной образовательной организации (ресурсная группа)»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01.09.22-30.12.23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8001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Муниципальное автономное</a:t>
                      </a:r>
                    </a:p>
                    <a:p>
                      <a:pPr marL="8001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 образовательное учреждение «Детский сад </a:t>
                      </a:r>
                    </a:p>
                    <a:p>
                      <a:pPr marL="8001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19 «Ручеек»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комбинированного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вида» Великого Новгорода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«Использование современных образовательных технологий в работе с детьми с ограниченными возможностями здоровья и детьми-инвалидами»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01.09.22-30.12.24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73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093" y="222838"/>
            <a:ext cx="4305582" cy="646331"/>
          </a:xfrm>
        </p:spPr>
        <p:txBody>
          <a:bodyPr/>
          <a:lstStyle/>
          <a:p>
            <a:pPr algn="ctr"/>
            <a:r>
              <a:rPr lang="ru-RU" dirty="0" smtClean="0"/>
              <a:t>Связь с курсами ГОАУ ДПО «РИПР»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708" y="1050325"/>
            <a:ext cx="53999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Слушатели курсов «Методическая работа – конструктор индивидуальной траектории профессионального роста педагога»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стажировку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региональных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площадок – гимназии «Гармония»,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№ 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Новоскул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№13,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№ 23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садов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61,81, 95 Великого Новгорода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s://sun9-14.userapi.com/impg/-ZHHpmTdZtLfeHbRh-NNYsincKuDw0_VMVZXGg/a2znyt4ZRDk.jpg?size=1280x575&amp;quality=95&amp;sign=3e2e78da02854cc870721070277149e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897" y="1078128"/>
            <a:ext cx="3571103" cy="16042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709" y="4032173"/>
            <a:ext cx="5270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Новгородские педагоги из лицея-интернета и детских садов № 8, 58 и 86 поделились с коллегами из г.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Мурино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(Ленинградской области)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тем, как ресурсы городской среды помогают учиться, как использовать их при организации проектной и исследовательской деятельности дошкольников.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sun9-74.userapi.com/impg/ZMI-jXfydIFTiHyCBuIJ45qGnYnmIEl74b6cjA/-QleSM0X4jw.jpg?size=1280x960&amp;quality=95&amp;sign=c92fd63542cc4a2da1894e29c137eb1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585" y="3308822"/>
            <a:ext cx="3595415" cy="269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7267904" y="340093"/>
            <a:ext cx="1613336" cy="1583300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30402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ЦНППМ ГОАУ ДПО «РИПР» - навигатор и помощник в единой федеральной системе научно-методического сопровождения педагогических работников и управленческих кадров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02172" y="173613"/>
            <a:ext cx="7772400" cy="6309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</a:t>
            </a:r>
            <a:endParaRPr lang="ru-RU" sz="2800" dirty="0"/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829255815"/>
              </p:ext>
            </p:extLst>
          </p:nvPr>
        </p:nvGraphicFramePr>
        <p:xfrm>
          <a:off x="704336" y="1729946"/>
          <a:ext cx="7370236" cy="452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836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7267904" y="340093"/>
            <a:ext cx="1613336" cy="1583300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30402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ЦНППМ ГОАУ ДПО «РИПР» - навигатор и помощник в единой федеральной системе научно-методического сопровождения педагогических работников и управленческих кадров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5861"/>
            <a:ext cx="7712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Организационно-методические  мероприятия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1354" y="1377108"/>
            <a:ext cx="8791460" cy="5480892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 </a:t>
            </a:r>
          </a:p>
          <a:p>
            <a:pPr marL="285750" lvl="0" indent="-285750"/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114801" y="1569307"/>
            <a:ext cx="4766439" cy="6032421"/>
          </a:xfrm>
        </p:spPr>
        <p:txBody>
          <a:bodyPr/>
          <a:lstStyle/>
          <a:p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69  мероприятий в различных форматах , в том числе 35 мероприятий для слушателей КПК ГОАУ ДПО «РИПР»</a:t>
            </a:r>
            <a:b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«Цифровая образовательная среда», </a:t>
            </a:r>
            <a:b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«Комплексное сопровождение детей с ОВЗ в общеразвивающих группах дошкольной образовательной организации», «Методическая работа – конструктор индивидуальной траектории профессионального роста педагога»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качества дошкольного образования», « Использование ИКТ-технологий педагогом дошкольной образовательной организации».</a:t>
            </a:r>
            <a:r>
              <a:rPr lang="ru-RU" sz="2000" u="sng" dirty="0" smtClean="0">
                <a:solidFill>
                  <a:schemeClr val="tx1"/>
                </a:solidFill>
              </a:rPr>
              <a:t/>
            </a:r>
            <a:br>
              <a:rPr lang="ru-RU" sz="2000" u="sng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94380723"/>
              </p:ext>
            </p:extLst>
          </p:nvPr>
        </p:nvGraphicFramePr>
        <p:xfrm>
          <a:off x="568411" y="1836895"/>
          <a:ext cx="3546390" cy="458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70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9875" y="1117171"/>
            <a:ext cx="7772400" cy="630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Наши проблемы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1470" y="1952368"/>
            <a:ext cx="8019534" cy="39395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Недостаточное  </a:t>
            </a:r>
            <a:r>
              <a:rPr lang="ru-RU" sz="2000" dirty="0">
                <a:solidFill>
                  <a:schemeClr val="tx1"/>
                </a:solidFill>
              </a:rPr>
              <a:t>информирование образовательных организаций области о деятельности </a:t>
            </a:r>
            <a:r>
              <a:rPr lang="ru-RU" sz="2000" dirty="0" err="1">
                <a:solidFill>
                  <a:schemeClr val="tx1"/>
                </a:solidFill>
              </a:rPr>
              <a:t>стажировочных</a:t>
            </a:r>
            <a:r>
              <a:rPr lang="ru-RU" sz="2000" dirty="0">
                <a:solidFill>
                  <a:schemeClr val="tx1"/>
                </a:solidFill>
              </a:rPr>
              <a:t> площадок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Темы  КПК планируются позже, чем работа </a:t>
            </a:r>
            <a:r>
              <a:rPr lang="ru-RU" sz="2000" dirty="0" err="1" smtClean="0">
                <a:solidFill>
                  <a:schemeClr val="tx1"/>
                </a:solidFill>
              </a:rPr>
              <a:t>стажировочных</a:t>
            </a:r>
            <a:r>
              <a:rPr lang="ru-RU" sz="2000" dirty="0" smtClean="0">
                <a:solidFill>
                  <a:schemeClr val="tx1"/>
                </a:solidFill>
              </a:rPr>
              <a:t> площадок.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Усилить внимание к </a:t>
            </a:r>
            <a:r>
              <a:rPr lang="ru-RU" sz="2000" dirty="0" err="1" smtClean="0">
                <a:solidFill>
                  <a:schemeClr val="tx1"/>
                </a:solidFill>
              </a:rPr>
              <a:t>стажировочным</a:t>
            </a:r>
            <a:r>
              <a:rPr lang="ru-RU" sz="2000" dirty="0" smtClean="0">
                <a:solidFill>
                  <a:schemeClr val="tx1"/>
                </a:solidFill>
              </a:rPr>
              <a:t> площадкам кураторов.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Усилить контроль за сдачей отчетной документации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endParaRPr lang="ru-RU" sz="14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endParaRPr lang="ru-RU" sz="1400" dirty="0" smtClean="0">
              <a:solidFill>
                <a:srgbClr val="FF0000"/>
              </a:solidFill>
            </a:endParaRPr>
          </a:p>
        </p:txBody>
      </p:sp>
      <p:grpSp>
        <p:nvGrpSpPr>
          <p:cNvPr id="4" name="object 24"/>
          <p:cNvGrpSpPr/>
          <p:nvPr/>
        </p:nvGrpSpPr>
        <p:grpSpPr>
          <a:xfrm>
            <a:off x="0" y="1225450"/>
            <a:ext cx="9144000" cy="5496626"/>
            <a:chOff x="0" y="5155204"/>
            <a:chExt cx="20104100" cy="2845435"/>
          </a:xfrm>
        </p:grpSpPr>
        <p:sp>
          <p:nvSpPr>
            <p:cNvPr id="5" name="object 25"/>
            <p:cNvSpPr/>
            <p:nvPr/>
          </p:nvSpPr>
          <p:spPr>
            <a:xfrm>
              <a:off x="541927" y="5155204"/>
              <a:ext cx="1133475" cy="2051685"/>
            </a:xfrm>
            <a:custGeom>
              <a:avLst/>
              <a:gdLst/>
              <a:ahLst/>
              <a:cxnLst/>
              <a:rect l="l" t="t" r="r" b="b"/>
              <a:pathLst>
                <a:path w="1133475" h="2051684">
                  <a:moveTo>
                    <a:pt x="0" y="2051144"/>
                  </a:moveTo>
                  <a:lnTo>
                    <a:pt x="1133472" y="2051144"/>
                  </a:lnTo>
                  <a:lnTo>
                    <a:pt x="1133472" y="0"/>
                  </a:lnTo>
                  <a:lnTo>
                    <a:pt x="0" y="0"/>
                  </a:lnTo>
                  <a:lnTo>
                    <a:pt x="0" y="2051144"/>
                  </a:lnTo>
                  <a:close/>
                </a:path>
              </a:pathLst>
            </a:custGeom>
            <a:solidFill>
              <a:srgbClr val="94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6"/>
            <p:cNvSpPr/>
            <p:nvPr/>
          </p:nvSpPr>
          <p:spPr>
            <a:xfrm>
              <a:off x="1075025" y="5361766"/>
              <a:ext cx="249554" cy="288290"/>
            </a:xfrm>
            <a:custGeom>
              <a:avLst/>
              <a:gdLst/>
              <a:ahLst/>
              <a:cxnLst/>
              <a:rect l="l" t="t" r="r" b="b"/>
              <a:pathLst>
                <a:path w="249555" h="288289">
                  <a:moveTo>
                    <a:pt x="0" y="0"/>
                  </a:moveTo>
                  <a:lnTo>
                    <a:pt x="0" y="287824"/>
                  </a:lnTo>
                  <a:lnTo>
                    <a:pt x="249264" y="143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7"/>
            <p:cNvSpPr/>
            <p:nvPr/>
          </p:nvSpPr>
          <p:spPr>
            <a:xfrm>
              <a:off x="0" y="7206348"/>
              <a:ext cx="20104100" cy="794385"/>
            </a:xfrm>
            <a:custGeom>
              <a:avLst/>
              <a:gdLst/>
              <a:ahLst/>
              <a:cxnLst/>
              <a:rect l="l" t="t" r="r" b="b"/>
              <a:pathLst>
                <a:path w="20104100" h="794384">
                  <a:moveTo>
                    <a:pt x="0" y="0"/>
                  </a:moveTo>
                  <a:lnTo>
                    <a:pt x="0" y="794241"/>
                  </a:lnTo>
                  <a:lnTo>
                    <a:pt x="20104098" y="794241"/>
                  </a:lnTo>
                  <a:lnTo>
                    <a:pt x="20104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C6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218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23" y="222838"/>
            <a:ext cx="5661252" cy="646331"/>
          </a:xfrm>
        </p:spPr>
        <p:txBody>
          <a:bodyPr/>
          <a:lstStyle/>
          <a:p>
            <a:pPr algn="ctr"/>
            <a:r>
              <a:rPr lang="ru-RU" dirty="0" smtClean="0"/>
              <a:t>Количество </a:t>
            </a:r>
            <a:r>
              <a:rPr lang="ru-RU" dirty="0" err="1" smtClean="0"/>
              <a:t>стажировочных</a:t>
            </a:r>
            <a:r>
              <a:rPr lang="ru-RU" dirty="0" smtClean="0"/>
              <a:t> площадок в Новгородской области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0139" y="1192337"/>
            <a:ext cx="876801" cy="246221"/>
          </a:xfrm>
        </p:spPr>
        <p:txBody>
          <a:bodyPr/>
          <a:lstStyle/>
          <a:p>
            <a:r>
              <a:rPr lang="ru-RU" dirty="0" smtClean="0"/>
              <a:t>Всего :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74753738"/>
              </p:ext>
            </p:extLst>
          </p:nvPr>
        </p:nvGraphicFramePr>
        <p:xfrm>
          <a:off x="-154236" y="1761726"/>
          <a:ext cx="4120308" cy="285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7267904" y="307043"/>
            <a:ext cx="1613336" cy="1583300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47402" y="462708"/>
            <a:ext cx="11158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36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183693047"/>
              </p:ext>
            </p:extLst>
          </p:nvPr>
        </p:nvGraphicFramePr>
        <p:xfrm>
          <a:off x="4704202" y="1941534"/>
          <a:ext cx="4076241" cy="227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Текст 4"/>
          <p:cNvSpPr txBox="1">
            <a:spLocks/>
          </p:cNvSpPr>
          <p:nvPr/>
        </p:nvSpPr>
        <p:spPr>
          <a:xfrm>
            <a:off x="3084014" y="3966703"/>
            <a:ext cx="289675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1" i="0">
                <a:solidFill>
                  <a:srgbClr val="3B3E54"/>
                </a:solidFill>
                <a:latin typeface="Arial"/>
                <a:ea typeface="+mn-ea"/>
                <a:cs typeface="Arial"/>
              </a:defRPr>
            </a:lvl1pPr>
            <a:lvl2pPr marL="232623">
              <a:defRPr>
                <a:latin typeface="+mn-lt"/>
                <a:ea typeface="+mn-ea"/>
                <a:cs typeface="+mn-cs"/>
              </a:defRPr>
            </a:lvl2pPr>
            <a:lvl3pPr marL="465247">
              <a:defRPr>
                <a:latin typeface="+mn-lt"/>
                <a:ea typeface="+mn-ea"/>
                <a:cs typeface="+mn-cs"/>
              </a:defRPr>
            </a:lvl3pPr>
            <a:lvl4pPr marL="697870">
              <a:defRPr>
                <a:latin typeface="+mn-lt"/>
                <a:ea typeface="+mn-ea"/>
                <a:cs typeface="+mn-cs"/>
              </a:defRPr>
            </a:lvl4pPr>
            <a:lvl5pPr marL="930493">
              <a:defRPr>
                <a:latin typeface="+mn-lt"/>
                <a:ea typeface="+mn-ea"/>
                <a:cs typeface="+mn-cs"/>
              </a:defRPr>
            </a:lvl5pPr>
            <a:lvl6pPr marL="1163117">
              <a:defRPr>
                <a:latin typeface="+mn-lt"/>
                <a:ea typeface="+mn-ea"/>
                <a:cs typeface="+mn-cs"/>
              </a:defRPr>
            </a:lvl6pPr>
            <a:lvl7pPr marL="1395740">
              <a:defRPr>
                <a:latin typeface="+mn-lt"/>
                <a:ea typeface="+mn-ea"/>
                <a:cs typeface="+mn-cs"/>
              </a:defRPr>
            </a:lvl7pPr>
            <a:lvl8pPr marL="1628364">
              <a:defRPr>
                <a:latin typeface="+mn-lt"/>
                <a:ea typeface="+mn-ea"/>
                <a:cs typeface="+mn-cs"/>
              </a:defRPr>
            </a:lvl8pPr>
            <a:lvl9pPr marL="1860987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0" dirty="0" smtClean="0"/>
              <a:t>Школы ( всего, из них </a:t>
            </a:r>
            <a:r>
              <a:rPr lang="ru-RU" kern="0" dirty="0" err="1" smtClean="0"/>
              <a:t>стажировочных</a:t>
            </a:r>
            <a:r>
              <a:rPr lang="ru-RU" kern="0" dirty="0" smtClean="0"/>
              <a:t> площадок):</a:t>
            </a:r>
            <a:endParaRPr lang="ru-RU" kern="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176576129"/>
              </p:ext>
            </p:extLst>
          </p:nvPr>
        </p:nvGraphicFramePr>
        <p:xfrm>
          <a:off x="4116363" y="4699707"/>
          <a:ext cx="4446868" cy="237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Текст 4"/>
          <p:cNvSpPr txBox="1">
            <a:spLocks/>
          </p:cNvSpPr>
          <p:nvPr/>
        </p:nvSpPr>
        <p:spPr>
          <a:xfrm>
            <a:off x="1040548" y="5889424"/>
            <a:ext cx="41310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1" i="0">
                <a:solidFill>
                  <a:srgbClr val="3B3E54"/>
                </a:solidFill>
                <a:latin typeface="Arial"/>
                <a:ea typeface="+mn-ea"/>
                <a:cs typeface="Arial"/>
              </a:defRPr>
            </a:lvl1pPr>
            <a:lvl2pPr marL="232623">
              <a:defRPr>
                <a:latin typeface="+mn-lt"/>
                <a:ea typeface="+mn-ea"/>
                <a:cs typeface="+mn-cs"/>
              </a:defRPr>
            </a:lvl2pPr>
            <a:lvl3pPr marL="465247">
              <a:defRPr>
                <a:latin typeface="+mn-lt"/>
                <a:ea typeface="+mn-ea"/>
                <a:cs typeface="+mn-cs"/>
              </a:defRPr>
            </a:lvl3pPr>
            <a:lvl4pPr marL="697870">
              <a:defRPr>
                <a:latin typeface="+mn-lt"/>
                <a:ea typeface="+mn-ea"/>
                <a:cs typeface="+mn-cs"/>
              </a:defRPr>
            </a:lvl4pPr>
            <a:lvl5pPr marL="930493">
              <a:defRPr>
                <a:latin typeface="+mn-lt"/>
                <a:ea typeface="+mn-ea"/>
                <a:cs typeface="+mn-cs"/>
              </a:defRPr>
            </a:lvl5pPr>
            <a:lvl6pPr marL="1163117">
              <a:defRPr>
                <a:latin typeface="+mn-lt"/>
                <a:ea typeface="+mn-ea"/>
                <a:cs typeface="+mn-cs"/>
              </a:defRPr>
            </a:lvl6pPr>
            <a:lvl7pPr marL="1395740">
              <a:defRPr>
                <a:latin typeface="+mn-lt"/>
                <a:ea typeface="+mn-ea"/>
                <a:cs typeface="+mn-cs"/>
              </a:defRPr>
            </a:lvl7pPr>
            <a:lvl8pPr marL="1628364">
              <a:defRPr>
                <a:latin typeface="+mn-lt"/>
                <a:ea typeface="+mn-ea"/>
                <a:cs typeface="+mn-cs"/>
              </a:defRPr>
            </a:lvl8pPr>
            <a:lvl9pPr marL="1860987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0" dirty="0" smtClean="0"/>
              <a:t>Дошкольные организации   ( </a:t>
            </a:r>
            <a:r>
              <a:rPr lang="ru-RU" kern="0" dirty="0"/>
              <a:t>всего, из них </a:t>
            </a:r>
            <a:r>
              <a:rPr lang="ru-RU" kern="0" dirty="0" err="1"/>
              <a:t>стажировочных</a:t>
            </a:r>
            <a:r>
              <a:rPr lang="ru-RU" kern="0" dirty="0"/>
              <a:t> площадок</a:t>
            </a:r>
            <a:r>
              <a:rPr lang="ru-RU" kern="0" dirty="0" smtClean="0"/>
              <a:t>):</a:t>
            </a:r>
            <a:endParaRPr lang="ru-RU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2838"/>
            <a:ext cx="8254313" cy="615553"/>
          </a:xfrm>
        </p:spPr>
        <p:txBody>
          <a:bodyPr/>
          <a:lstStyle/>
          <a:p>
            <a:pPr algn="ctr"/>
            <a:r>
              <a:rPr lang="ru-RU" sz="2000" dirty="0" smtClean="0"/>
              <a:t>География участников </a:t>
            </a:r>
            <a:r>
              <a:rPr lang="ru-RU" sz="2000" dirty="0" err="1" smtClean="0"/>
              <a:t>стажировочных</a:t>
            </a:r>
            <a:r>
              <a:rPr lang="ru-RU" sz="2000" dirty="0" smtClean="0"/>
              <a:t>  площадок Новгородской области  - </a:t>
            </a:r>
            <a:r>
              <a:rPr lang="ru-RU" sz="2000" dirty="0" smtClean="0"/>
              <a:t>образовательные организации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46" t="13574" r="44324" b="16276"/>
          <a:stretch>
            <a:fillRect/>
          </a:stretch>
        </p:blipFill>
        <p:spPr bwMode="auto">
          <a:xfrm>
            <a:off x="902044" y="1319428"/>
            <a:ext cx="7315200" cy="527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341" y="222837"/>
            <a:ext cx="8044248" cy="1070503"/>
          </a:xfrm>
        </p:spPr>
        <p:txBody>
          <a:bodyPr/>
          <a:lstStyle/>
          <a:p>
            <a:r>
              <a:rPr lang="ru-RU" sz="2000" dirty="0" smtClean="0"/>
              <a:t>География участников </a:t>
            </a:r>
            <a:r>
              <a:rPr lang="ru-RU" sz="2000" dirty="0" err="1" smtClean="0"/>
              <a:t>стажировочных</a:t>
            </a:r>
            <a:r>
              <a:rPr lang="ru-RU" sz="2000" dirty="0" smtClean="0"/>
              <a:t>  площадок Новгородской области – дошкольные образовательные организации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622" t="15736" r="21554" b="14114"/>
          <a:stretch>
            <a:fillRect/>
          </a:stretch>
        </p:blipFill>
        <p:spPr bwMode="auto">
          <a:xfrm>
            <a:off x="1186249" y="1248033"/>
            <a:ext cx="7574692" cy="525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114" y="222838"/>
            <a:ext cx="7352269" cy="323165"/>
          </a:xfrm>
        </p:spPr>
        <p:txBody>
          <a:bodyPr/>
          <a:lstStyle/>
          <a:p>
            <a:r>
              <a:rPr lang="ru-RU" dirty="0" smtClean="0"/>
              <a:t>Количество </a:t>
            </a:r>
            <a:r>
              <a:rPr lang="ru-RU" dirty="0" err="1" smtClean="0"/>
              <a:t>учвстников</a:t>
            </a:r>
            <a:r>
              <a:rPr lang="ru-RU" dirty="0" smtClean="0"/>
              <a:t> </a:t>
            </a:r>
            <a:r>
              <a:rPr lang="ru-RU" dirty="0" err="1" smtClean="0"/>
              <a:t>стажировочных</a:t>
            </a:r>
            <a:r>
              <a:rPr lang="ru-RU" dirty="0" smtClean="0"/>
              <a:t> площадок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574787092"/>
              </p:ext>
            </p:extLst>
          </p:nvPr>
        </p:nvGraphicFramePr>
        <p:xfrm>
          <a:off x="271849" y="1396999"/>
          <a:ext cx="8340810" cy="5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106" y="65431"/>
            <a:ext cx="5412260" cy="9694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Темы </a:t>
            </a:r>
            <a:r>
              <a:rPr lang="ru-RU" dirty="0" err="1" smtClean="0">
                <a:solidFill>
                  <a:srgbClr val="FFFF00"/>
                </a:solidFill>
              </a:rPr>
              <a:t>стажировочных</a:t>
            </a:r>
            <a:r>
              <a:rPr lang="ru-RU" dirty="0" smtClean="0">
                <a:solidFill>
                  <a:srgbClr val="FFFF00"/>
                </a:solidFill>
              </a:rPr>
              <a:t> площадок общеобразовательных организаций Новгородской области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0139" y="1192337"/>
            <a:ext cx="8197807" cy="379979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4365362"/>
              </p:ext>
            </p:extLst>
          </p:nvPr>
        </p:nvGraphicFramePr>
        <p:xfrm>
          <a:off x="160636" y="1087397"/>
          <a:ext cx="8699157" cy="5430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2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7893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Государственное областное бюджетное общеобразовательное  учреждение «Центр адаптированного обучения»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 Великий Новгород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«Реализация федерального государственного образовательного стандарта образования обучающихся с умственной отсталостью (интеллектуальными нарушениями)»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 01.02.2022 года по 30.12.2024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89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автономное общеобразовательное учреждение «Гимназия № 4 имени Героя Советского Союза, Почетного гражданина Новгорода И. А. Каберова» и муниципальное автономное общеобразовательное учреждение «Средняя школа № 13 с углубленным изучением предметов»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г. Великий Новгород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«Сопровождение педагогических работников в контексте реализации современных приоритетов российского образования»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 01.02.2022 года по 01.02.2024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8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810" y="235195"/>
            <a:ext cx="8560486" cy="9694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Темы </a:t>
            </a:r>
            <a:r>
              <a:rPr lang="ru-RU" dirty="0" err="1" smtClean="0">
                <a:solidFill>
                  <a:srgbClr val="FFFF00"/>
                </a:solidFill>
              </a:rPr>
              <a:t>стажировочных</a:t>
            </a:r>
            <a:r>
              <a:rPr lang="ru-RU" dirty="0" smtClean="0">
                <a:solidFill>
                  <a:srgbClr val="FFFF00"/>
                </a:solidFill>
              </a:rPr>
              <a:t> площадок </a:t>
            </a:r>
            <a:r>
              <a:rPr lang="ru-RU" dirty="0">
                <a:solidFill>
                  <a:srgbClr val="FFFF00"/>
                </a:solidFill>
              </a:rPr>
              <a:t>общеобразовательных организаций Новгородской </a:t>
            </a:r>
            <a:r>
              <a:rPr lang="ru-RU" dirty="0" smtClean="0">
                <a:solidFill>
                  <a:srgbClr val="FFFF00"/>
                </a:solidFill>
              </a:rPr>
              <a:t>области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0139" y="1192337"/>
            <a:ext cx="8197807" cy="379979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4205146"/>
              </p:ext>
            </p:extLst>
          </p:nvPr>
        </p:nvGraphicFramePr>
        <p:xfrm>
          <a:off x="160636" y="1087397"/>
          <a:ext cx="8699157" cy="484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2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5576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226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бюджетное общеобразовательное учреждение «Основная общеобразовательная школа»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п.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Краснофарфорный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Чудовского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района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«Формирование финансовой грамотности участников образовательного процесса»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01.02.2022 года по 31.12.2026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064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автономное общеобразовательное учреждение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Чудовского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муниципального района «Средняя общеобразовательная школа № 4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г.Чудово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«Сопровождение профессионального роста  педагогов  через систему наставничества»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01.02.2022 года по 31.12.2026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8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725" y="235195"/>
            <a:ext cx="8615571" cy="9694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Темы </a:t>
            </a:r>
            <a:r>
              <a:rPr lang="ru-RU" dirty="0" err="1" smtClean="0">
                <a:solidFill>
                  <a:srgbClr val="FFFF00"/>
                </a:solidFill>
              </a:rPr>
              <a:t>стажировочных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площадок общеобразовательных организаций </a:t>
            </a:r>
            <a:r>
              <a:rPr lang="ru-RU" dirty="0" smtClean="0">
                <a:solidFill>
                  <a:srgbClr val="FFFF00"/>
                </a:solidFill>
              </a:rPr>
              <a:t>Новгородской области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0139" y="1192337"/>
            <a:ext cx="8197807" cy="379979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1973059"/>
              </p:ext>
            </p:extLst>
          </p:nvPr>
        </p:nvGraphicFramePr>
        <p:xfrm>
          <a:off x="160636" y="1087397"/>
          <a:ext cx="8699157" cy="599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2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5576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226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автономное общеобразовательное учреждение «Средняя школа № 1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им.М.Аверина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г.Валдай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«Сопровождение профессионального становления педагогов без базового педагогического образования в условиях реализации обновленных ФГОС»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 01.02.2022 года по 31.05.2024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064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автономное общеобразовательное учреждение «Средняя общеобразовательная школа № 2 с углубленным изучением английского языка»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г.Великий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Новгород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«Психологически безопасная образовательная среда общеобразовательного учреждения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 01.02.2023 года по 30.12.2024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94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1504</Words>
  <Application>Microsoft Office PowerPoint</Application>
  <PresentationFormat>Экран (4:3)</PresentationFormat>
  <Paragraphs>224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Информационно-аналитический отчет   Центра непрерывного повышения педагогического мастерства ГОАУ ДПО «Региональный институт профессионального развития»  Новгородской области  по работе со стажировочными площадками </vt:lpstr>
      <vt:lpstr>Основные направления</vt:lpstr>
      <vt:lpstr>Количество стажировочных площадок в Новгородской области</vt:lpstr>
      <vt:lpstr>География участников стажировочных  площадок Новгородской области  - образовательные организации</vt:lpstr>
      <vt:lpstr>География участников стажировочных  площадок Новгородской области – дошкольные образовательные организации</vt:lpstr>
      <vt:lpstr>Количество учвстников стажировочных площадок</vt:lpstr>
      <vt:lpstr>Темы стажировочных площадок общеобразовательных организаций Новгородской области  </vt:lpstr>
      <vt:lpstr>Темы стажировочных площадок общеобразовательных организаций Новгородской области  </vt:lpstr>
      <vt:lpstr>Темы стажировочных площадок общеобразовательных организаций Новгородской области  </vt:lpstr>
      <vt:lpstr>Темы стажировочных площадок общеобразовательных организаций Новгородской области  </vt:lpstr>
      <vt:lpstr>Темы стажировочных площадок общеобразовательных организаций Новгородской области  </vt:lpstr>
      <vt:lpstr>Темы стажировочных площадок общеобразовательных организаций Новгородской области  </vt:lpstr>
      <vt:lpstr>Темы стажировочных площадок дошкольных образовательных организаций Новгородской области  </vt:lpstr>
      <vt:lpstr>Темы стажировочных площадок дошкольных образовательных организаций Новгородской области </vt:lpstr>
      <vt:lpstr>Темы стажировочных площадок дошкольных образовательных организаций Новгородской области </vt:lpstr>
      <vt:lpstr>Темы стажировочных площадок дошкольных образовательных организаций Новгородской области </vt:lpstr>
      <vt:lpstr>Темы стажировочных площадок дошкольных образовательных организаций Новгородской области </vt:lpstr>
      <vt:lpstr>Темы стажировочных площадок дошкольных образовательных организаций Новгородской области </vt:lpstr>
      <vt:lpstr>Связь с курсами ГОАУ ДПО «РИПР»</vt:lpstr>
      <vt:lpstr>Организованы 69  мероприятий в различных форматах , в том числе 35 мероприятий для слушателей КПК ГОАУ ДПО «РИПР»  «Цифровая образовательная среда»,   «Комплексное сопровождение детей с ОВЗ в общеразвивающих группах дошкольной образовательной организации», «Методическая работа – конструктор индивидуальной траектории профессионального роста педагога» , « Обеспечение качества дошкольного образования», « Использование ИКТ-технологий педагогом дошкольной образовательной организации».    </vt:lpstr>
      <vt:lpstr>Наши проблемы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RePack by Diakov</cp:lastModifiedBy>
  <cp:revision>212</cp:revision>
  <cp:lastPrinted>2021-08-17T13:08:25Z</cp:lastPrinted>
  <dcterms:created xsi:type="dcterms:W3CDTF">2014-11-21T11:00:06Z</dcterms:created>
  <dcterms:modified xsi:type="dcterms:W3CDTF">2023-07-18T10:21:18Z</dcterms:modified>
</cp:coreProperties>
</file>